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25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&lt;cabeçalho&gt;</a:t>
            </a:r>
            <a:endParaRPr/>
          </a:p>
        </p:txBody>
      </p:sp>
      <p:sp>
        <p:nvSpPr>
          <p:cNvPr id="25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25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pt-BR"/>
              <a:t>&lt;rodapé&gt;</a:t>
            </a:r>
            <a:endParaRPr/>
          </a:p>
        </p:txBody>
      </p:sp>
      <p:sp>
        <p:nvSpPr>
          <p:cNvPr id="25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F3E80EDE-FF2B-42CF-B36D-202793B4F122}" type="slidenum">
              <a:rPr lang="pt-B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047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08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9000" cy="4604400"/>
          </a:xfrm>
          <a:prstGeom prst="rect">
            <a:avLst/>
          </a:prstGeom>
        </p:spPr>
        <p:txBody>
          <a:bodyPr wrap="none" lIns="94680" tIns="47520" rIns="94680" bIns="4752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72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10" name="CustomShape 2"/>
          <p:cNvSpPr/>
          <p:nvPr/>
        </p:nvSpPr>
        <p:spPr>
          <a:xfrm>
            <a:off x="4021200" y="9720360"/>
            <a:ext cx="3070800" cy="5068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11" name="CustomShape 3"/>
          <p:cNvSpPr/>
          <p:nvPr/>
        </p:nvSpPr>
        <p:spPr>
          <a:xfrm>
            <a:off x="709560" y="4861080"/>
            <a:ext cx="5679000" cy="4604400"/>
          </a:xfrm>
          <a:prstGeom prst="rect">
            <a:avLst/>
          </a:prstGeom>
          <a:noFill/>
          <a:ln w="9360">
            <a:noFill/>
          </a:ln>
        </p:spPr>
      </p:sp>
    </p:spTree>
    <p:extLst>
      <p:ext uri="{BB962C8B-B14F-4D97-AF65-F5344CB8AC3E}">
        <p14:creationId xmlns:p14="http://schemas.microsoft.com/office/powerpoint/2010/main" val="3755929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13" name="CustomShape 2"/>
          <p:cNvSpPr/>
          <p:nvPr/>
        </p:nvSpPr>
        <p:spPr>
          <a:xfrm>
            <a:off x="4021200" y="9720360"/>
            <a:ext cx="3070800" cy="5068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14" name="CustomShape 3"/>
          <p:cNvSpPr/>
          <p:nvPr/>
        </p:nvSpPr>
        <p:spPr>
          <a:xfrm>
            <a:off x="709560" y="4861080"/>
            <a:ext cx="5679000" cy="460440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15" name="PlaceHolder 4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7560" cy="4602600"/>
          </a:xfrm>
          <a:prstGeom prst="rect">
            <a:avLst/>
          </a:prstGeom>
        </p:spPr>
        <p:txBody>
          <a:bodyPr lIns="94680" tIns="47520" rIns="9468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4032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17" name="CustomShape 2"/>
          <p:cNvSpPr/>
          <p:nvPr/>
        </p:nvSpPr>
        <p:spPr>
          <a:xfrm>
            <a:off x="4021200" y="9720360"/>
            <a:ext cx="3070800" cy="5068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18" name="CustomShape 3"/>
          <p:cNvSpPr/>
          <p:nvPr/>
        </p:nvSpPr>
        <p:spPr>
          <a:xfrm>
            <a:off x="709560" y="4861080"/>
            <a:ext cx="5679000" cy="4604400"/>
          </a:xfrm>
          <a:prstGeom prst="rect">
            <a:avLst/>
          </a:prstGeom>
          <a:noFill/>
          <a:ln w="9360">
            <a:noFill/>
          </a:ln>
        </p:spPr>
      </p:sp>
    </p:spTree>
    <p:extLst>
      <p:ext uri="{BB962C8B-B14F-4D97-AF65-F5344CB8AC3E}">
        <p14:creationId xmlns:p14="http://schemas.microsoft.com/office/powerpoint/2010/main" val="2320767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20" name="CustomShape 2"/>
          <p:cNvSpPr/>
          <p:nvPr/>
        </p:nvSpPr>
        <p:spPr>
          <a:xfrm>
            <a:off x="4021200" y="9720360"/>
            <a:ext cx="3070800" cy="5068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21" name="CustomShape 3"/>
          <p:cNvSpPr/>
          <p:nvPr/>
        </p:nvSpPr>
        <p:spPr>
          <a:xfrm>
            <a:off x="709560" y="4861080"/>
            <a:ext cx="5679000" cy="4604400"/>
          </a:xfrm>
          <a:prstGeom prst="rect">
            <a:avLst/>
          </a:prstGeom>
          <a:noFill/>
          <a:ln w="9360">
            <a:noFill/>
          </a:ln>
        </p:spPr>
      </p:sp>
    </p:spTree>
    <p:extLst>
      <p:ext uri="{BB962C8B-B14F-4D97-AF65-F5344CB8AC3E}">
        <p14:creationId xmlns:p14="http://schemas.microsoft.com/office/powerpoint/2010/main" val="1850264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23" name="CustomShape 2"/>
          <p:cNvSpPr/>
          <p:nvPr/>
        </p:nvSpPr>
        <p:spPr>
          <a:xfrm>
            <a:off x="4021200" y="9720360"/>
            <a:ext cx="3070800" cy="5068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24" name="CustomShape 3"/>
          <p:cNvSpPr/>
          <p:nvPr/>
        </p:nvSpPr>
        <p:spPr>
          <a:xfrm>
            <a:off x="709560" y="4861080"/>
            <a:ext cx="5679000" cy="4604400"/>
          </a:xfrm>
          <a:prstGeom prst="rect">
            <a:avLst/>
          </a:prstGeom>
          <a:noFill/>
          <a:ln w="9360">
            <a:noFill/>
          </a:ln>
        </p:spPr>
      </p:sp>
    </p:spTree>
    <p:extLst>
      <p:ext uri="{BB962C8B-B14F-4D97-AF65-F5344CB8AC3E}">
        <p14:creationId xmlns:p14="http://schemas.microsoft.com/office/powerpoint/2010/main" val="265595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5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26" name="CustomShape 2"/>
          <p:cNvSpPr/>
          <p:nvPr/>
        </p:nvSpPr>
        <p:spPr>
          <a:xfrm>
            <a:off x="4021200" y="9720360"/>
            <a:ext cx="3070800" cy="5068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27" name="CustomShape 3"/>
          <p:cNvSpPr/>
          <p:nvPr/>
        </p:nvSpPr>
        <p:spPr>
          <a:xfrm>
            <a:off x="709560" y="4861080"/>
            <a:ext cx="5679000" cy="4604400"/>
          </a:xfrm>
          <a:prstGeom prst="rect">
            <a:avLst/>
          </a:prstGeom>
          <a:noFill/>
          <a:ln w="9360">
            <a:noFill/>
          </a:ln>
        </p:spPr>
      </p:sp>
    </p:spTree>
    <p:extLst>
      <p:ext uri="{BB962C8B-B14F-4D97-AF65-F5344CB8AC3E}">
        <p14:creationId xmlns:p14="http://schemas.microsoft.com/office/powerpoint/2010/main" val="2352970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20" name="CustomShape 2"/>
          <p:cNvSpPr/>
          <p:nvPr/>
        </p:nvSpPr>
        <p:spPr>
          <a:xfrm>
            <a:off x="4021200" y="9720360"/>
            <a:ext cx="3070800" cy="5068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21" name="CustomShape 3"/>
          <p:cNvSpPr/>
          <p:nvPr/>
        </p:nvSpPr>
        <p:spPr>
          <a:xfrm>
            <a:off x="709560" y="4861080"/>
            <a:ext cx="5679000" cy="4604400"/>
          </a:xfrm>
          <a:prstGeom prst="rect">
            <a:avLst/>
          </a:prstGeom>
          <a:noFill/>
          <a:ln w="9360">
            <a:noFill/>
          </a:ln>
        </p:spPr>
      </p:sp>
    </p:spTree>
    <p:extLst>
      <p:ext uri="{BB962C8B-B14F-4D97-AF65-F5344CB8AC3E}">
        <p14:creationId xmlns:p14="http://schemas.microsoft.com/office/powerpoint/2010/main" val="877979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" name="CustomShape 1"/>
          <p:cNvSpPr/>
          <p:nvPr/>
        </p:nvSpPr>
        <p:spPr>
          <a:xfrm>
            <a:off x="4021200" y="9720360"/>
            <a:ext cx="3074040" cy="510120"/>
          </a:xfrm>
          <a:prstGeom prst="rect">
            <a:avLst/>
          </a:prstGeom>
          <a:noFill/>
          <a:ln>
            <a:noFill/>
          </a:ln>
        </p:spPr>
      </p:sp>
      <p:sp>
        <p:nvSpPr>
          <p:cNvPr id="2632" name="CustomShape 2"/>
          <p:cNvSpPr/>
          <p:nvPr/>
        </p:nvSpPr>
        <p:spPr>
          <a:xfrm>
            <a:off x="4021200" y="9720360"/>
            <a:ext cx="3070800" cy="5068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633" name="CustomShape 3"/>
          <p:cNvSpPr/>
          <p:nvPr/>
        </p:nvSpPr>
        <p:spPr>
          <a:xfrm>
            <a:off x="709560" y="4861080"/>
            <a:ext cx="5679000" cy="4604400"/>
          </a:xfrm>
          <a:prstGeom prst="rect">
            <a:avLst/>
          </a:prstGeom>
          <a:noFill/>
          <a:ln w="9360">
            <a:noFill/>
          </a:ln>
        </p:spPr>
      </p:sp>
    </p:spTree>
    <p:extLst>
      <p:ext uri="{BB962C8B-B14F-4D97-AF65-F5344CB8AC3E}">
        <p14:creationId xmlns:p14="http://schemas.microsoft.com/office/powerpoint/2010/main" val="18452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284" name="Imagem 128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85" name="Imagem 128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2570" name="Imagem 25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571" name="Imagem 25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CustomShape 1"/>
          <p:cNvSpPr/>
          <p:nvPr/>
        </p:nvSpPr>
        <p:spPr>
          <a:xfrm>
            <a:off x="3124080" y="6356520"/>
            <a:ext cx="2894400" cy="3639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253" name="CustomShape 2"/>
          <p:cNvSpPr/>
          <p:nvPr/>
        </p:nvSpPr>
        <p:spPr>
          <a:xfrm>
            <a:off x="36972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363600" y="154080"/>
            <a:ext cx="18000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47484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38412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236520" y="160200"/>
            <a:ext cx="17352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230040" y="154080"/>
            <a:ext cx="18144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34128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25236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" name="CustomShape 10"/>
          <p:cNvSpPr/>
          <p:nvPr/>
        </p:nvSpPr>
        <p:spPr>
          <a:xfrm>
            <a:off x="439596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4387680" y="15084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449892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" name="CustomShape 13"/>
          <p:cNvSpPr/>
          <p:nvPr/>
        </p:nvSpPr>
        <p:spPr>
          <a:xfrm>
            <a:off x="4410000" y="15084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" name="CustomShape 14"/>
          <p:cNvSpPr/>
          <p:nvPr/>
        </p:nvSpPr>
        <p:spPr>
          <a:xfrm>
            <a:off x="238428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" name="CustomShape 15"/>
          <p:cNvSpPr/>
          <p:nvPr/>
        </p:nvSpPr>
        <p:spPr>
          <a:xfrm>
            <a:off x="2376360" y="154080"/>
            <a:ext cx="18000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" name="CustomShape 16"/>
          <p:cNvSpPr/>
          <p:nvPr/>
        </p:nvSpPr>
        <p:spPr>
          <a:xfrm>
            <a:off x="248760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" name="CustomShape 17"/>
          <p:cNvSpPr/>
          <p:nvPr/>
        </p:nvSpPr>
        <p:spPr>
          <a:xfrm>
            <a:off x="2398680" y="150840"/>
            <a:ext cx="9108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" name="CustomShape 18"/>
          <p:cNvSpPr/>
          <p:nvPr/>
        </p:nvSpPr>
        <p:spPr>
          <a:xfrm>
            <a:off x="640404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6397560" y="150840"/>
            <a:ext cx="18144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" name="CustomShape 20"/>
          <p:cNvSpPr/>
          <p:nvPr/>
        </p:nvSpPr>
        <p:spPr>
          <a:xfrm>
            <a:off x="651024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" name="CustomShape 21"/>
          <p:cNvSpPr/>
          <p:nvPr/>
        </p:nvSpPr>
        <p:spPr>
          <a:xfrm>
            <a:off x="64198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" name="CustomShape 22"/>
          <p:cNvSpPr/>
          <p:nvPr/>
        </p:nvSpPr>
        <p:spPr>
          <a:xfrm>
            <a:off x="906480" y="15408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" name="CustomShape 23"/>
          <p:cNvSpPr/>
          <p:nvPr/>
        </p:nvSpPr>
        <p:spPr>
          <a:xfrm>
            <a:off x="898560" y="14760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" name="CustomShape 24"/>
          <p:cNvSpPr/>
          <p:nvPr/>
        </p:nvSpPr>
        <p:spPr>
          <a:xfrm>
            <a:off x="100800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" name="CustomShape 25"/>
          <p:cNvSpPr/>
          <p:nvPr/>
        </p:nvSpPr>
        <p:spPr>
          <a:xfrm>
            <a:off x="920880" y="147600"/>
            <a:ext cx="9108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" name="CustomShape 26"/>
          <p:cNvSpPr/>
          <p:nvPr/>
        </p:nvSpPr>
        <p:spPr>
          <a:xfrm>
            <a:off x="4925880" y="154080"/>
            <a:ext cx="1512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6" name="CustomShape 27"/>
          <p:cNvSpPr/>
          <p:nvPr/>
        </p:nvSpPr>
        <p:spPr>
          <a:xfrm>
            <a:off x="4919760" y="147600"/>
            <a:ext cx="16092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" name="CustomShape 28"/>
          <p:cNvSpPr/>
          <p:nvPr/>
        </p:nvSpPr>
        <p:spPr>
          <a:xfrm>
            <a:off x="502920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8" name="CustomShape 29"/>
          <p:cNvSpPr/>
          <p:nvPr/>
        </p:nvSpPr>
        <p:spPr>
          <a:xfrm>
            <a:off x="4938840" y="147600"/>
            <a:ext cx="943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" name="CustomShape 30"/>
          <p:cNvSpPr/>
          <p:nvPr/>
        </p:nvSpPr>
        <p:spPr>
          <a:xfrm>
            <a:off x="2916360" y="15408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0" name="CustomShape 31"/>
          <p:cNvSpPr/>
          <p:nvPr/>
        </p:nvSpPr>
        <p:spPr>
          <a:xfrm>
            <a:off x="2913120" y="14760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" name="CustomShape 32"/>
          <p:cNvSpPr/>
          <p:nvPr/>
        </p:nvSpPr>
        <p:spPr>
          <a:xfrm>
            <a:off x="302112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2" name="CustomShape 33"/>
          <p:cNvSpPr/>
          <p:nvPr/>
        </p:nvSpPr>
        <p:spPr>
          <a:xfrm>
            <a:off x="2932200" y="14760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" name="CustomShape 34"/>
          <p:cNvSpPr/>
          <p:nvPr/>
        </p:nvSpPr>
        <p:spPr>
          <a:xfrm>
            <a:off x="6940440" y="154080"/>
            <a:ext cx="16416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4" name="CustomShape 35"/>
          <p:cNvSpPr/>
          <p:nvPr/>
        </p:nvSpPr>
        <p:spPr>
          <a:xfrm>
            <a:off x="6932520" y="147600"/>
            <a:ext cx="17208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" name="CustomShape 36"/>
          <p:cNvSpPr/>
          <p:nvPr/>
        </p:nvSpPr>
        <p:spPr>
          <a:xfrm>
            <a:off x="7043760" y="162000"/>
            <a:ext cx="608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6" name="CustomShape 37"/>
          <p:cNvSpPr/>
          <p:nvPr/>
        </p:nvSpPr>
        <p:spPr>
          <a:xfrm>
            <a:off x="6953400" y="147600"/>
            <a:ext cx="943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" name="CustomShape 38"/>
          <p:cNvSpPr/>
          <p:nvPr/>
        </p:nvSpPr>
        <p:spPr>
          <a:xfrm>
            <a:off x="184644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8" name="CustomShape 39"/>
          <p:cNvSpPr/>
          <p:nvPr/>
        </p:nvSpPr>
        <p:spPr>
          <a:xfrm>
            <a:off x="183672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" name="CustomShape 40"/>
          <p:cNvSpPr/>
          <p:nvPr/>
        </p:nvSpPr>
        <p:spPr>
          <a:xfrm>
            <a:off x="194940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0" name="CustomShape 41"/>
          <p:cNvSpPr/>
          <p:nvPr/>
        </p:nvSpPr>
        <p:spPr>
          <a:xfrm>
            <a:off x="1860480" y="15084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" name="CustomShape 42"/>
          <p:cNvSpPr/>
          <p:nvPr/>
        </p:nvSpPr>
        <p:spPr>
          <a:xfrm>
            <a:off x="586908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2" name="CustomShape 43"/>
          <p:cNvSpPr/>
          <p:nvPr/>
        </p:nvSpPr>
        <p:spPr>
          <a:xfrm>
            <a:off x="586116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" name="CustomShape 44"/>
          <p:cNvSpPr/>
          <p:nvPr/>
        </p:nvSpPr>
        <p:spPr>
          <a:xfrm>
            <a:off x="5970600" y="16524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" name="CustomShape 45"/>
          <p:cNvSpPr/>
          <p:nvPr/>
        </p:nvSpPr>
        <p:spPr>
          <a:xfrm>
            <a:off x="5881680" y="14940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5" name="CustomShape 46"/>
          <p:cNvSpPr/>
          <p:nvPr/>
        </p:nvSpPr>
        <p:spPr>
          <a:xfrm>
            <a:off x="3855960" y="158760"/>
            <a:ext cx="16704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6" name="CustomShape 47"/>
          <p:cNvSpPr/>
          <p:nvPr/>
        </p:nvSpPr>
        <p:spPr>
          <a:xfrm>
            <a:off x="384984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7" name="CustomShape 48"/>
          <p:cNvSpPr/>
          <p:nvPr/>
        </p:nvSpPr>
        <p:spPr>
          <a:xfrm>
            <a:off x="3959280" y="16668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" name="CustomShape 49"/>
          <p:cNvSpPr/>
          <p:nvPr/>
        </p:nvSpPr>
        <p:spPr>
          <a:xfrm>
            <a:off x="3871800" y="150840"/>
            <a:ext cx="9108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" name="CustomShape 50"/>
          <p:cNvSpPr/>
          <p:nvPr/>
        </p:nvSpPr>
        <p:spPr>
          <a:xfrm>
            <a:off x="787860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0" name="CustomShape 51"/>
          <p:cNvSpPr/>
          <p:nvPr/>
        </p:nvSpPr>
        <p:spPr>
          <a:xfrm>
            <a:off x="787392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" name="CustomShape 52"/>
          <p:cNvSpPr/>
          <p:nvPr/>
        </p:nvSpPr>
        <p:spPr>
          <a:xfrm>
            <a:off x="7983360" y="165240"/>
            <a:ext cx="752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" name="CustomShape 53"/>
          <p:cNvSpPr/>
          <p:nvPr/>
        </p:nvSpPr>
        <p:spPr>
          <a:xfrm>
            <a:off x="7894800" y="14940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" name="CustomShape 54"/>
          <p:cNvSpPr/>
          <p:nvPr/>
        </p:nvSpPr>
        <p:spPr>
          <a:xfrm>
            <a:off x="8413920" y="158760"/>
            <a:ext cx="1530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4" name="CustomShape 55"/>
          <p:cNvSpPr/>
          <p:nvPr/>
        </p:nvSpPr>
        <p:spPr>
          <a:xfrm>
            <a:off x="8407440" y="150840"/>
            <a:ext cx="15912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" name="CustomShape 56"/>
          <p:cNvSpPr/>
          <p:nvPr/>
        </p:nvSpPr>
        <p:spPr>
          <a:xfrm>
            <a:off x="8513640" y="165240"/>
            <a:ext cx="56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6" name="CustomShape 57"/>
          <p:cNvSpPr/>
          <p:nvPr/>
        </p:nvSpPr>
        <p:spPr>
          <a:xfrm>
            <a:off x="8424720" y="14940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" name="CustomShape 58"/>
          <p:cNvSpPr/>
          <p:nvPr/>
        </p:nvSpPr>
        <p:spPr>
          <a:xfrm>
            <a:off x="63648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8" name="CustomShape 59"/>
          <p:cNvSpPr/>
          <p:nvPr/>
        </p:nvSpPr>
        <p:spPr>
          <a:xfrm>
            <a:off x="630360" y="154080"/>
            <a:ext cx="18000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9" name="CustomShape 60"/>
          <p:cNvSpPr/>
          <p:nvPr/>
        </p:nvSpPr>
        <p:spPr>
          <a:xfrm>
            <a:off x="74304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" name="CustomShape 61"/>
          <p:cNvSpPr/>
          <p:nvPr/>
        </p:nvSpPr>
        <p:spPr>
          <a:xfrm>
            <a:off x="652320" y="15084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1" name="CustomShape 62"/>
          <p:cNvSpPr/>
          <p:nvPr/>
        </p:nvSpPr>
        <p:spPr>
          <a:xfrm>
            <a:off x="465948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2" name="CustomShape 63"/>
          <p:cNvSpPr/>
          <p:nvPr/>
        </p:nvSpPr>
        <p:spPr>
          <a:xfrm>
            <a:off x="4653000" y="15084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3" name="CustomShape 64"/>
          <p:cNvSpPr/>
          <p:nvPr/>
        </p:nvSpPr>
        <p:spPr>
          <a:xfrm>
            <a:off x="4761000" y="16668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" name="CustomShape 65"/>
          <p:cNvSpPr/>
          <p:nvPr/>
        </p:nvSpPr>
        <p:spPr>
          <a:xfrm>
            <a:off x="46720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5" name="CustomShape 66"/>
          <p:cNvSpPr/>
          <p:nvPr/>
        </p:nvSpPr>
        <p:spPr>
          <a:xfrm>
            <a:off x="2649600" y="160200"/>
            <a:ext cx="15300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6" name="CustomShape 67"/>
          <p:cNvSpPr/>
          <p:nvPr/>
        </p:nvSpPr>
        <p:spPr>
          <a:xfrm>
            <a:off x="2644920" y="154080"/>
            <a:ext cx="1591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7" name="CustomShape 68"/>
          <p:cNvSpPr/>
          <p:nvPr/>
        </p:nvSpPr>
        <p:spPr>
          <a:xfrm>
            <a:off x="2749680" y="166680"/>
            <a:ext cx="576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" name="CustomShape 69"/>
          <p:cNvSpPr/>
          <p:nvPr/>
        </p:nvSpPr>
        <p:spPr>
          <a:xfrm>
            <a:off x="2665440" y="15084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9" name="CustomShape 70"/>
          <p:cNvSpPr/>
          <p:nvPr/>
        </p:nvSpPr>
        <p:spPr>
          <a:xfrm>
            <a:off x="667368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0" name="CustomShape 71"/>
          <p:cNvSpPr/>
          <p:nvPr/>
        </p:nvSpPr>
        <p:spPr>
          <a:xfrm>
            <a:off x="6664320" y="150840"/>
            <a:ext cx="18324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1" name="CustomShape 72"/>
          <p:cNvSpPr/>
          <p:nvPr/>
        </p:nvSpPr>
        <p:spPr>
          <a:xfrm>
            <a:off x="677556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" name="CustomShape 73"/>
          <p:cNvSpPr/>
          <p:nvPr/>
        </p:nvSpPr>
        <p:spPr>
          <a:xfrm>
            <a:off x="6686640" y="150840"/>
            <a:ext cx="9108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3" name="CustomShape 74"/>
          <p:cNvSpPr/>
          <p:nvPr/>
        </p:nvSpPr>
        <p:spPr>
          <a:xfrm>
            <a:off x="1579680" y="16524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4" name="CustomShape 75"/>
          <p:cNvSpPr/>
          <p:nvPr/>
        </p:nvSpPr>
        <p:spPr>
          <a:xfrm>
            <a:off x="1571760" y="15408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5" name="CustomShape 76"/>
          <p:cNvSpPr/>
          <p:nvPr/>
        </p:nvSpPr>
        <p:spPr>
          <a:xfrm>
            <a:off x="1681200" y="16992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" name="CustomShape 77"/>
          <p:cNvSpPr/>
          <p:nvPr/>
        </p:nvSpPr>
        <p:spPr>
          <a:xfrm>
            <a:off x="1593720" y="15408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7" name="CustomShape 78"/>
          <p:cNvSpPr/>
          <p:nvPr/>
        </p:nvSpPr>
        <p:spPr>
          <a:xfrm>
            <a:off x="5599080" y="162000"/>
            <a:ext cx="1512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8" name="CustomShape 79"/>
          <p:cNvSpPr/>
          <p:nvPr/>
        </p:nvSpPr>
        <p:spPr>
          <a:xfrm>
            <a:off x="5592600" y="154080"/>
            <a:ext cx="15912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9" name="CustomShape 80"/>
          <p:cNvSpPr/>
          <p:nvPr/>
        </p:nvSpPr>
        <p:spPr>
          <a:xfrm>
            <a:off x="5702400" y="16992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" name="CustomShape 81"/>
          <p:cNvSpPr/>
          <p:nvPr/>
        </p:nvSpPr>
        <p:spPr>
          <a:xfrm>
            <a:off x="5611680" y="154080"/>
            <a:ext cx="734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1" name="CustomShape 82"/>
          <p:cNvSpPr/>
          <p:nvPr/>
        </p:nvSpPr>
        <p:spPr>
          <a:xfrm>
            <a:off x="3589200" y="16524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2" name="CustomShape 83"/>
          <p:cNvSpPr/>
          <p:nvPr/>
        </p:nvSpPr>
        <p:spPr>
          <a:xfrm>
            <a:off x="3581280" y="15408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3" name="CustomShape 84"/>
          <p:cNvSpPr/>
          <p:nvPr/>
        </p:nvSpPr>
        <p:spPr>
          <a:xfrm>
            <a:off x="3693960" y="16992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" name="CustomShape 85"/>
          <p:cNvSpPr/>
          <p:nvPr/>
        </p:nvSpPr>
        <p:spPr>
          <a:xfrm>
            <a:off x="3605040" y="15408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5" name="CustomShape 86"/>
          <p:cNvSpPr/>
          <p:nvPr/>
        </p:nvSpPr>
        <p:spPr>
          <a:xfrm>
            <a:off x="7613640" y="162000"/>
            <a:ext cx="17208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6" name="CustomShape 87"/>
          <p:cNvSpPr/>
          <p:nvPr/>
        </p:nvSpPr>
        <p:spPr>
          <a:xfrm>
            <a:off x="7605720" y="15408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7" name="CustomShape 88"/>
          <p:cNvSpPr/>
          <p:nvPr/>
        </p:nvSpPr>
        <p:spPr>
          <a:xfrm>
            <a:off x="7718400" y="16992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" name="CustomShape 89"/>
          <p:cNvSpPr/>
          <p:nvPr/>
        </p:nvSpPr>
        <p:spPr>
          <a:xfrm>
            <a:off x="7626240" y="15408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9" name="CustomShape 90"/>
          <p:cNvSpPr/>
          <p:nvPr/>
        </p:nvSpPr>
        <p:spPr>
          <a:xfrm>
            <a:off x="1173240" y="154080"/>
            <a:ext cx="1512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0" name="CustomShape 91"/>
          <p:cNvSpPr/>
          <p:nvPr/>
        </p:nvSpPr>
        <p:spPr>
          <a:xfrm>
            <a:off x="1163520" y="147600"/>
            <a:ext cx="15912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1" name="CustomShape 92"/>
          <p:cNvSpPr/>
          <p:nvPr/>
        </p:nvSpPr>
        <p:spPr>
          <a:xfrm>
            <a:off x="1274760" y="162000"/>
            <a:ext cx="576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" name="CustomShape 93"/>
          <p:cNvSpPr/>
          <p:nvPr/>
        </p:nvSpPr>
        <p:spPr>
          <a:xfrm>
            <a:off x="1185840" y="14760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3" name="CustomShape 94"/>
          <p:cNvSpPr/>
          <p:nvPr/>
        </p:nvSpPr>
        <p:spPr>
          <a:xfrm>
            <a:off x="5195880" y="154080"/>
            <a:ext cx="1702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4" name="CustomShape 95"/>
          <p:cNvSpPr/>
          <p:nvPr/>
        </p:nvSpPr>
        <p:spPr>
          <a:xfrm>
            <a:off x="5186520" y="147600"/>
            <a:ext cx="18324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5" name="CustomShape 96"/>
          <p:cNvSpPr/>
          <p:nvPr/>
        </p:nvSpPr>
        <p:spPr>
          <a:xfrm>
            <a:off x="5299200" y="162000"/>
            <a:ext cx="752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" name="CustomShape 97"/>
          <p:cNvSpPr/>
          <p:nvPr/>
        </p:nvSpPr>
        <p:spPr>
          <a:xfrm>
            <a:off x="5210280" y="147600"/>
            <a:ext cx="9108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7" name="CustomShape 98"/>
          <p:cNvSpPr/>
          <p:nvPr/>
        </p:nvSpPr>
        <p:spPr>
          <a:xfrm>
            <a:off x="3186000" y="15408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8" name="CustomShape 99"/>
          <p:cNvSpPr/>
          <p:nvPr/>
        </p:nvSpPr>
        <p:spPr>
          <a:xfrm>
            <a:off x="3176640" y="14760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9" name="CustomShape 100"/>
          <p:cNvSpPr/>
          <p:nvPr/>
        </p:nvSpPr>
        <p:spPr>
          <a:xfrm>
            <a:off x="328932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" name="CustomShape 101"/>
          <p:cNvSpPr/>
          <p:nvPr/>
        </p:nvSpPr>
        <p:spPr>
          <a:xfrm>
            <a:off x="3201840" y="147600"/>
            <a:ext cx="9108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1" name="CustomShape 102"/>
          <p:cNvSpPr/>
          <p:nvPr/>
        </p:nvSpPr>
        <p:spPr>
          <a:xfrm>
            <a:off x="7207200" y="15408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2" name="CustomShape 103"/>
          <p:cNvSpPr/>
          <p:nvPr/>
        </p:nvSpPr>
        <p:spPr>
          <a:xfrm>
            <a:off x="7201080" y="14760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3" name="CustomShape 104"/>
          <p:cNvSpPr/>
          <p:nvPr/>
        </p:nvSpPr>
        <p:spPr>
          <a:xfrm>
            <a:off x="7310520" y="162000"/>
            <a:ext cx="752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" name="CustomShape 105"/>
          <p:cNvSpPr/>
          <p:nvPr/>
        </p:nvSpPr>
        <p:spPr>
          <a:xfrm>
            <a:off x="7221600" y="14760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5" name="CustomShape 106"/>
          <p:cNvSpPr/>
          <p:nvPr/>
        </p:nvSpPr>
        <p:spPr>
          <a:xfrm>
            <a:off x="211140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6" name="CustomShape 107"/>
          <p:cNvSpPr/>
          <p:nvPr/>
        </p:nvSpPr>
        <p:spPr>
          <a:xfrm>
            <a:off x="210348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" name="CustomShape 108"/>
          <p:cNvSpPr/>
          <p:nvPr/>
        </p:nvSpPr>
        <p:spPr>
          <a:xfrm>
            <a:off x="221760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" name="CustomShape 109"/>
          <p:cNvSpPr/>
          <p:nvPr/>
        </p:nvSpPr>
        <p:spPr>
          <a:xfrm>
            <a:off x="2127240" y="15084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" name="CustomShape 110"/>
          <p:cNvSpPr/>
          <p:nvPr/>
        </p:nvSpPr>
        <p:spPr>
          <a:xfrm>
            <a:off x="613404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0" name="CustomShape 111"/>
          <p:cNvSpPr/>
          <p:nvPr/>
        </p:nvSpPr>
        <p:spPr>
          <a:xfrm>
            <a:off x="612612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" name="CustomShape 112"/>
          <p:cNvSpPr/>
          <p:nvPr/>
        </p:nvSpPr>
        <p:spPr>
          <a:xfrm>
            <a:off x="6238800" y="165240"/>
            <a:ext cx="752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2" name="CustomShape 113"/>
          <p:cNvSpPr/>
          <p:nvPr/>
        </p:nvSpPr>
        <p:spPr>
          <a:xfrm>
            <a:off x="6148440" y="14940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" name="CustomShape 114"/>
          <p:cNvSpPr/>
          <p:nvPr/>
        </p:nvSpPr>
        <p:spPr>
          <a:xfrm>
            <a:off x="4121280" y="158760"/>
            <a:ext cx="1530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4" name="CustomShape 115"/>
          <p:cNvSpPr/>
          <p:nvPr/>
        </p:nvSpPr>
        <p:spPr>
          <a:xfrm>
            <a:off x="4113360" y="150840"/>
            <a:ext cx="15912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" name="CustomShape 116"/>
          <p:cNvSpPr/>
          <p:nvPr/>
        </p:nvSpPr>
        <p:spPr>
          <a:xfrm>
            <a:off x="422604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6" name="CustomShape 117"/>
          <p:cNvSpPr/>
          <p:nvPr/>
        </p:nvSpPr>
        <p:spPr>
          <a:xfrm>
            <a:off x="4137120" y="150840"/>
            <a:ext cx="7200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" name="CustomShape 118"/>
          <p:cNvSpPr/>
          <p:nvPr/>
        </p:nvSpPr>
        <p:spPr>
          <a:xfrm>
            <a:off x="814860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8" name="CustomShape 119"/>
          <p:cNvSpPr/>
          <p:nvPr/>
        </p:nvSpPr>
        <p:spPr>
          <a:xfrm>
            <a:off x="814212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" name="CustomShape 120"/>
          <p:cNvSpPr/>
          <p:nvPr/>
        </p:nvSpPr>
        <p:spPr>
          <a:xfrm>
            <a:off x="8251920" y="16524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" name="CustomShape 121"/>
          <p:cNvSpPr/>
          <p:nvPr/>
        </p:nvSpPr>
        <p:spPr>
          <a:xfrm>
            <a:off x="8163000" y="149400"/>
            <a:ext cx="9108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" name="CustomShape 122"/>
          <p:cNvSpPr/>
          <p:nvPr/>
        </p:nvSpPr>
        <p:spPr>
          <a:xfrm>
            <a:off x="8782200" y="154080"/>
            <a:ext cx="94320" cy="67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22" name="CustomShape 123"/>
          <p:cNvSpPr/>
          <p:nvPr/>
        </p:nvSpPr>
        <p:spPr>
          <a:xfrm>
            <a:off x="8774280" y="147600"/>
            <a:ext cx="33840" cy="48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" name="CustomShape 124"/>
          <p:cNvSpPr/>
          <p:nvPr/>
        </p:nvSpPr>
        <p:spPr>
          <a:xfrm>
            <a:off x="8802720" y="189000"/>
            <a:ext cx="4032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" name="CustomShape 125"/>
          <p:cNvSpPr/>
          <p:nvPr/>
        </p:nvSpPr>
        <p:spPr>
          <a:xfrm>
            <a:off x="8832960" y="174600"/>
            <a:ext cx="3240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5" name="CustomShape 126"/>
          <p:cNvSpPr/>
          <p:nvPr/>
        </p:nvSpPr>
        <p:spPr>
          <a:xfrm>
            <a:off x="8858160" y="154080"/>
            <a:ext cx="24480" cy="33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6" name="CustomShape 127"/>
          <p:cNvSpPr/>
          <p:nvPr/>
        </p:nvSpPr>
        <p:spPr>
          <a:xfrm>
            <a:off x="8790120" y="142920"/>
            <a:ext cx="8784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7" name="CustomShape 128"/>
          <p:cNvSpPr/>
          <p:nvPr/>
        </p:nvSpPr>
        <p:spPr>
          <a:xfrm>
            <a:off x="8823240" y="301680"/>
            <a:ext cx="84600" cy="1814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28" name="CustomShape 129"/>
          <p:cNvSpPr/>
          <p:nvPr/>
        </p:nvSpPr>
        <p:spPr>
          <a:xfrm>
            <a:off x="8817120" y="301680"/>
            <a:ext cx="99000" cy="189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" name="CustomShape 130"/>
          <p:cNvSpPr/>
          <p:nvPr/>
        </p:nvSpPr>
        <p:spPr>
          <a:xfrm>
            <a:off x="8827920" y="290520"/>
            <a:ext cx="752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0" name="CustomShape 131"/>
          <p:cNvSpPr/>
          <p:nvPr/>
        </p:nvSpPr>
        <p:spPr>
          <a:xfrm>
            <a:off x="8815320" y="365040"/>
            <a:ext cx="25920" cy="97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" name="CustomShape 132"/>
          <p:cNvSpPr/>
          <p:nvPr/>
        </p:nvSpPr>
        <p:spPr>
          <a:xfrm>
            <a:off x="501480" y="157320"/>
            <a:ext cx="1576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2" name="CustomShape 133"/>
          <p:cNvSpPr/>
          <p:nvPr/>
        </p:nvSpPr>
        <p:spPr>
          <a:xfrm>
            <a:off x="492120" y="149400"/>
            <a:ext cx="16704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" name="CustomShape 134"/>
          <p:cNvSpPr/>
          <p:nvPr/>
        </p:nvSpPr>
        <p:spPr>
          <a:xfrm>
            <a:off x="608040" y="16524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4" name="CustomShape 135"/>
          <p:cNvSpPr/>
          <p:nvPr/>
        </p:nvSpPr>
        <p:spPr>
          <a:xfrm>
            <a:off x="515880" y="147600"/>
            <a:ext cx="734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" name="CustomShape 136"/>
          <p:cNvSpPr/>
          <p:nvPr/>
        </p:nvSpPr>
        <p:spPr>
          <a:xfrm>
            <a:off x="4527720" y="157320"/>
            <a:ext cx="17352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6" name="CustomShape 137"/>
          <p:cNvSpPr/>
          <p:nvPr/>
        </p:nvSpPr>
        <p:spPr>
          <a:xfrm>
            <a:off x="4519440" y="147600"/>
            <a:ext cx="18468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" name="CustomShape 138"/>
          <p:cNvSpPr/>
          <p:nvPr/>
        </p:nvSpPr>
        <p:spPr>
          <a:xfrm>
            <a:off x="4630680" y="16524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8" name="CustomShape 139"/>
          <p:cNvSpPr/>
          <p:nvPr/>
        </p:nvSpPr>
        <p:spPr>
          <a:xfrm>
            <a:off x="4541760" y="147600"/>
            <a:ext cx="972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" name="CustomShape 140"/>
          <p:cNvSpPr/>
          <p:nvPr/>
        </p:nvSpPr>
        <p:spPr>
          <a:xfrm>
            <a:off x="2514600" y="157320"/>
            <a:ext cx="1782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0" name="CustomShape 141"/>
          <p:cNvSpPr/>
          <p:nvPr/>
        </p:nvSpPr>
        <p:spPr>
          <a:xfrm>
            <a:off x="2506680" y="149400"/>
            <a:ext cx="18792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" name="CustomShape 142"/>
          <p:cNvSpPr/>
          <p:nvPr/>
        </p:nvSpPr>
        <p:spPr>
          <a:xfrm>
            <a:off x="2617920" y="16524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" name="CustomShape 143"/>
          <p:cNvSpPr/>
          <p:nvPr/>
        </p:nvSpPr>
        <p:spPr>
          <a:xfrm>
            <a:off x="2530440" y="147600"/>
            <a:ext cx="972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3" name="CustomShape 144"/>
          <p:cNvSpPr/>
          <p:nvPr/>
        </p:nvSpPr>
        <p:spPr>
          <a:xfrm>
            <a:off x="6537240" y="157320"/>
            <a:ext cx="17496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4" name="CustomShape 145"/>
          <p:cNvSpPr/>
          <p:nvPr/>
        </p:nvSpPr>
        <p:spPr>
          <a:xfrm>
            <a:off x="6529320" y="147600"/>
            <a:ext cx="1861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5" name="CustomShape 146"/>
          <p:cNvSpPr/>
          <p:nvPr/>
        </p:nvSpPr>
        <p:spPr>
          <a:xfrm>
            <a:off x="6642000" y="16524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" name="CustomShape 147"/>
          <p:cNvSpPr/>
          <p:nvPr/>
        </p:nvSpPr>
        <p:spPr>
          <a:xfrm>
            <a:off x="6551640" y="14760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7" name="CustomShape 148"/>
          <p:cNvSpPr/>
          <p:nvPr/>
        </p:nvSpPr>
        <p:spPr>
          <a:xfrm>
            <a:off x="1444680" y="160200"/>
            <a:ext cx="1749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8" name="CustomShape 149"/>
          <p:cNvSpPr/>
          <p:nvPr/>
        </p:nvSpPr>
        <p:spPr>
          <a:xfrm>
            <a:off x="1436760" y="150840"/>
            <a:ext cx="1861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9" name="CustomShape 150"/>
          <p:cNvSpPr/>
          <p:nvPr/>
        </p:nvSpPr>
        <p:spPr>
          <a:xfrm>
            <a:off x="1547640" y="16812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" name="CustomShape 151"/>
          <p:cNvSpPr/>
          <p:nvPr/>
        </p:nvSpPr>
        <p:spPr>
          <a:xfrm>
            <a:off x="1457280" y="150840"/>
            <a:ext cx="9576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1" name="CustomShape 152"/>
          <p:cNvSpPr/>
          <p:nvPr/>
        </p:nvSpPr>
        <p:spPr>
          <a:xfrm>
            <a:off x="5462640" y="158760"/>
            <a:ext cx="174960" cy="102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2" name="CustomShape 153"/>
          <p:cNvSpPr/>
          <p:nvPr/>
        </p:nvSpPr>
        <p:spPr>
          <a:xfrm>
            <a:off x="5454720" y="150840"/>
            <a:ext cx="1879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3" name="CustomShape 154"/>
          <p:cNvSpPr/>
          <p:nvPr/>
        </p:nvSpPr>
        <p:spPr>
          <a:xfrm>
            <a:off x="5572080" y="16812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" name="CustomShape 155"/>
          <p:cNvSpPr/>
          <p:nvPr/>
        </p:nvSpPr>
        <p:spPr>
          <a:xfrm>
            <a:off x="54784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5" name="CustomShape 156"/>
          <p:cNvSpPr/>
          <p:nvPr/>
        </p:nvSpPr>
        <p:spPr>
          <a:xfrm>
            <a:off x="3452760" y="160200"/>
            <a:ext cx="15912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6" name="CustomShape 157"/>
          <p:cNvSpPr/>
          <p:nvPr/>
        </p:nvSpPr>
        <p:spPr>
          <a:xfrm>
            <a:off x="3448080" y="150840"/>
            <a:ext cx="16560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7" name="CustomShape 158"/>
          <p:cNvSpPr/>
          <p:nvPr/>
        </p:nvSpPr>
        <p:spPr>
          <a:xfrm>
            <a:off x="356220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" name="CustomShape 159"/>
          <p:cNvSpPr/>
          <p:nvPr/>
        </p:nvSpPr>
        <p:spPr>
          <a:xfrm>
            <a:off x="3471840" y="150840"/>
            <a:ext cx="7344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9" name="CustomShape 160"/>
          <p:cNvSpPr/>
          <p:nvPr/>
        </p:nvSpPr>
        <p:spPr>
          <a:xfrm>
            <a:off x="7477200" y="158760"/>
            <a:ext cx="178200" cy="102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0" name="CustomShape 161"/>
          <p:cNvSpPr/>
          <p:nvPr/>
        </p:nvSpPr>
        <p:spPr>
          <a:xfrm>
            <a:off x="7470720" y="150840"/>
            <a:ext cx="1861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1" name="CustomShape 162"/>
          <p:cNvSpPr/>
          <p:nvPr/>
        </p:nvSpPr>
        <p:spPr>
          <a:xfrm>
            <a:off x="7586640" y="16812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" name="CustomShape 163"/>
          <p:cNvSpPr/>
          <p:nvPr/>
        </p:nvSpPr>
        <p:spPr>
          <a:xfrm>
            <a:off x="74944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3" name="CustomShape 164"/>
          <p:cNvSpPr/>
          <p:nvPr/>
        </p:nvSpPr>
        <p:spPr>
          <a:xfrm>
            <a:off x="1036800" y="150840"/>
            <a:ext cx="1767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4" name="CustomShape 165"/>
          <p:cNvSpPr/>
          <p:nvPr/>
        </p:nvSpPr>
        <p:spPr>
          <a:xfrm>
            <a:off x="1030320" y="14292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5" name="CustomShape 166"/>
          <p:cNvSpPr/>
          <p:nvPr/>
        </p:nvSpPr>
        <p:spPr>
          <a:xfrm>
            <a:off x="114156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" name="CustomShape 167"/>
          <p:cNvSpPr/>
          <p:nvPr/>
        </p:nvSpPr>
        <p:spPr>
          <a:xfrm>
            <a:off x="1049400" y="142920"/>
            <a:ext cx="95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7" name="CustomShape 168"/>
          <p:cNvSpPr/>
          <p:nvPr/>
        </p:nvSpPr>
        <p:spPr>
          <a:xfrm>
            <a:off x="5057640" y="150840"/>
            <a:ext cx="180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8" name="CustomShape 169"/>
          <p:cNvSpPr/>
          <p:nvPr/>
        </p:nvSpPr>
        <p:spPr>
          <a:xfrm>
            <a:off x="5051520" y="14292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9" name="CustomShape 170"/>
          <p:cNvSpPr/>
          <p:nvPr/>
        </p:nvSpPr>
        <p:spPr>
          <a:xfrm>
            <a:off x="516564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" name="CustomShape 171"/>
          <p:cNvSpPr/>
          <p:nvPr/>
        </p:nvSpPr>
        <p:spPr>
          <a:xfrm>
            <a:off x="5073480" y="14292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" name="CustomShape 172"/>
          <p:cNvSpPr/>
          <p:nvPr/>
        </p:nvSpPr>
        <p:spPr>
          <a:xfrm>
            <a:off x="3051000" y="150840"/>
            <a:ext cx="1749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2" name="CustomShape 173"/>
          <p:cNvSpPr/>
          <p:nvPr/>
        </p:nvSpPr>
        <p:spPr>
          <a:xfrm>
            <a:off x="3043080" y="142920"/>
            <a:ext cx="1832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" name="CustomShape 174"/>
          <p:cNvSpPr/>
          <p:nvPr/>
        </p:nvSpPr>
        <p:spPr>
          <a:xfrm>
            <a:off x="315612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4" name="CustomShape 175"/>
          <p:cNvSpPr/>
          <p:nvPr/>
        </p:nvSpPr>
        <p:spPr>
          <a:xfrm>
            <a:off x="3063960" y="14292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" name="CustomShape 176"/>
          <p:cNvSpPr/>
          <p:nvPr/>
        </p:nvSpPr>
        <p:spPr>
          <a:xfrm>
            <a:off x="7070760" y="150840"/>
            <a:ext cx="1562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6" name="CustomShape 177"/>
          <p:cNvSpPr/>
          <p:nvPr/>
        </p:nvSpPr>
        <p:spPr>
          <a:xfrm>
            <a:off x="7064280" y="14292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" name="CustomShape 178"/>
          <p:cNvSpPr/>
          <p:nvPr/>
        </p:nvSpPr>
        <p:spPr>
          <a:xfrm>
            <a:off x="717876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" name="CustomShape 179"/>
          <p:cNvSpPr/>
          <p:nvPr/>
        </p:nvSpPr>
        <p:spPr>
          <a:xfrm>
            <a:off x="7086600" y="142920"/>
            <a:ext cx="752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9" name="CustomShape 180"/>
          <p:cNvSpPr/>
          <p:nvPr/>
        </p:nvSpPr>
        <p:spPr>
          <a:xfrm>
            <a:off x="1973160" y="154080"/>
            <a:ext cx="15768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0" name="CustomShape 181"/>
          <p:cNvSpPr/>
          <p:nvPr/>
        </p:nvSpPr>
        <p:spPr>
          <a:xfrm>
            <a:off x="1968480" y="14760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" name="CustomShape 182"/>
          <p:cNvSpPr/>
          <p:nvPr/>
        </p:nvSpPr>
        <p:spPr>
          <a:xfrm>
            <a:off x="208584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" name="CustomShape 183"/>
          <p:cNvSpPr/>
          <p:nvPr/>
        </p:nvSpPr>
        <p:spPr>
          <a:xfrm>
            <a:off x="1992240" y="147600"/>
            <a:ext cx="7344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3" name="CustomShape 184"/>
          <p:cNvSpPr/>
          <p:nvPr/>
        </p:nvSpPr>
        <p:spPr>
          <a:xfrm>
            <a:off x="6000840" y="154080"/>
            <a:ext cx="1767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4" name="CustomShape 185"/>
          <p:cNvSpPr/>
          <p:nvPr/>
        </p:nvSpPr>
        <p:spPr>
          <a:xfrm>
            <a:off x="5992920" y="147600"/>
            <a:ext cx="1879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5" name="CustomShape 186"/>
          <p:cNvSpPr/>
          <p:nvPr/>
        </p:nvSpPr>
        <p:spPr>
          <a:xfrm>
            <a:off x="6105600" y="16200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" name="CustomShape 187"/>
          <p:cNvSpPr/>
          <p:nvPr/>
        </p:nvSpPr>
        <p:spPr>
          <a:xfrm>
            <a:off x="6014880" y="146160"/>
            <a:ext cx="95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7" name="CustomShape 188"/>
          <p:cNvSpPr/>
          <p:nvPr/>
        </p:nvSpPr>
        <p:spPr>
          <a:xfrm>
            <a:off x="3986280" y="154080"/>
            <a:ext cx="1782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8" name="CustomShape 189"/>
          <p:cNvSpPr/>
          <p:nvPr/>
        </p:nvSpPr>
        <p:spPr>
          <a:xfrm>
            <a:off x="3983040" y="147600"/>
            <a:ext cx="1832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" name="CustomShape 190"/>
          <p:cNvSpPr/>
          <p:nvPr/>
        </p:nvSpPr>
        <p:spPr>
          <a:xfrm>
            <a:off x="4094280" y="16200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0" name="CustomShape 191"/>
          <p:cNvSpPr/>
          <p:nvPr/>
        </p:nvSpPr>
        <p:spPr>
          <a:xfrm>
            <a:off x="4002120" y="147600"/>
            <a:ext cx="9900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" name="CustomShape 192"/>
          <p:cNvSpPr/>
          <p:nvPr/>
        </p:nvSpPr>
        <p:spPr>
          <a:xfrm>
            <a:off x="8012160" y="154080"/>
            <a:ext cx="1782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2" name="CustomShape 193"/>
          <p:cNvSpPr/>
          <p:nvPr/>
        </p:nvSpPr>
        <p:spPr>
          <a:xfrm>
            <a:off x="8005680" y="14760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" name="CustomShape 194"/>
          <p:cNvSpPr/>
          <p:nvPr/>
        </p:nvSpPr>
        <p:spPr>
          <a:xfrm>
            <a:off x="8118360" y="16200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4" name="CustomShape 195"/>
          <p:cNvSpPr/>
          <p:nvPr/>
        </p:nvSpPr>
        <p:spPr>
          <a:xfrm>
            <a:off x="8026560" y="146160"/>
            <a:ext cx="972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" name="CustomShape 196"/>
          <p:cNvSpPr/>
          <p:nvPr/>
        </p:nvSpPr>
        <p:spPr>
          <a:xfrm>
            <a:off x="8542440" y="154080"/>
            <a:ext cx="1562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6" name="CustomShape 197"/>
          <p:cNvSpPr/>
          <p:nvPr/>
        </p:nvSpPr>
        <p:spPr>
          <a:xfrm>
            <a:off x="8534520" y="14760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" name="CustomShape 198"/>
          <p:cNvSpPr/>
          <p:nvPr/>
        </p:nvSpPr>
        <p:spPr>
          <a:xfrm>
            <a:off x="865044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8" name="CustomShape 199"/>
          <p:cNvSpPr/>
          <p:nvPr/>
        </p:nvSpPr>
        <p:spPr>
          <a:xfrm>
            <a:off x="8555040" y="146160"/>
            <a:ext cx="781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" name="CustomShape 200"/>
          <p:cNvSpPr/>
          <p:nvPr/>
        </p:nvSpPr>
        <p:spPr>
          <a:xfrm>
            <a:off x="8674200" y="150840"/>
            <a:ext cx="1562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0" name="CustomShape 201"/>
          <p:cNvSpPr/>
          <p:nvPr/>
        </p:nvSpPr>
        <p:spPr>
          <a:xfrm>
            <a:off x="8667720" y="142920"/>
            <a:ext cx="16416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" name="CustomShape 202"/>
          <p:cNvSpPr/>
          <p:nvPr/>
        </p:nvSpPr>
        <p:spPr>
          <a:xfrm>
            <a:off x="8764560" y="158760"/>
            <a:ext cx="734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2" name="CustomShape 203"/>
          <p:cNvSpPr/>
          <p:nvPr/>
        </p:nvSpPr>
        <p:spPr>
          <a:xfrm>
            <a:off x="8683560" y="14292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" name="CustomShape 204"/>
          <p:cNvSpPr/>
          <p:nvPr/>
        </p:nvSpPr>
        <p:spPr>
          <a:xfrm>
            <a:off x="771480" y="157320"/>
            <a:ext cx="1749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4" name="CustomShape 205"/>
          <p:cNvSpPr/>
          <p:nvPr/>
        </p:nvSpPr>
        <p:spPr>
          <a:xfrm>
            <a:off x="760320" y="149400"/>
            <a:ext cx="1879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" name="CustomShape 206"/>
          <p:cNvSpPr/>
          <p:nvPr/>
        </p:nvSpPr>
        <p:spPr>
          <a:xfrm>
            <a:off x="878040" y="16524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6" name="CustomShape 207"/>
          <p:cNvSpPr/>
          <p:nvPr/>
        </p:nvSpPr>
        <p:spPr>
          <a:xfrm>
            <a:off x="784080" y="14760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" name="CustomShape 208"/>
          <p:cNvSpPr/>
          <p:nvPr/>
        </p:nvSpPr>
        <p:spPr>
          <a:xfrm>
            <a:off x="4789440" y="157320"/>
            <a:ext cx="180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8" name="CustomShape 209"/>
          <p:cNvSpPr/>
          <p:nvPr/>
        </p:nvSpPr>
        <p:spPr>
          <a:xfrm>
            <a:off x="4781520" y="147600"/>
            <a:ext cx="1879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" name="CustomShape 210"/>
          <p:cNvSpPr/>
          <p:nvPr/>
        </p:nvSpPr>
        <p:spPr>
          <a:xfrm>
            <a:off x="4897440" y="165240"/>
            <a:ext cx="720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0" name="CustomShape 211"/>
          <p:cNvSpPr/>
          <p:nvPr/>
        </p:nvSpPr>
        <p:spPr>
          <a:xfrm>
            <a:off x="4805280" y="14760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" name="CustomShape 212"/>
          <p:cNvSpPr/>
          <p:nvPr/>
        </p:nvSpPr>
        <p:spPr>
          <a:xfrm>
            <a:off x="2801880" y="157320"/>
            <a:ext cx="15768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2" name="CustomShape 213"/>
          <p:cNvSpPr/>
          <p:nvPr/>
        </p:nvSpPr>
        <p:spPr>
          <a:xfrm>
            <a:off x="2793960" y="14940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" name="CustomShape 214"/>
          <p:cNvSpPr/>
          <p:nvPr/>
        </p:nvSpPr>
        <p:spPr>
          <a:xfrm>
            <a:off x="2889360" y="16524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4" name="CustomShape 215"/>
          <p:cNvSpPr/>
          <p:nvPr/>
        </p:nvSpPr>
        <p:spPr>
          <a:xfrm>
            <a:off x="2817720" y="147600"/>
            <a:ext cx="734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" name="CustomShape 216"/>
          <p:cNvSpPr/>
          <p:nvPr/>
        </p:nvSpPr>
        <p:spPr>
          <a:xfrm>
            <a:off x="6804000" y="157320"/>
            <a:ext cx="180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6" name="CustomShape 217"/>
          <p:cNvSpPr/>
          <p:nvPr/>
        </p:nvSpPr>
        <p:spPr>
          <a:xfrm>
            <a:off x="6797520" y="147600"/>
            <a:ext cx="18324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" name="CustomShape 218"/>
          <p:cNvSpPr/>
          <p:nvPr/>
        </p:nvSpPr>
        <p:spPr>
          <a:xfrm>
            <a:off x="6912000" y="16524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8" name="CustomShape 219"/>
          <p:cNvSpPr/>
          <p:nvPr/>
        </p:nvSpPr>
        <p:spPr>
          <a:xfrm>
            <a:off x="6818400" y="147600"/>
            <a:ext cx="95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" name="CustomShape 220"/>
          <p:cNvSpPr/>
          <p:nvPr/>
        </p:nvSpPr>
        <p:spPr>
          <a:xfrm>
            <a:off x="1711440" y="160200"/>
            <a:ext cx="178200" cy="1004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0" name="CustomShape 221"/>
          <p:cNvSpPr/>
          <p:nvPr/>
        </p:nvSpPr>
        <p:spPr>
          <a:xfrm>
            <a:off x="1703520" y="150840"/>
            <a:ext cx="18324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" name="CustomShape 222"/>
          <p:cNvSpPr/>
          <p:nvPr/>
        </p:nvSpPr>
        <p:spPr>
          <a:xfrm>
            <a:off x="181440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2" name="CustomShape 223"/>
          <p:cNvSpPr/>
          <p:nvPr/>
        </p:nvSpPr>
        <p:spPr>
          <a:xfrm>
            <a:off x="1724040" y="150840"/>
            <a:ext cx="9576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" name="CustomShape 224"/>
          <p:cNvSpPr/>
          <p:nvPr/>
        </p:nvSpPr>
        <p:spPr>
          <a:xfrm>
            <a:off x="5730840" y="158760"/>
            <a:ext cx="180000" cy="102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4" name="CustomShape 225"/>
          <p:cNvSpPr/>
          <p:nvPr/>
        </p:nvSpPr>
        <p:spPr>
          <a:xfrm>
            <a:off x="5724360" y="150840"/>
            <a:ext cx="18468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" name="CustomShape 226"/>
          <p:cNvSpPr/>
          <p:nvPr/>
        </p:nvSpPr>
        <p:spPr>
          <a:xfrm>
            <a:off x="583884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6" name="CustomShape 227"/>
          <p:cNvSpPr/>
          <p:nvPr/>
        </p:nvSpPr>
        <p:spPr>
          <a:xfrm>
            <a:off x="57466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" name="CustomShape 228"/>
          <p:cNvSpPr/>
          <p:nvPr/>
        </p:nvSpPr>
        <p:spPr>
          <a:xfrm>
            <a:off x="3720960" y="160200"/>
            <a:ext cx="174960" cy="1004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8" name="CustomShape 229"/>
          <p:cNvSpPr/>
          <p:nvPr/>
        </p:nvSpPr>
        <p:spPr>
          <a:xfrm>
            <a:off x="3713040" y="150840"/>
            <a:ext cx="1861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" name="CustomShape 230"/>
          <p:cNvSpPr/>
          <p:nvPr/>
        </p:nvSpPr>
        <p:spPr>
          <a:xfrm>
            <a:off x="382572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0" name="CustomShape 231"/>
          <p:cNvSpPr/>
          <p:nvPr/>
        </p:nvSpPr>
        <p:spPr>
          <a:xfrm>
            <a:off x="3738600" y="150840"/>
            <a:ext cx="9432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" name="CustomShape 232"/>
          <p:cNvSpPr/>
          <p:nvPr/>
        </p:nvSpPr>
        <p:spPr>
          <a:xfrm>
            <a:off x="7745400" y="158760"/>
            <a:ext cx="157680" cy="102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2" name="CustomShape 233"/>
          <p:cNvSpPr/>
          <p:nvPr/>
        </p:nvSpPr>
        <p:spPr>
          <a:xfrm>
            <a:off x="7737480" y="150840"/>
            <a:ext cx="16704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" name="CustomShape 234"/>
          <p:cNvSpPr/>
          <p:nvPr/>
        </p:nvSpPr>
        <p:spPr>
          <a:xfrm>
            <a:off x="785160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4" name="CustomShape 235"/>
          <p:cNvSpPr/>
          <p:nvPr/>
        </p:nvSpPr>
        <p:spPr>
          <a:xfrm>
            <a:off x="7759800" y="150840"/>
            <a:ext cx="781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" name="CustomShape 236"/>
          <p:cNvSpPr/>
          <p:nvPr/>
        </p:nvSpPr>
        <p:spPr>
          <a:xfrm>
            <a:off x="1324080" y="150840"/>
            <a:ext cx="15624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6" name="CustomShape 237"/>
          <p:cNvSpPr/>
          <p:nvPr/>
        </p:nvSpPr>
        <p:spPr>
          <a:xfrm>
            <a:off x="1297080" y="14292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" name="CustomShape 238"/>
          <p:cNvSpPr/>
          <p:nvPr/>
        </p:nvSpPr>
        <p:spPr>
          <a:xfrm>
            <a:off x="141120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" name="CustomShape 239"/>
          <p:cNvSpPr/>
          <p:nvPr/>
        </p:nvSpPr>
        <p:spPr>
          <a:xfrm>
            <a:off x="1338120" y="142920"/>
            <a:ext cx="752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9" name="CustomShape 240"/>
          <p:cNvSpPr/>
          <p:nvPr/>
        </p:nvSpPr>
        <p:spPr>
          <a:xfrm>
            <a:off x="5327640" y="150840"/>
            <a:ext cx="17820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0" name="CustomShape 241"/>
          <p:cNvSpPr/>
          <p:nvPr/>
        </p:nvSpPr>
        <p:spPr>
          <a:xfrm>
            <a:off x="5319720" y="14292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1" name="CustomShape 242"/>
          <p:cNvSpPr/>
          <p:nvPr/>
        </p:nvSpPr>
        <p:spPr>
          <a:xfrm>
            <a:off x="5430960" y="158760"/>
            <a:ext cx="799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" name="CustomShape 243"/>
          <p:cNvSpPr/>
          <p:nvPr/>
        </p:nvSpPr>
        <p:spPr>
          <a:xfrm>
            <a:off x="5340240" y="142920"/>
            <a:ext cx="990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3" name="CustomShape 244"/>
          <p:cNvSpPr/>
          <p:nvPr/>
        </p:nvSpPr>
        <p:spPr>
          <a:xfrm>
            <a:off x="3317760" y="150840"/>
            <a:ext cx="17820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4" name="CustomShape 245"/>
          <p:cNvSpPr/>
          <p:nvPr/>
        </p:nvSpPr>
        <p:spPr>
          <a:xfrm>
            <a:off x="3309840" y="14292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5" name="CustomShape 246"/>
          <p:cNvSpPr/>
          <p:nvPr/>
        </p:nvSpPr>
        <p:spPr>
          <a:xfrm>
            <a:off x="3422520" y="158760"/>
            <a:ext cx="799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" name="CustomShape 247"/>
          <p:cNvSpPr/>
          <p:nvPr/>
        </p:nvSpPr>
        <p:spPr>
          <a:xfrm>
            <a:off x="3328920" y="142920"/>
            <a:ext cx="990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" name="CustomShape 248"/>
          <p:cNvSpPr/>
          <p:nvPr/>
        </p:nvSpPr>
        <p:spPr>
          <a:xfrm>
            <a:off x="7338960" y="150840"/>
            <a:ext cx="17496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8" name="CustomShape 249"/>
          <p:cNvSpPr/>
          <p:nvPr/>
        </p:nvSpPr>
        <p:spPr>
          <a:xfrm>
            <a:off x="7331040" y="142920"/>
            <a:ext cx="1879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" name="CustomShape 250"/>
          <p:cNvSpPr/>
          <p:nvPr/>
        </p:nvSpPr>
        <p:spPr>
          <a:xfrm>
            <a:off x="7445520" y="158760"/>
            <a:ext cx="799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" name="CustomShape 251"/>
          <p:cNvSpPr/>
          <p:nvPr/>
        </p:nvSpPr>
        <p:spPr>
          <a:xfrm>
            <a:off x="7353360" y="14292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" name="CustomShape 252"/>
          <p:cNvSpPr/>
          <p:nvPr/>
        </p:nvSpPr>
        <p:spPr>
          <a:xfrm>
            <a:off x="2246400" y="154080"/>
            <a:ext cx="17352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52" name="CustomShape 253"/>
          <p:cNvSpPr/>
          <p:nvPr/>
        </p:nvSpPr>
        <p:spPr>
          <a:xfrm>
            <a:off x="2238480" y="147600"/>
            <a:ext cx="18468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3" name="CustomShape 254"/>
          <p:cNvSpPr/>
          <p:nvPr/>
        </p:nvSpPr>
        <p:spPr>
          <a:xfrm>
            <a:off x="2349360" y="16200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4" name="CustomShape 255"/>
          <p:cNvSpPr/>
          <p:nvPr/>
        </p:nvSpPr>
        <p:spPr>
          <a:xfrm>
            <a:off x="2259000" y="14760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5" name="CustomShape 256"/>
          <p:cNvSpPr/>
          <p:nvPr/>
        </p:nvSpPr>
        <p:spPr>
          <a:xfrm>
            <a:off x="6265800" y="154080"/>
            <a:ext cx="15444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56" name="CustomShape 257"/>
          <p:cNvSpPr/>
          <p:nvPr/>
        </p:nvSpPr>
        <p:spPr>
          <a:xfrm>
            <a:off x="6257880" y="14760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7" name="CustomShape 258"/>
          <p:cNvSpPr/>
          <p:nvPr/>
        </p:nvSpPr>
        <p:spPr>
          <a:xfrm>
            <a:off x="6372360" y="162000"/>
            <a:ext cx="576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8" name="CustomShape 259"/>
          <p:cNvSpPr/>
          <p:nvPr/>
        </p:nvSpPr>
        <p:spPr>
          <a:xfrm>
            <a:off x="6280200" y="14616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9" name="CustomShape 260"/>
          <p:cNvSpPr/>
          <p:nvPr/>
        </p:nvSpPr>
        <p:spPr>
          <a:xfrm>
            <a:off x="4255920" y="154080"/>
            <a:ext cx="17676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60" name="CustomShape 261"/>
          <p:cNvSpPr/>
          <p:nvPr/>
        </p:nvSpPr>
        <p:spPr>
          <a:xfrm>
            <a:off x="4255920" y="147600"/>
            <a:ext cx="17820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61" name="CustomShape 262"/>
          <p:cNvSpPr/>
          <p:nvPr/>
        </p:nvSpPr>
        <p:spPr>
          <a:xfrm>
            <a:off x="4361040" y="16200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62" name="CustomShape 263"/>
          <p:cNvSpPr/>
          <p:nvPr/>
        </p:nvSpPr>
        <p:spPr>
          <a:xfrm>
            <a:off x="4268880" y="14760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63" name="CustomShape 264"/>
          <p:cNvSpPr/>
          <p:nvPr/>
        </p:nvSpPr>
        <p:spPr>
          <a:xfrm>
            <a:off x="8278920" y="154080"/>
            <a:ext cx="17496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64" name="CustomShape 265"/>
          <p:cNvSpPr/>
          <p:nvPr/>
        </p:nvSpPr>
        <p:spPr>
          <a:xfrm>
            <a:off x="8272440" y="147600"/>
            <a:ext cx="1832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65" name="CustomShape 266"/>
          <p:cNvSpPr/>
          <p:nvPr/>
        </p:nvSpPr>
        <p:spPr>
          <a:xfrm>
            <a:off x="8386920" y="16200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66" name="CustomShape 267"/>
          <p:cNvSpPr/>
          <p:nvPr/>
        </p:nvSpPr>
        <p:spPr>
          <a:xfrm>
            <a:off x="8294760" y="146160"/>
            <a:ext cx="95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67" name="CustomShape 268"/>
          <p:cNvSpPr/>
          <p:nvPr/>
        </p:nvSpPr>
        <p:spPr>
          <a:xfrm>
            <a:off x="8818560" y="157320"/>
            <a:ext cx="91080" cy="195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68" name="CustomShape 269"/>
          <p:cNvSpPr/>
          <p:nvPr/>
        </p:nvSpPr>
        <p:spPr>
          <a:xfrm>
            <a:off x="8810640" y="154080"/>
            <a:ext cx="105120" cy="205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69" name="CustomShape 270"/>
          <p:cNvSpPr/>
          <p:nvPr/>
        </p:nvSpPr>
        <p:spPr>
          <a:xfrm>
            <a:off x="8825040" y="14940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0" name="CustomShape 271"/>
          <p:cNvSpPr/>
          <p:nvPr/>
        </p:nvSpPr>
        <p:spPr>
          <a:xfrm>
            <a:off x="8810640" y="231840"/>
            <a:ext cx="259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1" name="CustomShape 272"/>
          <p:cNvSpPr/>
          <p:nvPr/>
        </p:nvSpPr>
        <p:spPr>
          <a:xfrm>
            <a:off x="317520" y="6416640"/>
            <a:ext cx="10368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72" name="CustomShape 273"/>
          <p:cNvSpPr/>
          <p:nvPr/>
        </p:nvSpPr>
        <p:spPr>
          <a:xfrm>
            <a:off x="387360" y="6454800"/>
            <a:ext cx="4320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3" name="CustomShape 274"/>
          <p:cNvSpPr/>
          <p:nvPr/>
        </p:nvSpPr>
        <p:spPr>
          <a:xfrm>
            <a:off x="326880" y="6470640"/>
            <a:ext cx="6408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4" name="CustomShape 275"/>
          <p:cNvSpPr/>
          <p:nvPr/>
        </p:nvSpPr>
        <p:spPr>
          <a:xfrm>
            <a:off x="317520" y="6462720"/>
            <a:ext cx="2592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5" name="CustomShape 276"/>
          <p:cNvSpPr/>
          <p:nvPr/>
        </p:nvSpPr>
        <p:spPr>
          <a:xfrm>
            <a:off x="311040" y="6410160"/>
            <a:ext cx="11160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6" name="CustomShape 277"/>
          <p:cNvSpPr/>
          <p:nvPr/>
        </p:nvSpPr>
        <p:spPr>
          <a:xfrm>
            <a:off x="343080" y="646596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77" name="CustomShape 278"/>
          <p:cNvSpPr/>
          <p:nvPr/>
        </p:nvSpPr>
        <p:spPr>
          <a:xfrm>
            <a:off x="34128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8" name="CustomShape 279"/>
          <p:cNvSpPr/>
          <p:nvPr/>
        </p:nvSpPr>
        <p:spPr>
          <a:xfrm>
            <a:off x="334800" y="647208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79" name="CustomShape 280"/>
          <p:cNvSpPr/>
          <p:nvPr/>
        </p:nvSpPr>
        <p:spPr>
          <a:xfrm>
            <a:off x="398520" y="6459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80" name="CustomShape 281"/>
          <p:cNvSpPr/>
          <p:nvPr/>
        </p:nvSpPr>
        <p:spPr>
          <a:xfrm>
            <a:off x="789120" y="6462720"/>
            <a:ext cx="1544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81" name="CustomShape 282"/>
          <p:cNvSpPr/>
          <p:nvPr/>
        </p:nvSpPr>
        <p:spPr>
          <a:xfrm>
            <a:off x="787320" y="645480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82" name="CustomShape 283"/>
          <p:cNvSpPr/>
          <p:nvPr/>
        </p:nvSpPr>
        <p:spPr>
          <a:xfrm>
            <a:off x="782640" y="6470640"/>
            <a:ext cx="687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83" name="CustomShape 284"/>
          <p:cNvSpPr/>
          <p:nvPr/>
        </p:nvSpPr>
        <p:spPr>
          <a:xfrm>
            <a:off x="847800" y="645480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84" name="CustomShape 285"/>
          <p:cNvSpPr/>
          <p:nvPr/>
        </p:nvSpPr>
        <p:spPr>
          <a:xfrm>
            <a:off x="6054840" y="646596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85" name="CustomShape 286"/>
          <p:cNvSpPr/>
          <p:nvPr/>
        </p:nvSpPr>
        <p:spPr>
          <a:xfrm>
            <a:off x="6054840" y="645948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86" name="CustomShape 287"/>
          <p:cNvSpPr/>
          <p:nvPr/>
        </p:nvSpPr>
        <p:spPr>
          <a:xfrm>
            <a:off x="6046920" y="647064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87" name="CustomShape 288"/>
          <p:cNvSpPr/>
          <p:nvPr/>
        </p:nvSpPr>
        <p:spPr>
          <a:xfrm>
            <a:off x="6113520" y="6540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88" name="CustomShape 289"/>
          <p:cNvSpPr/>
          <p:nvPr/>
        </p:nvSpPr>
        <p:spPr>
          <a:xfrm>
            <a:off x="3711600" y="6586560"/>
            <a:ext cx="15624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89" name="CustomShape 290"/>
          <p:cNvSpPr/>
          <p:nvPr/>
        </p:nvSpPr>
        <p:spPr>
          <a:xfrm>
            <a:off x="3710160" y="6586560"/>
            <a:ext cx="16416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0" name="CustomShape 291"/>
          <p:cNvSpPr/>
          <p:nvPr/>
        </p:nvSpPr>
        <p:spPr>
          <a:xfrm>
            <a:off x="3701880" y="6591240"/>
            <a:ext cx="720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1" name="CustomShape 292"/>
          <p:cNvSpPr/>
          <p:nvPr/>
        </p:nvSpPr>
        <p:spPr>
          <a:xfrm>
            <a:off x="3767040" y="6686640"/>
            <a:ext cx="8640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2" name="CustomShape 293"/>
          <p:cNvSpPr/>
          <p:nvPr/>
        </p:nvSpPr>
        <p:spPr>
          <a:xfrm>
            <a:off x="5502240" y="646596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93" name="CustomShape 294"/>
          <p:cNvSpPr/>
          <p:nvPr/>
        </p:nvSpPr>
        <p:spPr>
          <a:xfrm>
            <a:off x="549756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4" name="CustomShape 295"/>
          <p:cNvSpPr/>
          <p:nvPr/>
        </p:nvSpPr>
        <p:spPr>
          <a:xfrm>
            <a:off x="5491080" y="647064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5" name="CustomShape 296"/>
          <p:cNvSpPr/>
          <p:nvPr/>
        </p:nvSpPr>
        <p:spPr>
          <a:xfrm>
            <a:off x="5559480" y="6540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6" name="CustomShape 297"/>
          <p:cNvSpPr/>
          <p:nvPr/>
        </p:nvSpPr>
        <p:spPr>
          <a:xfrm>
            <a:off x="236376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97" name="CustomShape 298"/>
          <p:cNvSpPr/>
          <p:nvPr/>
        </p:nvSpPr>
        <p:spPr>
          <a:xfrm>
            <a:off x="2363760" y="645480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8" name="CustomShape 299"/>
          <p:cNvSpPr/>
          <p:nvPr/>
        </p:nvSpPr>
        <p:spPr>
          <a:xfrm>
            <a:off x="2355840" y="647064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99" name="CustomShape 300"/>
          <p:cNvSpPr/>
          <p:nvPr/>
        </p:nvSpPr>
        <p:spPr>
          <a:xfrm>
            <a:off x="2425680" y="6454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00" name="CustomShape 301"/>
          <p:cNvSpPr/>
          <p:nvPr/>
        </p:nvSpPr>
        <p:spPr>
          <a:xfrm>
            <a:off x="7629480" y="646596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01" name="CustomShape 302"/>
          <p:cNvSpPr/>
          <p:nvPr/>
        </p:nvSpPr>
        <p:spPr>
          <a:xfrm>
            <a:off x="762948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02" name="CustomShape 303"/>
          <p:cNvSpPr/>
          <p:nvPr/>
        </p:nvSpPr>
        <p:spPr>
          <a:xfrm>
            <a:off x="7624800" y="647064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03" name="CustomShape 304"/>
          <p:cNvSpPr/>
          <p:nvPr/>
        </p:nvSpPr>
        <p:spPr>
          <a:xfrm>
            <a:off x="7691400" y="6540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04" name="CustomShape 305"/>
          <p:cNvSpPr/>
          <p:nvPr/>
        </p:nvSpPr>
        <p:spPr>
          <a:xfrm>
            <a:off x="1577880" y="64674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05" name="CustomShape 306"/>
          <p:cNvSpPr/>
          <p:nvPr/>
        </p:nvSpPr>
        <p:spPr>
          <a:xfrm>
            <a:off x="1577880" y="645948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06" name="CustomShape 307"/>
          <p:cNvSpPr/>
          <p:nvPr/>
        </p:nvSpPr>
        <p:spPr>
          <a:xfrm>
            <a:off x="1571760" y="647712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07" name="CustomShape 308"/>
          <p:cNvSpPr/>
          <p:nvPr/>
        </p:nvSpPr>
        <p:spPr>
          <a:xfrm>
            <a:off x="163656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08" name="CustomShape 309"/>
          <p:cNvSpPr/>
          <p:nvPr/>
        </p:nvSpPr>
        <p:spPr>
          <a:xfrm>
            <a:off x="6842160" y="646272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09" name="CustomShape 310"/>
          <p:cNvSpPr/>
          <p:nvPr/>
        </p:nvSpPr>
        <p:spPr>
          <a:xfrm>
            <a:off x="684216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0" name="CustomShape 311"/>
          <p:cNvSpPr/>
          <p:nvPr/>
        </p:nvSpPr>
        <p:spPr>
          <a:xfrm>
            <a:off x="6835680" y="646596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1" name="CustomShape 312"/>
          <p:cNvSpPr/>
          <p:nvPr/>
        </p:nvSpPr>
        <p:spPr>
          <a:xfrm>
            <a:off x="690228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2" name="CustomShape 313"/>
          <p:cNvSpPr/>
          <p:nvPr/>
        </p:nvSpPr>
        <p:spPr>
          <a:xfrm>
            <a:off x="3152880" y="6467400"/>
            <a:ext cx="1544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13" name="CustomShape 314"/>
          <p:cNvSpPr/>
          <p:nvPr/>
        </p:nvSpPr>
        <p:spPr>
          <a:xfrm>
            <a:off x="315288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4" name="CustomShape 315"/>
          <p:cNvSpPr/>
          <p:nvPr/>
        </p:nvSpPr>
        <p:spPr>
          <a:xfrm>
            <a:off x="3144960" y="647712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5" name="CustomShape 316"/>
          <p:cNvSpPr/>
          <p:nvPr/>
        </p:nvSpPr>
        <p:spPr>
          <a:xfrm>
            <a:off x="321156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6" name="CustomShape 317"/>
          <p:cNvSpPr/>
          <p:nvPr/>
        </p:nvSpPr>
        <p:spPr>
          <a:xfrm>
            <a:off x="3605040" y="64674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17" name="CustomShape 318"/>
          <p:cNvSpPr/>
          <p:nvPr/>
        </p:nvSpPr>
        <p:spPr>
          <a:xfrm>
            <a:off x="360036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8" name="CustomShape 319"/>
          <p:cNvSpPr/>
          <p:nvPr/>
        </p:nvSpPr>
        <p:spPr>
          <a:xfrm>
            <a:off x="3597120" y="647712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19" name="CustomShape 320"/>
          <p:cNvSpPr/>
          <p:nvPr/>
        </p:nvSpPr>
        <p:spPr>
          <a:xfrm>
            <a:off x="3662280" y="6459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20" name="CustomShape 321"/>
          <p:cNvSpPr/>
          <p:nvPr/>
        </p:nvSpPr>
        <p:spPr>
          <a:xfrm>
            <a:off x="5397480" y="6591240"/>
            <a:ext cx="15300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21" name="CustomShape 322"/>
          <p:cNvSpPr/>
          <p:nvPr/>
        </p:nvSpPr>
        <p:spPr>
          <a:xfrm>
            <a:off x="5396040" y="6586560"/>
            <a:ext cx="16236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22" name="CustomShape 323"/>
          <p:cNvSpPr/>
          <p:nvPr/>
        </p:nvSpPr>
        <p:spPr>
          <a:xfrm>
            <a:off x="5391000" y="6597720"/>
            <a:ext cx="687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23" name="CustomShape 324"/>
          <p:cNvSpPr/>
          <p:nvPr/>
        </p:nvSpPr>
        <p:spPr>
          <a:xfrm>
            <a:off x="5454720" y="6586560"/>
            <a:ext cx="8784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24" name="CustomShape 325"/>
          <p:cNvSpPr/>
          <p:nvPr/>
        </p:nvSpPr>
        <p:spPr>
          <a:xfrm>
            <a:off x="5506920" y="6591240"/>
            <a:ext cx="15300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25" name="CustomShape 326"/>
          <p:cNvSpPr/>
          <p:nvPr/>
        </p:nvSpPr>
        <p:spPr>
          <a:xfrm>
            <a:off x="5505480" y="6586560"/>
            <a:ext cx="16236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26" name="CustomShape 327"/>
          <p:cNvSpPr/>
          <p:nvPr/>
        </p:nvSpPr>
        <p:spPr>
          <a:xfrm>
            <a:off x="5502240" y="6597720"/>
            <a:ext cx="687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27" name="CustomShape 328"/>
          <p:cNvSpPr/>
          <p:nvPr/>
        </p:nvSpPr>
        <p:spPr>
          <a:xfrm>
            <a:off x="5565600" y="6586560"/>
            <a:ext cx="8784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28" name="CustomShape 329"/>
          <p:cNvSpPr/>
          <p:nvPr/>
        </p:nvSpPr>
        <p:spPr>
          <a:xfrm>
            <a:off x="8420040" y="6462720"/>
            <a:ext cx="13716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29" name="CustomShape 330"/>
          <p:cNvSpPr/>
          <p:nvPr/>
        </p:nvSpPr>
        <p:spPr>
          <a:xfrm>
            <a:off x="8420040" y="6454800"/>
            <a:ext cx="1418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0" name="CustomShape 331"/>
          <p:cNvSpPr/>
          <p:nvPr/>
        </p:nvSpPr>
        <p:spPr>
          <a:xfrm>
            <a:off x="8413920" y="646596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1" name="CustomShape 332"/>
          <p:cNvSpPr/>
          <p:nvPr/>
        </p:nvSpPr>
        <p:spPr>
          <a:xfrm>
            <a:off x="8478720" y="6537240"/>
            <a:ext cx="7668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2" name="CustomShape 333"/>
          <p:cNvSpPr/>
          <p:nvPr/>
        </p:nvSpPr>
        <p:spPr>
          <a:xfrm>
            <a:off x="565200" y="646740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33" name="CustomShape 334"/>
          <p:cNvSpPr/>
          <p:nvPr/>
        </p:nvSpPr>
        <p:spPr>
          <a:xfrm>
            <a:off x="563400" y="6459480"/>
            <a:ext cx="1418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4" name="CustomShape 335"/>
          <p:cNvSpPr/>
          <p:nvPr/>
        </p:nvSpPr>
        <p:spPr>
          <a:xfrm>
            <a:off x="558720" y="647712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5" name="CustomShape 336"/>
          <p:cNvSpPr/>
          <p:nvPr/>
        </p:nvSpPr>
        <p:spPr>
          <a:xfrm>
            <a:off x="646200" y="6459480"/>
            <a:ext cx="655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6" name="CustomShape 337"/>
          <p:cNvSpPr/>
          <p:nvPr/>
        </p:nvSpPr>
        <p:spPr>
          <a:xfrm>
            <a:off x="583092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37" name="CustomShape 338"/>
          <p:cNvSpPr/>
          <p:nvPr/>
        </p:nvSpPr>
        <p:spPr>
          <a:xfrm>
            <a:off x="582948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8" name="CustomShape 339"/>
          <p:cNvSpPr/>
          <p:nvPr/>
        </p:nvSpPr>
        <p:spPr>
          <a:xfrm>
            <a:off x="5824440" y="6465960"/>
            <a:ext cx="702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39" name="CustomShape 340"/>
          <p:cNvSpPr/>
          <p:nvPr/>
        </p:nvSpPr>
        <p:spPr>
          <a:xfrm>
            <a:off x="589104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40" name="CustomShape 341"/>
          <p:cNvSpPr/>
          <p:nvPr/>
        </p:nvSpPr>
        <p:spPr>
          <a:xfrm>
            <a:off x="3508200" y="6586560"/>
            <a:ext cx="1353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41" name="CustomShape 342"/>
          <p:cNvSpPr/>
          <p:nvPr/>
        </p:nvSpPr>
        <p:spPr>
          <a:xfrm>
            <a:off x="3505320" y="6586560"/>
            <a:ext cx="14328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42" name="CustomShape 343"/>
          <p:cNvSpPr/>
          <p:nvPr/>
        </p:nvSpPr>
        <p:spPr>
          <a:xfrm>
            <a:off x="3479760" y="6586560"/>
            <a:ext cx="543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43" name="CustomShape 344"/>
          <p:cNvSpPr/>
          <p:nvPr/>
        </p:nvSpPr>
        <p:spPr>
          <a:xfrm>
            <a:off x="3546360" y="6681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44" name="CustomShape 345"/>
          <p:cNvSpPr/>
          <p:nvPr/>
        </p:nvSpPr>
        <p:spPr>
          <a:xfrm>
            <a:off x="5276880" y="6462720"/>
            <a:ext cx="1544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45" name="CustomShape 346"/>
          <p:cNvSpPr/>
          <p:nvPr/>
        </p:nvSpPr>
        <p:spPr>
          <a:xfrm>
            <a:off x="527544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46" name="CustomShape 347"/>
          <p:cNvSpPr/>
          <p:nvPr/>
        </p:nvSpPr>
        <p:spPr>
          <a:xfrm>
            <a:off x="5270400" y="646596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47" name="CustomShape 348"/>
          <p:cNvSpPr/>
          <p:nvPr/>
        </p:nvSpPr>
        <p:spPr>
          <a:xfrm>
            <a:off x="533700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48" name="CustomShape 349"/>
          <p:cNvSpPr/>
          <p:nvPr/>
        </p:nvSpPr>
        <p:spPr>
          <a:xfrm>
            <a:off x="2141640" y="64674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49" name="CustomShape 350"/>
          <p:cNvSpPr/>
          <p:nvPr/>
        </p:nvSpPr>
        <p:spPr>
          <a:xfrm>
            <a:off x="213840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0" name="CustomShape 351"/>
          <p:cNvSpPr/>
          <p:nvPr/>
        </p:nvSpPr>
        <p:spPr>
          <a:xfrm>
            <a:off x="2131920" y="647712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1" name="CustomShape 352"/>
          <p:cNvSpPr/>
          <p:nvPr/>
        </p:nvSpPr>
        <p:spPr>
          <a:xfrm>
            <a:off x="220032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2" name="CustomShape 353"/>
          <p:cNvSpPr/>
          <p:nvPr/>
        </p:nvSpPr>
        <p:spPr>
          <a:xfrm>
            <a:off x="740736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53" name="CustomShape 354"/>
          <p:cNvSpPr/>
          <p:nvPr/>
        </p:nvSpPr>
        <p:spPr>
          <a:xfrm>
            <a:off x="7405560" y="645480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4" name="CustomShape 355"/>
          <p:cNvSpPr/>
          <p:nvPr/>
        </p:nvSpPr>
        <p:spPr>
          <a:xfrm>
            <a:off x="7399440" y="646596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5" name="CustomShape 356"/>
          <p:cNvSpPr/>
          <p:nvPr/>
        </p:nvSpPr>
        <p:spPr>
          <a:xfrm>
            <a:off x="746748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6" name="CustomShape 357"/>
          <p:cNvSpPr/>
          <p:nvPr/>
        </p:nvSpPr>
        <p:spPr>
          <a:xfrm>
            <a:off x="1379520" y="6465960"/>
            <a:ext cx="13536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57" name="CustomShape 358"/>
          <p:cNvSpPr/>
          <p:nvPr/>
        </p:nvSpPr>
        <p:spPr>
          <a:xfrm>
            <a:off x="1378080" y="6459480"/>
            <a:ext cx="14328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8" name="CustomShape 359"/>
          <p:cNvSpPr/>
          <p:nvPr/>
        </p:nvSpPr>
        <p:spPr>
          <a:xfrm>
            <a:off x="1371600" y="6472080"/>
            <a:ext cx="5148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59" name="CustomShape 360"/>
          <p:cNvSpPr/>
          <p:nvPr/>
        </p:nvSpPr>
        <p:spPr>
          <a:xfrm>
            <a:off x="141912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60" name="CustomShape 361"/>
          <p:cNvSpPr/>
          <p:nvPr/>
        </p:nvSpPr>
        <p:spPr>
          <a:xfrm>
            <a:off x="6624720" y="646272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61" name="CustomShape 362"/>
          <p:cNvSpPr/>
          <p:nvPr/>
        </p:nvSpPr>
        <p:spPr>
          <a:xfrm>
            <a:off x="662292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62" name="CustomShape 363"/>
          <p:cNvSpPr/>
          <p:nvPr/>
        </p:nvSpPr>
        <p:spPr>
          <a:xfrm>
            <a:off x="6618240" y="646740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63" name="CustomShape 364"/>
          <p:cNvSpPr/>
          <p:nvPr/>
        </p:nvSpPr>
        <p:spPr>
          <a:xfrm>
            <a:off x="6683400" y="65390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64" name="CustomShape 365"/>
          <p:cNvSpPr/>
          <p:nvPr/>
        </p:nvSpPr>
        <p:spPr>
          <a:xfrm>
            <a:off x="2932200" y="646596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65" name="CustomShape 366"/>
          <p:cNvSpPr/>
          <p:nvPr/>
        </p:nvSpPr>
        <p:spPr>
          <a:xfrm>
            <a:off x="293220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66" name="CustomShape 367"/>
          <p:cNvSpPr/>
          <p:nvPr/>
        </p:nvSpPr>
        <p:spPr>
          <a:xfrm>
            <a:off x="2928960" y="6472080"/>
            <a:ext cx="73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67" name="CustomShape 368"/>
          <p:cNvSpPr/>
          <p:nvPr/>
        </p:nvSpPr>
        <p:spPr>
          <a:xfrm>
            <a:off x="299412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68" name="CustomShape 369"/>
          <p:cNvSpPr/>
          <p:nvPr/>
        </p:nvSpPr>
        <p:spPr>
          <a:xfrm>
            <a:off x="820116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69" name="CustomShape 370"/>
          <p:cNvSpPr/>
          <p:nvPr/>
        </p:nvSpPr>
        <p:spPr>
          <a:xfrm>
            <a:off x="819936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0" name="CustomShape 371"/>
          <p:cNvSpPr/>
          <p:nvPr/>
        </p:nvSpPr>
        <p:spPr>
          <a:xfrm>
            <a:off x="8193240" y="646740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1" name="CustomShape 372"/>
          <p:cNvSpPr/>
          <p:nvPr/>
        </p:nvSpPr>
        <p:spPr>
          <a:xfrm>
            <a:off x="8261280" y="65390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2" name="CustomShape 373"/>
          <p:cNvSpPr/>
          <p:nvPr/>
        </p:nvSpPr>
        <p:spPr>
          <a:xfrm>
            <a:off x="101124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73" name="CustomShape 374"/>
          <p:cNvSpPr/>
          <p:nvPr/>
        </p:nvSpPr>
        <p:spPr>
          <a:xfrm>
            <a:off x="100980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4" name="CustomShape 375"/>
          <p:cNvSpPr/>
          <p:nvPr/>
        </p:nvSpPr>
        <p:spPr>
          <a:xfrm>
            <a:off x="1003320" y="647064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5" name="CustomShape 376"/>
          <p:cNvSpPr/>
          <p:nvPr/>
        </p:nvSpPr>
        <p:spPr>
          <a:xfrm>
            <a:off x="1069920" y="6454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6" name="CustomShape 377"/>
          <p:cNvSpPr/>
          <p:nvPr/>
        </p:nvSpPr>
        <p:spPr>
          <a:xfrm>
            <a:off x="6275520" y="6465960"/>
            <a:ext cx="1321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77" name="CustomShape 378"/>
          <p:cNvSpPr/>
          <p:nvPr/>
        </p:nvSpPr>
        <p:spPr>
          <a:xfrm>
            <a:off x="6273720" y="6459480"/>
            <a:ext cx="1418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8" name="CustomShape 379"/>
          <p:cNvSpPr/>
          <p:nvPr/>
        </p:nvSpPr>
        <p:spPr>
          <a:xfrm>
            <a:off x="6269040" y="6470640"/>
            <a:ext cx="702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79" name="CustomShape 380"/>
          <p:cNvSpPr/>
          <p:nvPr/>
        </p:nvSpPr>
        <p:spPr>
          <a:xfrm>
            <a:off x="6335640" y="6540480"/>
            <a:ext cx="68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80" name="CustomShape 381"/>
          <p:cNvSpPr/>
          <p:nvPr/>
        </p:nvSpPr>
        <p:spPr>
          <a:xfrm>
            <a:off x="3930480" y="6586560"/>
            <a:ext cx="15444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81" name="CustomShape 382"/>
          <p:cNvSpPr/>
          <p:nvPr/>
        </p:nvSpPr>
        <p:spPr>
          <a:xfrm>
            <a:off x="3929040" y="6586560"/>
            <a:ext cx="16416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82" name="CustomShape 383"/>
          <p:cNvSpPr/>
          <p:nvPr/>
        </p:nvSpPr>
        <p:spPr>
          <a:xfrm>
            <a:off x="3922560" y="6591240"/>
            <a:ext cx="720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83" name="CustomShape 384"/>
          <p:cNvSpPr/>
          <p:nvPr/>
        </p:nvSpPr>
        <p:spPr>
          <a:xfrm>
            <a:off x="3990960" y="6686640"/>
            <a:ext cx="8640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84" name="CustomShape 385"/>
          <p:cNvSpPr/>
          <p:nvPr/>
        </p:nvSpPr>
        <p:spPr>
          <a:xfrm>
            <a:off x="258444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85" name="CustomShape 386"/>
          <p:cNvSpPr/>
          <p:nvPr/>
        </p:nvSpPr>
        <p:spPr>
          <a:xfrm>
            <a:off x="2584440" y="645480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86" name="CustomShape 387"/>
          <p:cNvSpPr/>
          <p:nvPr/>
        </p:nvSpPr>
        <p:spPr>
          <a:xfrm>
            <a:off x="2579760" y="6470640"/>
            <a:ext cx="687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87" name="CustomShape 388"/>
          <p:cNvSpPr/>
          <p:nvPr/>
        </p:nvSpPr>
        <p:spPr>
          <a:xfrm>
            <a:off x="2644920" y="6454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88" name="CustomShape 389"/>
          <p:cNvSpPr/>
          <p:nvPr/>
        </p:nvSpPr>
        <p:spPr>
          <a:xfrm>
            <a:off x="7851600" y="646596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89" name="CustomShape 390"/>
          <p:cNvSpPr/>
          <p:nvPr/>
        </p:nvSpPr>
        <p:spPr>
          <a:xfrm>
            <a:off x="785016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0" name="CustomShape 391"/>
          <p:cNvSpPr/>
          <p:nvPr/>
        </p:nvSpPr>
        <p:spPr>
          <a:xfrm>
            <a:off x="7843680" y="647064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1" name="CustomShape 392"/>
          <p:cNvSpPr/>
          <p:nvPr/>
        </p:nvSpPr>
        <p:spPr>
          <a:xfrm>
            <a:off x="7912080" y="6540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2" name="CustomShape 393"/>
          <p:cNvSpPr/>
          <p:nvPr/>
        </p:nvSpPr>
        <p:spPr>
          <a:xfrm>
            <a:off x="1800360" y="647064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93" name="CustomShape 394"/>
          <p:cNvSpPr/>
          <p:nvPr/>
        </p:nvSpPr>
        <p:spPr>
          <a:xfrm>
            <a:off x="1800360" y="646272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4" name="CustomShape 395"/>
          <p:cNvSpPr/>
          <p:nvPr/>
        </p:nvSpPr>
        <p:spPr>
          <a:xfrm>
            <a:off x="1793880" y="647856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5" name="CustomShape 396"/>
          <p:cNvSpPr/>
          <p:nvPr/>
        </p:nvSpPr>
        <p:spPr>
          <a:xfrm>
            <a:off x="1860480" y="646272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6" name="CustomShape 397"/>
          <p:cNvSpPr/>
          <p:nvPr/>
        </p:nvSpPr>
        <p:spPr>
          <a:xfrm>
            <a:off x="7066080" y="6459480"/>
            <a:ext cx="1339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397" name="CustomShape 398"/>
          <p:cNvSpPr/>
          <p:nvPr/>
        </p:nvSpPr>
        <p:spPr>
          <a:xfrm>
            <a:off x="7066080" y="6454800"/>
            <a:ext cx="1418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8" name="CustomShape 399"/>
          <p:cNvSpPr/>
          <p:nvPr/>
        </p:nvSpPr>
        <p:spPr>
          <a:xfrm>
            <a:off x="7059600" y="6462720"/>
            <a:ext cx="6084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399" name="CustomShape 400"/>
          <p:cNvSpPr/>
          <p:nvPr/>
        </p:nvSpPr>
        <p:spPr>
          <a:xfrm>
            <a:off x="7126200" y="6535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00" name="CustomShape 401"/>
          <p:cNvSpPr/>
          <p:nvPr/>
        </p:nvSpPr>
        <p:spPr>
          <a:xfrm>
            <a:off x="3378240" y="647064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01" name="CustomShape 402"/>
          <p:cNvSpPr/>
          <p:nvPr/>
        </p:nvSpPr>
        <p:spPr>
          <a:xfrm>
            <a:off x="3375000" y="6465960"/>
            <a:ext cx="16092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02" name="CustomShape 403"/>
          <p:cNvSpPr/>
          <p:nvPr/>
        </p:nvSpPr>
        <p:spPr>
          <a:xfrm>
            <a:off x="3367080" y="648180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03" name="CustomShape 404"/>
          <p:cNvSpPr/>
          <p:nvPr/>
        </p:nvSpPr>
        <p:spPr>
          <a:xfrm>
            <a:off x="3436920" y="6465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04" name="CustomShape 405"/>
          <p:cNvSpPr/>
          <p:nvPr/>
        </p:nvSpPr>
        <p:spPr>
          <a:xfrm>
            <a:off x="5168880" y="6591240"/>
            <a:ext cx="15624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05" name="CustomShape 406"/>
          <p:cNvSpPr/>
          <p:nvPr/>
        </p:nvSpPr>
        <p:spPr>
          <a:xfrm>
            <a:off x="5168880" y="6586560"/>
            <a:ext cx="16236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06" name="CustomShape 407"/>
          <p:cNvSpPr/>
          <p:nvPr/>
        </p:nvSpPr>
        <p:spPr>
          <a:xfrm>
            <a:off x="5160960" y="6600960"/>
            <a:ext cx="734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07" name="CustomShape 408"/>
          <p:cNvSpPr/>
          <p:nvPr/>
        </p:nvSpPr>
        <p:spPr>
          <a:xfrm>
            <a:off x="5229360" y="6586560"/>
            <a:ext cx="864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08" name="CustomShape 409"/>
          <p:cNvSpPr/>
          <p:nvPr/>
        </p:nvSpPr>
        <p:spPr>
          <a:xfrm>
            <a:off x="3825720" y="64738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09" name="CustomShape 410"/>
          <p:cNvSpPr/>
          <p:nvPr/>
        </p:nvSpPr>
        <p:spPr>
          <a:xfrm>
            <a:off x="3825720" y="6465960"/>
            <a:ext cx="16092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0" name="CustomShape 411"/>
          <p:cNvSpPr/>
          <p:nvPr/>
        </p:nvSpPr>
        <p:spPr>
          <a:xfrm>
            <a:off x="3817800" y="648180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1" name="CustomShape 412"/>
          <p:cNvSpPr/>
          <p:nvPr/>
        </p:nvSpPr>
        <p:spPr>
          <a:xfrm>
            <a:off x="3886200" y="6465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2" name="CustomShape 413"/>
          <p:cNvSpPr/>
          <p:nvPr/>
        </p:nvSpPr>
        <p:spPr>
          <a:xfrm>
            <a:off x="3930480" y="64738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13" name="CustomShape 414"/>
          <p:cNvSpPr/>
          <p:nvPr/>
        </p:nvSpPr>
        <p:spPr>
          <a:xfrm>
            <a:off x="3930480" y="6465960"/>
            <a:ext cx="16092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4" name="CustomShape 415"/>
          <p:cNvSpPr/>
          <p:nvPr/>
        </p:nvSpPr>
        <p:spPr>
          <a:xfrm>
            <a:off x="3922560" y="6481800"/>
            <a:ext cx="702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5" name="CustomShape 416"/>
          <p:cNvSpPr/>
          <p:nvPr/>
        </p:nvSpPr>
        <p:spPr>
          <a:xfrm>
            <a:off x="3990960" y="6465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6" name="CustomShape 417"/>
          <p:cNvSpPr/>
          <p:nvPr/>
        </p:nvSpPr>
        <p:spPr>
          <a:xfrm>
            <a:off x="4025880" y="6481800"/>
            <a:ext cx="864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17" name="CustomShape 418"/>
          <p:cNvSpPr/>
          <p:nvPr/>
        </p:nvSpPr>
        <p:spPr>
          <a:xfrm>
            <a:off x="4071960" y="6508800"/>
            <a:ext cx="2592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8" name="CustomShape 419"/>
          <p:cNvSpPr/>
          <p:nvPr/>
        </p:nvSpPr>
        <p:spPr>
          <a:xfrm>
            <a:off x="4021200" y="6551640"/>
            <a:ext cx="6084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19" name="CustomShape 420"/>
          <p:cNvSpPr/>
          <p:nvPr/>
        </p:nvSpPr>
        <p:spPr>
          <a:xfrm>
            <a:off x="4017960" y="6513480"/>
            <a:ext cx="46440" cy="56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20" name="CustomShape 421"/>
          <p:cNvSpPr/>
          <p:nvPr/>
        </p:nvSpPr>
        <p:spPr>
          <a:xfrm>
            <a:off x="4060800" y="6481800"/>
            <a:ext cx="3528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21" name="CustomShape 422"/>
          <p:cNvSpPr/>
          <p:nvPr/>
        </p:nvSpPr>
        <p:spPr>
          <a:xfrm>
            <a:off x="4087800" y="6473880"/>
            <a:ext cx="3240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22" name="CustomShape 423"/>
          <p:cNvSpPr/>
          <p:nvPr/>
        </p:nvSpPr>
        <p:spPr>
          <a:xfrm>
            <a:off x="4079880" y="6492960"/>
            <a:ext cx="15624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23" name="CustomShape 424"/>
          <p:cNvSpPr/>
          <p:nvPr/>
        </p:nvSpPr>
        <p:spPr>
          <a:xfrm>
            <a:off x="4079880" y="6485040"/>
            <a:ext cx="16884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24" name="CustomShape 425"/>
          <p:cNvSpPr/>
          <p:nvPr/>
        </p:nvSpPr>
        <p:spPr>
          <a:xfrm>
            <a:off x="4079880" y="6492960"/>
            <a:ext cx="51480" cy="64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25" name="CustomShape 426"/>
          <p:cNvSpPr/>
          <p:nvPr/>
        </p:nvSpPr>
        <p:spPr>
          <a:xfrm>
            <a:off x="4130640" y="6485040"/>
            <a:ext cx="1051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26" name="CustomShape 427"/>
          <p:cNvSpPr/>
          <p:nvPr/>
        </p:nvSpPr>
        <p:spPr>
          <a:xfrm>
            <a:off x="4954680" y="6489720"/>
            <a:ext cx="151200" cy="864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27" name="CustomShape 428"/>
          <p:cNvSpPr/>
          <p:nvPr/>
        </p:nvSpPr>
        <p:spPr>
          <a:xfrm>
            <a:off x="4925880" y="6481800"/>
            <a:ext cx="164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28" name="CustomShape 429"/>
          <p:cNvSpPr/>
          <p:nvPr/>
        </p:nvSpPr>
        <p:spPr>
          <a:xfrm>
            <a:off x="5043600" y="6485040"/>
            <a:ext cx="7200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29" name="CustomShape 430"/>
          <p:cNvSpPr/>
          <p:nvPr/>
        </p:nvSpPr>
        <p:spPr>
          <a:xfrm>
            <a:off x="4954680" y="6481800"/>
            <a:ext cx="9108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0" name="CustomShape 431"/>
          <p:cNvSpPr/>
          <p:nvPr/>
        </p:nvSpPr>
        <p:spPr>
          <a:xfrm>
            <a:off x="4114800" y="6404040"/>
            <a:ext cx="1609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31" name="CustomShape 432"/>
          <p:cNvSpPr/>
          <p:nvPr/>
        </p:nvSpPr>
        <p:spPr>
          <a:xfrm>
            <a:off x="4259160" y="6426360"/>
            <a:ext cx="3060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2" name="CustomShape 433"/>
          <p:cNvSpPr/>
          <p:nvPr/>
        </p:nvSpPr>
        <p:spPr>
          <a:xfrm>
            <a:off x="4133880" y="6481800"/>
            <a:ext cx="1069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3" name="CustomShape 434"/>
          <p:cNvSpPr/>
          <p:nvPr/>
        </p:nvSpPr>
        <p:spPr>
          <a:xfrm>
            <a:off x="4106880" y="6446880"/>
            <a:ext cx="30600" cy="49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4" name="CustomShape 435"/>
          <p:cNvSpPr/>
          <p:nvPr/>
        </p:nvSpPr>
        <p:spPr>
          <a:xfrm>
            <a:off x="4111560" y="6404040"/>
            <a:ext cx="86400" cy="73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5" name="CustomShape 436"/>
          <p:cNvSpPr/>
          <p:nvPr/>
        </p:nvSpPr>
        <p:spPr>
          <a:xfrm>
            <a:off x="4200480" y="6404040"/>
            <a:ext cx="7344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6" name="CustomShape 437"/>
          <p:cNvSpPr/>
          <p:nvPr/>
        </p:nvSpPr>
        <p:spPr>
          <a:xfrm>
            <a:off x="4848120" y="6404040"/>
            <a:ext cx="1483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37" name="CustomShape 438"/>
          <p:cNvSpPr/>
          <p:nvPr/>
        </p:nvSpPr>
        <p:spPr>
          <a:xfrm>
            <a:off x="4842000" y="6426360"/>
            <a:ext cx="4968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8" name="CustomShape 439"/>
          <p:cNvSpPr/>
          <p:nvPr/>
        </p:nvSpPr>
        <p:spPr>
          <a:xfrm>
            <a:off x="4892760" y="6481800"/>
            <a:ext cx="8316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39" name="CustomShape 440"/>
          <p:cNvSpPr/>
          <p:nvPr/>
        </p:nvSpPr>
        <p:spPr>
          <a:xfrm>
            <a:off x="4997520" y="6446880"/>
            <a:ext cx="27360" cy="49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0" name="CustomShape 441"/>
          <p:cNvSpPr/>
          <p:nvPr/>
        </p:nvSpPr>
        <p:spPr>
          <a:xfrm>
            <a:off x="4954680" y="6404040"/>
            <a:ext cx="65520" cy="73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1" name="CustomShape 442"/>
          <p:cNvSpPr/>
          <p:nvPr/>
        </p:nvSpPr>
        <p:spPr>
          <a:xfrm>
            <a:off x="4848120" y="6404040"/>
            <a:ext cx="8316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2" name="CustomShape 443"/>
          <p:cNvSpPr/>
          <p:nvPr/>
        </p:nvSpPr>
        <p:spPr>
          <a:xfrm>
            <a:off x="4173480" y="6365880"/>
            <a:ext cx="159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43" name="CustomShape 444"/>
          <p:cNvSpPr/>
          <p:nvPr/>
        </p:nvSpPr>
        <p:spPr>
          <a:xfrm>
            <a:off x="4168800" y="6357960"/>
            <a:ext cx="17028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4" name="CustomShape 445"/>
          <p:cNvSpPr/>
          <p:nvPr/>
        </p:nvSpPr>
        <p:spPr>
          <a:xfrm>
            <a:off x="4278240" y="6404040"/>
            <a:ext cx="7812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5" name="CustomShape 446"/>
          <p:cNvSpPr/>
          <p:nvPr/>
        </p:nvSpPr>
        <p:spPr>
          <a:xfrm>
            <a:off x="4176720" y="6397560"/>
            <a:ext cx="9252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6" name="CustomShape 447"/>
          <p:cNvSpPr/>
          <p:nvPr/>
        </p:nvSpPr>
        <p:spPr>
          <a:xfrm>
            <a:off x="4781520" y="6365880"/>
            <a:ext cx="1749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47" name="CustomShape 448"/>
          <p:cNvSpPr/>
          <p:nvPr/>
        </p:nvSpPr>
        <p:spPr>
          <a:xfrm>
            <a:off x="4773600" y="6357960"/>
            <a:ext cx="19116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8" name="CustomShape 449"/>
          <p:cNvSpPr/>
          <p:nvPr/>
        </p:nvSpPr>
        <p:spPr>
          <a:xfrm>
            <a:off x="4773600" y="6404040"/>
            <a:ext cx="9108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49" name="CustomShape 450"/>
          <p:cNvSpPr/>
          <p:nvPr/>
        </p:nvSpPr>
        <p:spPr>
          <a:xfrm>
            <a:off x="4862520" y="6397560"/>
            <a:ext cx="9432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50" name="CustomShape 451"/>
          <p:cNvSpPr/>
          <p:nvPr/>
        </p:nvSpPr>
        <p:spPr>
          <a:xfrm>
            <a:off x="4278240" y="63342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51" name="CustomShape 452"/>
          <p:cNvSpPr/>
          <p:nvPr/>
        </p:nvSpPr>
        <p:spPr>
          <a:xfrm>
            <a:off x="4278240" y="6326280"/>
            <a:ext cx="15912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52" name="CustomShape 453"/>
          <p:cNvSpPr/>
          <p:nvPr/>
        </p:nvSpPr>
        <p:spPr>
          <a:xfrm>
            <a:off x="4351320" y="6404040"/>
            <a:ext cx="8460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53" name="CustomShape 454"/>
          <p:cNvSpPr/>
          <p:nvPr/>
        </p:nvSpPr>
        <p:spPr>
          <a:xfrm>
            <a:off x="4278240" y="6350040"/>
            <a:ext cx="8316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54" name="CustomShape 455"/>
          <p:cNvSpPr/>
          <p:nvPr/>
        </p:nvSpPr>
        <p:spPr>
          <a:xfrm>
            <a:off x="4702320" y="6334200"/>
            <a:ext cx="1623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55" name="CustomShape 456"/>
          <p:cNvSpPr/>
          <p:nvPr/>
        </p:nvSpPr>
        <p:spPr>
          <a:xfrm>
            <a:off x="4695840" y="6326280"/>
            <a:ext cx="1749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56" name="CustomShape 457"/>
          <p:cNvSpPr/>
          <p:nvPr/>
        </p:nvSpPr>
        <p:spPr>
          <a:xfrm>
            <a:off x="4695840" y="6404040"/>
            <a:ext cx="8316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57" name="CustomShape 458"/>
          <p:cNvSpPr/>
          <p:nvPr/>
        </p:nvSpPr>
        <p:spPr>
          <a:xfrm>
            <a:off x="4768920" y="6350040"/>
            <a:ext cx="9108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58" name="CustomShape 459"/>
          <p:cNvSpPr/>
          <p:nvPr/>
        </p:nvSpPr>
        <p:spPr>
          <a:xfrm>
            <a:off x="4384800" y="6329520"/>
            <a:ext cx="11304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59" name="CustomShape 460"/>
          <p:cNvSpPr/>
          <p:nvPr/>
        </p:nvSpPr>
        <p:spPr>
          <a:xfrm>
            <a:off x="4376880" y="6323040"/>
            <a:ext cx="127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60" name="CustomShape 461"/>
          <p:cNvSpPr/>
          <p:nvPr/>
        </p:nvSpPr>
        <p:spPr>
          <a:xfrm>
            <a:off x="4429080" y="6394320"/>
            <a:ext cx="7524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61" name="CustomShape 462"/>
          <p:cNvSpPr/>
          <p:nvPr/>
        </p:nvSpPr>
        <p:spPr>
          <a:xfrm>
            <a:off x="4386240" y="6340320"/>
            <a:ext cx="5292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62" name="CustomShape 463"/>
          <p:cNvSpPr/>
          <p:nvPr/>
        </p:nvSpPr>
        <p:spPr>
          <a:xfrm>
            <a:off x="4640400" y="6329520"/>
            <a:ext cx="10836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63" name="CustomShape 464"/>
          <p:cNvSpPr/>
          <p:nvPr/>
        </p:nvSpPr>
        <p:spPr>
          <a:xfrm>
            <a:off x="4633920" y="6323040"/>
            <a:ext cx="12132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64" name="CustomShape 465"/>
          <p:cNvSpPr/>
          <p:nvPr/>
        </p:nvSpPr>
        <p:spPr>
          <a:xfrm>
            <a:off x="4633920" y="6394320"/>
            <a:ext cx="7020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65" name="CustomShape 466"/>
          <p:cNvSpPr/>
          <p:nvPr/>
        </p:nvSpPr>
        <p:spPr>
          <a:xfrm>
            <a:off x="4692600" y="6340320"/>
            <a:ext cx="5292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66" name="CustomShape 467"/>
          <p:cNvSpPr/>
          <p:nvPr/>
        </p:nvSpPr>
        <p:spPr>
          <a:xfrm>
            <a:off x="4589640" y="6357960"/>
            <a:ext cx="99000" cy="132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67" name="CustomShape 468"/>
          <p:cNvSpPr/>
          <p:nvPr/>
        </p:nvSpPr>
        <p:spPr>
          <a:xfrm>
            <a:off x="4579920" y="6350040"/>
            <a:ext cx="75240" cy="132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68" name="CustomShape 469"/>
          <p:cNvSpPr/>
          <p:nvPr/>
        </p:nvSpPr>
        <p:spPr>
          <a:xfrm>
            <a:off x="4597560" y="6404040"/>
            <a:ext cx="972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69" name="CustomShape 470"/>
          <p:cNvSpPr/>
          <p:nvPr/>
        </p:nvSpPr>
        <p:spPr>
          <a:xfrm>
            <a:off x="4629240" y="6362640"/>
            <a:ext cx="306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70" name="CustomShape 471"/>
          <p:cNvSpPr/>
          <p:nvPr/>
        </p:nvSpPr>
        <p:spPr>
          <a:xfrm>
            <a:off x="4543560" y="6404040"/>
            <a:ext cx="60840" cy="114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71" name="CustomShape 472"/>
          <p:cNvSpPr/>
          <p:nvPr/>
        </p:nvSpPr>
        <p:spPr>
          <a:xfrm>
            <a:off x="4535640" y="6397560"/>
            <a:ext cx="622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72" name="CustomShape 473"/>
          <p:cNvSpPr/>
          <p:nvPr/>
        </p:nvSpPr>
        <p:spPr>
          <a:xfrm>
            <a:off x="4535640" y="6465960"/>
            <a:ext cx="7524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73" name="CustomShape 474"/>
          <p:cNvSpPr/>
          <p:nvPr/>
        </p:nvSpPr>
        <p:spPr>
          <a:xfrm>
            <a:off x="4583160" y="6404040"/>
            <a:ext cx="2268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74" name="CustomShape 475"/>
          <p:cNvSpPr/>
          <p:nvPr/>
        </p:nvSpPr>
        <p:spPr>
          <a:xfrm>
            <a:off x="4483080" y="6426360"/>
            <a:ext cx="655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75" name="CustomShape 476"/>
          <p:cNvSpPr/>
          <p:nvPr/>
        </p:nvSpPr>
        <p:spPr>
          <a:xfrm>
            <a:off x="4475160" y="6404040"/>
            <a:ext cx="813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76" name="CustomShape 477"/>
          <p:cNvSpPr/>
          <p:nvPr/>
        </p:nvSpPr>
        <p:spPr>
          <a:xfrm>
            <a:off x="4475160" y="6504120"/>
            <a:ext cx="7344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77" name="CustomShape 478"/>
          <p:cNvSpPr/>
          <p:nvPr/>
        </p:nvSpPr>
        <p:spPr>
          <a:xfrm>
            <a:off x="4532400" y="6432480"/>
            <a:ext cx="19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78" name="CustomShape 479"/>
          <p:cNvSpPr/>
          <p:nvPr/>
        </p:nvSpPr>
        <p:spPr>
          <a:xfrm>
            <a:off x="4437000" y="6454800"/>
            <a:ext cx="608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79" name="CustomShape 480"/>
          <p:cNvSpPr/>
          <p:nvPr/>
        </p:nvSpPr>
        <p:spPr>
          <a:xfrm>
            <a:off x="4429080" y="6446880"/>
            <a:ext cx="7668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0" name="CustomShape 481"/>
          <p:cNvSpPr/>
          <p:nvPr/>
        </p:nvSpPr>
        <p:spPr>
          <a:xfrm>
            <a:off x="4429080" y="6521400"/>
            <a:ext cx="6876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1" name="CustomShape 482"/>
          <p:cNvSpPr/>
          <p:nvPr/>
        </p:nvSpPr>
        <p:spPr>
          <a:xfrm>
            <a:off x="4478400" y="6459480"/>
            <a:ext cx="2124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2" name="CustomShape 483"/>
          <p:cNvSpPr/>
          <p:nvPr/>
        </p:nvSpPr>
        <p:spPr>
          <a:xfrm>
            <a:off x="4373640" y="6446880"/>
            <a:ext cx="864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83" name="CustomShape 484"/>
          <p:cNvSpPr/>
          <p:nvPr/>
        </p:nvSpPr>
        <p:spPr>
          <a:xfrm>
            <a:off x="4365720" y="6442200"/>
            <a:ext cx="10368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4" name="CustomShape 485"/>
          <p:cNvSpPr/>
          <p:nvPr/>
        </p:nvSpPr>
        <p:spPr>
          <a:xfrm>
            <a:off x="4365720" y="6516720"/>
            <a:ext cx="7524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5" name="CustomShape 486"/>
          <p:cNvSpPr/>
          <p:nvPr/>
        </p:nvSpPr>
        <p:spPr>
          <a:xfrm>
            <a:off x="4424400" y="6459480"/>
            <a:ext cx="4032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6" name="CustomShape 487"/>
          <p:cNvSpPr/>
          <p:nvPr/>
        </p:nvSpPr>
        <p:spPr>
          <a:xfrm>
            <a:off x="4307040" y="6459480"/>
            <a:ext cx="81360" cy="925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87" name="CustomShape 488"/>
          <p:cNvSpPr/>
          <p:nvPr/>
        </p:nvSpPr>
        <p:spPr>
          <a:xfrm>
            <a:off x="4299120" y="6446880"/>
            <a:ext cx="9432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8" name="CustomShape 489"/>
          <p:cNvSpPr/>
          <p:nvPr/>
        </p:nvSpPr>
        <p:spPr>
          <a:xfrm>
            <a:off x="4299120" y="6508800"/>
            <a:ext cx="8136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89" name="CustomShape 490"/>
          <p:cNvSpPr/>
          <p:nvPr/>
        </p:nvSpPr>
        <p:spPr>
          <a:xfrm>
            <a:off x="4365720" y="6481800"/>
            <a:ext cx="2268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0" name="CustomShape 491"/>
          <p:cNvSpPr/>
          <p:nvPr/>
        </p:nvSpPr>
        <p:spPr>
          <a:xfrm>
            <a:off x="4267080" y="6465960"/>
            <a:ext cx="543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91" name="CustomShape 492"/>
          <p:cNvSpPr/>
          <p:nvPr/>
        </p:nvSpPr>
        <p:spPr>
          <a:xfrm>
            <a:off x="4267080" y="6462720"/>
            <a:ext cx="6732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2" name="CustomShape 493"/>
          <p:cNvSpPr/>
          <p:nvPr/>
        </p:nvSpPr>
        <p:spPr>
          <a:xfrm>
            <a:off x="4262400" y="6505560"/>
            <a:ext cx="6408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3" name="CustomShape 494"/>
          <p:cNvSpPr/>
          <p:nvPr/>
        </p:nvSpPr>
        <p:spPr>
          <a:xfrm>
            <a:off x="4295880" y="6470640"/>
            <a:ext cx="2736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4" name="CustomShape 495"/>
          <p:cNvSpPr/>
          <p:nvPr/>
        </p:nvSpPr>
        <p:spPr>
          <a:xfrm>
            <a:off x="4881600" y="6492960"/>
            <a:ext cx="10224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495" name="CustomShape 496"/>
          <p:cNvSpPr/>
          <p:nvPr/>
        </p:nvSpPr>
        <p:spPr>
          <a:xfrm>
            <a:off x="4875120" y="6485040"/>
            <a:ext cx="450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6" name="CustomShape 497"/>
          <p:cNvSpPr/>
          <p:nvPr/>
        </p:nvSpPr>
        <p:spPr>
          <a:xfrm>
            <a:off x="4879800" y="6524640"/>
            <a:ext cx="1944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7" name="CustomShape 498"/>
          <p:cNvSpPr/>
          <p:nvPr/>
        </p:nvSpPr>
        <p:spPr>
          <a:xfrm>
            <a:off x="4892760" y="6550200"/>
            <a:ext cx="10044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8" name="CustomShape 499"/>
          <p:cNvSpPr/>
          <p:nvPr/>
        </p:nvSpPr>
        <p:spPr>
          <a:xfrm>
            <a:off x="4915080" y="6485040"/>
            <a:ext cx="6228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499" name="CustomShape 500"/>
          <p:cNvSpPr/>
          <p:nvPr/>
        </p:nvSpPr>
        <p:spPr>
          <a:xfrm>
            <a:off x="4800600" y="6492960"/>
            <a:ext cx="9432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00" name="CustomShape 501"/>
          <p:cNvSpPr/>
          <p:nvPr/>
        </p:nvSpPr>
        <p:spPr>
          <a:xfrm>
            <a:off x="4792680" y="6485040"/>
            <a:ext cx="10368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01" name="CustomShape 502"/>
          <p:cNvSpPr/>
          <p:nvPr/>
        </p:nvSpPr>
        <p:spPr>
          <a:xfrm>
            <a:off x="4792680" y="6561000"/>
            <a:ext cx="10836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02" name="CustomShape 503"/>
          <p:cNvSpPr/>
          <p:nvPr/>
        </p:nvSpPr>
        <p:spPr>
          <a:xfrm>
            <a:off x="4879800" y="6537240"/>
            <a:ext cx="1944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03" name="CustomShape 504"/>
          <p:cNvSpPr/>
          <p:nvPr/>
        </p:nvSpPr>
        <p:spPr>
          <a:xfrm>
            <a:off x="4876920" y="6497640"/>
            <a:ext cx="22680" cy="40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04" name="CustomShape 505"/>
          <p:cNvSpPr/>
          <p:nvPr/>
        </p:nvSpPr>
        <p:spPr>
          <a:xfrm>
            <a:off x="4797360" y="6586560"/>
            <a:ext cx="105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05" name="CustomShape 506"/>
          <p:cNvSpPr/>
          <p:nvPr/>
        </p:nvSpPr>
        <p:spPr>
          <a:xfrm>
            <a:off x="4862520" y="6586560"/>
            <a:ext cx="464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06" name="CustomShape 507"/>
          <p:cNvSpPr/>
          <p:nvPr/>
        </p:nvSpPr>
        <p:spPr>
          <a:xfrm>
            <a:off x="4791240" y="6580080"/>
            <a:ext cx="799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07" name="CustomShape 508"/>
          <p:cNvSpPr/>
          <p:nvPr/>
        </p:nvSpPr>
        <p:spPr>
          <a:xfrm>
            <a:off x="4811760" y="6586560"/>
            <a:ext cx="9576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08" name="CustomShape 509"/>
          <p:cNvSpPr/>
          <p:nvPr/>
        </p:nvSpPr>
        <p:spPr>
          <a:xfrm>
            <a:off x="4730760" y="6473880"/>
            <a:ext cx="11808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09" name="CustomShape 510"/>
          <p:cNvSpPr/>
          <p:nvPr/>
        </p:nvSpPr>
        <p:spPr>
          <a:xfrm>
            <a:off x="4727520" y="6465960"/>
            <a:ext cx="13212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0" name="CustomShape 511"/>
          <p:cNvSpPr/>
          <p:nvPr/>
        </p:nvSpPr>
        <p:spPr>
          <a:xfrm>
            <a:off x="4726080" y="6516720"/>
            <a:ext cx="83160" cy="73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1" name="CustomShape 512"/>
          <p:cNvSpPr/>
          <p:nvPr/>
        </p:nvSpPr>
        <p:spPr>
          <a:xfrm>
            <a:off x="4795920" y="6489720"/>
            <a:ext cx="5436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2" name="CustomShape 513"/>
          <p:cNvSpPr/>
          <p:nvPr/>
        </p:nvSpPr>
        <p:spPr>
          <a:xfrm>
            <a:off x="4668840" y="6446880"/>
            <a:ext cx="10836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13" name="CustomShape 514"/>
          <p:cNvSpPr/>
          <p:nvPr/>
        </p:nvSpPr>
        <p:spPr>
          <a:xfrm>
            <a:off x="4676760" y="6442200"/>
            <a:ext cx="10836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4" name="CustomShape 515"/>
          <p:cNvSpPr/>
          <p:nvPr/>
        </p:nvSpPr>
        <p:spPr>
          <a:xfrm>
            <a:off x="4664160" y="648180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5" name="CustomShape 516"/>
          <p:cNvSpPr/>
          <p:nvPr/>
        </p:nvSpPr>
        <p:spPr>
          <a:xfrm>
            <a:off x="4729320" y="6465960"/>
            <a:ext cx="45000" cy="65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6" name="CustomShape 517"/>
          <p:cNvSpPr/>
          <p:nvPr/>
        </p:nvSpPr>
        <p:spPr>
          <a:xfrm>
            <a:off x="4606920" y="6404040"/>
            <a:ext cx="111600" cy="103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17" name="CustomShape 518"/>
          <p:cNvSpPr/>
          <p:nvPr/>
        </p:nvSpPr>
        <p:spPr>
          <a:xfrm>
            <a:off x="4665600" y="6404040"/>
            <a:ext cx="57600" cy="64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8" name="CustomShape 519"/>
          <p:cNvSpPr/>
          <p:nvPr/>
        </p:nvSpPr>
        <p:spPr>
          <a:xfrm>
            <a:off x="4614840" y="6424560"/>
            <a:ext cx="78120" cy="73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19" name="CustomShape 520"/>
          <p:cNvSpPr/>
          <p:nvPr/>
        </p:nvSpPr>
        <p:spPr>
          <a:xfrm>
            <a:off x="4602240" y="6481800"/>
            <a:ext cx="70200" cy="49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0" name="CustomShape 521"/>
          <p:cNvSpPr/>
          <p:nvPr/>
        </p:nvSpPr>
        <p:spPr>
          <a:xfrm>
            <a:off x="4659480" y="6446880"/>
            <a:ext cx="561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1" name="CustomShape 522"/>
          <p:cNvSpPr/>
          <p:nvPr/>
        </p:nvSpPr>
        <p:spPr>
          <a:xfrm>
            <a:off x="4203720" y="6513480"/>
            <a:ext cx="52920" cy="60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22" name="CustomShape 523"/>
          <p:cNvSpPr/>
          <p:nvPr/>
        </p:nvSpPr>
        <p:spPr>
          <a:xfrm>
            <a:off x="4203720" y="6508800"/>
            <a:ext cx="3528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3" name="CustomShape 524"/>
          <p:cNvSpPr/>
          <p:nvPr/>
        </p:nvSpPr>
        <p:spPr>
          <a:xfrm>
            <a:off x="4195800" y="6535800"/>
            <a:ext cx="67320" cy="40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4" name="CustomShape 525"/>
          <p:cNvSpPr/>
          <p:nvPr/>
        </p:nvSpPr>
        <p:spPr>
          <a:xfrm>
            <a:off x="4251240" y="6504120"/>
            <a:ext cx="2448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5" name="CustomShape 526"/>
          <p:cNvSpPr/>
          <p:nvPr/>
        </p:nvSpPr>
        <p:spPr>
          <a:xfrm>
            <a:off x="4489560" y="6353280"/>
            <a:ext cx="687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26" name="CustomShape 527"/>
          <p:cNvSpPr/>
          <p:nvPr/>
        </p:nvSpPr>
        <p:spPr>
          <a:xfrm>
            <a:off x="4481640" y="6400800"/>
            <a:ext cx="22680" cy="54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7" name="CustomShape 528"/>
          <p:cNvSpPr/>
          <p:nvPr/>
        </p:nvSpPr>
        <p:spPr>
          <a:xfrm>
            <a:off x="4489560" y="6357960"/>
            <a:ext cx="18000" cy="41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8" name="CustomShape 529"/>
          <p:cNvSpPr/>
          <p:nvPr/>
        </p:nvSpPr>
        <p:spPr>
          <a:xfrm>
            <a:off x="4486320" y="6340320"/>
            <a:ext cx="7668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29" name="CustomShape 530"/>
          <p:cNvSpPr/>
          <p:nvPr/>
        </p:nvSpPr>
        <p:spPr>
          <a:xfrm>
            <a:off x="4529160" y="6400800"/>
            <a:ext cx="32400" cy="40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0" name="CustomShape 531"/>
          <p:cNvSpPr/>
          <p:nvPr/>
        </p:nvSpPr>
        <p:spPr>
          <a:xfrm>
            <a:off x="4486320" y="6404040"/>
            <a:ext cx="5148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1" name="CustomShape 532"/>
          <p:cNvSpPr/>
          <p:nvPr/>
        </p:nvSpPr>
        <p:spPr>
          <a:xfrm>
            <a:off x="864252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32" name="CustomShape 533"/>
          <p:cNvSpPr/>
          <p:nvPr/>
        </p:nvSpPr>
        <p:spPr>
          <a:xfrm>
            <a:off x="8640720" y="645948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3" name="CustomShape 534"/>
          <p:cNvSpPr/>
          <p:nvPr/>
        </p:nvSpPr>
        <p:spPr>
          <a:xfrm>
            <a:off x="8634240" y="6465960"/>
            <a:ext cx="7344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4" name="CustomShape 535"/>
          <p:cNvSpPr/>
          <p:nvPr/>
        </p:nvSpPr>
        <p:spPr>
          <a:xfrm>
            <a:off x="8701200" y="6535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5" name="CustomShape 536"/>
          <p:cNvSpPr/>
          <p:nvPr/>
        </p:nvSpPr>
        <p:spPr>
          <a:xfrm>
            <a:off x="450720" y="64738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36" name="CustomShape 537"/>
          <p:cNvSpPr/>
          <p:nvPr/>
        </p:nvSpPr>
        <p:spPr>
          <a:xfrm>
            <a:off x="449280" y="646596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7" name="CustomShape 538"/>
          <p:cNvSpPr/>
          <p:nvPr/>
        </p:nvSpPr>
        <p:spPr>
          <a:xfrm>
            <a:off x="446040" y="648180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8" name="CustomShape 539"/>
          <p:cNvSpPr/>
          <p:nvPr/>
        </p:nvSpPr>
        <p:spPr>
          <a:xfrm>
            <a:off x="509760" y="6465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39" name="CustomShape 540"/>
          <p:cNvSpPr/>
          <p:nvPr/>
        </p:nvSpPr>
        <p:spPr>
          <a:xfrm>
            <a:off x="571824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40" name="CustomShape 541"/>
          <p:cNvSpPr/>
          <p:nvPr/>
        </p:nvSpPr>
        <p:spPr>
          <a:xfrm>
            <a:off x="5716440" y="6459480"/>
            <a:ext cx="1623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41" name="CustomShape 542"/>
          <p:cNvSpPr/>
          <p:nvPr/>
        </p:nvSpPr>
        <p:spPr>
          <a:xfrm>
            <a:off x="5708520" y="6470640"/>
            <a:ext cx="73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42" name="CustomShape 543"/>
          <p:cNvSpPr/>
          <p:nvPr/>
        </p:nvSpPr>
        <p:spPr>
          <a:xfrm>
            <a:off x="5776920" y="6537240"/>
            <a:ext cx="846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43" name="CustomShape 544"/>
          <p:cNvSpPr/>
          <p:nvPr/>
        </p:nvSpPr>
        <p:spPr>
          <a:xfrm>
            <a:off x="516240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44" name="CustomShape 545"/>
          <p:cNvSpPr/>
          <p:nvPr/>
        </p:nvSpPr>
        <p:spPr>
          <a:xfrm>
            <a:off x="5160960" y="645948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45" name="CustomShape 546"/>
          <p:cNvSpPr/>
          <p:nvPr/>
        </p:nvSpPr>
        <p:spPr>
          <a:xfrm>
            <a:off x="5156280" y="647064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46" name="CustomShape 547"/>
          <p:cNvSpPr/>
          <p:nvPr/>
        </p:nvSpPr>
        <p:spPr>
          <a:xfrm>
            <a:off x="5221440" y="653724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47" name="CustomShape 548"/>
          <p:cNvSpPr/>
          <p:nvPr/>
        </p:nvSpPr>
        <p:spPr>
          <a:xfrm>
            <a:off x="504972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48" name="CustomShape 549"/>
          <p:cNvSpPr/>
          <p:nvPr/>
        </p:nvSpPr>
        <p:spPr>
          <a:xfrm>
            <a:off x="5048280" y="6459480"/>
            <a:ext cx="1623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49" name="CustomShape 550"/>
          <p:cNvSpPr/>
          <p:nvPr/>
        </p:nvSpPr>
        <p:spPr>
          <a:xfrm>
            <a:off x="5043600" y="6470640"/>
            <a:ext cx="6876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0" name="CustomShape 551"/>
          <p:cNvSpPr/>
          <p:nvPr/>
        </p:nvSpPr>
        <p:spPr>
          <a:xfrm>
            <a:off x="511020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1" name="CustomShape 552"/>
          <p:cNvSpPr/>
          <p:nvPr/>
        </p:nvSpPr>
        <p:spPr>
          <a:xfrm>
            <a:off x="2049480" y="6473880"/>
            <a:ext cx="1353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52" name="CustomShape 553"/>
          <p:cNvSpPr/>
          <p:nvPr/>
        </p:nvSpPr>
        <p:spPr>
          <a:xfrm>
            <a:off x="2027160" y="6465960"/>
            <a:ext cx="1562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3" name="CustomShape 554"/>
          <p:cNvSpPr/>
          <p:nvPr/>
        </p:nvSpPr>
        <p:spPr>
          <a:xfrm>
            <a:off x="2017800" y="6481800"/>
            <a:ext cx="73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4" name="CustomShape 555"/>
          <p:cNvSpPr/>
          <p:nvPr/>
        </p:nvSpPr>
        <p:spPr>
          <a:xfrm>
            <a:off x="2108160" y="6465960"/>
            <a:ext cx="7668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5" name="CustomShape 556"/>
          <p:cNvSpPr/>
          <p:nvPr/>
        </p:nvSpPr>
        <p:spPr>
          <a:xfrm>
            <a:off x="729288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56" name="CustomShape 557"/>
          <p:cNvSpPr/>
          <p:nvPr/>
        </p:nvSpPr>
        <p:spPr>
          <a:xfrm>
            <a:off x="7291440" y="645948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7" name="CustomShape 558"/>
          <p:cNvSpPr/>
          <p:nvPr/>
        </p:nvSpPr>
        <p:spPr>
          <a:xfrm>
            <a:off x="7283520" y="647064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8" name="CustomShape 559"/>
          <p:cNvSpPr/>
          <p:nvPr/>
        </p:nvSpPr>
        <p:spPr>
          <a:xfrm>
            <a:off x="7353360" y="653724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59" name="CustomShape 560"/>
          <p:cNvSpPr/>
          <p:nvPr/>
        </p:nvSpPr>
        <p:spPr>
          <a:xfrm>
            <a:off x="1244520" y="647064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60" name="CustomShape 561"/>
          <p:cNvSpPr/>
          <p:nvPr/>
        </p:nvSpPr>
        <p:spPr>
          <a:xfrm>
            <a:off x="1243080" y="6462720"/>
            <a:ext cx="1623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61" name="CustomShape 562"/>
          <p:cNvSpPr/>
          <p:nvPr/>
        </p:nvSpPr>
        <p:spPr>
          <a:xfrm>
            <a:off x="1238400" y="6478560"/>
            <a:ext cx="6876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62" name="CustomShape 563"/>
          <p:cNvSpPr/>
          <p:nvPr/>
        </p:nvSpPr>
        <p:spPr>
          <a:xfrm>
            <a:off x="1324080" y="64627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63" name="CustomShape 564"/>
          <p:cNvSpPr/>
          <p:nvPr/>
        </p:nvSpPr>
        <p:spPr>
          <a:xfrm>
            <a:off x="651204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64" name="CustomShape 565"/>
          <p:cNvSpPr/>
          <p:nvPr/>
        </p:nvSpPr>
        <p:spPr>
          <a:xfrm>
            <a:off x="6510240" y="646272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65" name="CustomShape 566"/>
          <p:cNvSpPr/>
          <p:nvPr/>
        </p:nvSpPr>
        <p:spPr>
          <a:xfrm>
            <a:off x="6504120" y="647388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66" name="CustomShape 567"/>
          <p:cNvSpPr/>
          <p:nvPr/>
        </p:nvSpPr>
        <p:spPr>
          <a:xfrm>
            <a:off x="6570720" y="65390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67" name="CustomShape 568"/>
          <p:cNvSpPr/>
          <p:nvPr/>
        </p:nvSpPr>
        <p:spPr>
          <a:xfrm>
            <a:off x="2840040" y="647064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68" name="CustomShape 569"/>
          <p:cNvSpPr/>
          <p:nvPr/>
        </p:nvSpPr>
        <p:spPr>
          <a:xfrm>
            <a:off x="2840040" y="6462720"/>
            <a:ext cx="14184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69" name="CustomShape 570"/>
          <p:cNvSpPr/>
          <p:nvPr/>
        </p:nvSpPr>
        <p:spPr>
          <a:xfrm>
            <a:off x="2832120" y="6478560"/>
            <a:ext cx="5148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0" name="CustomShape 571"/>
          <p:cNvSpPr/>
          <p:nvPr/>
        </p:nvSpPr>
        <p:spPr>
          <a:xfrm>
            <a:off x="2884320" y="6462720"/>
            <a:ext cx="831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1" name="CustomShape 572"/>
          <p:cNvSpPr/>
          <p:nvPr/>
        </p:nvSpPr>
        <p:spPr>
          <a:xfrm>
            <a:off x="808668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72" name="CustomShape 573"/>
          <p:cNvSpPr/>
          <p:nvPr/>
        </p:nvSpPr>
        <p:spPr>
          <a:xfrm>
            <a:off x="8085240" y="646272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3" name="CustomShape 574"/>
          <p:cNvSpPr/>
          <p:nvPr/>
        </p:nvSpPr>
        <p:spPr>
          <a:xfrm>
            <a:off x="8078760" y="6473880"/>
            <a:ext cx="702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4" name="CustomShape 575"/>
          <p:cNvSpPr/>
          <p:nvPr/>
        </p:nvSpPr>
        <p:spPr>
          <a:xfrm>
            <a:off x="8145360" y="653904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5" name="CustomShape 576"/>
          <p:cNvSpPr/>
          <p:nvPr/>
        </p:nvSpPr>
        <p:spPr>
          <a:xfrm>
            <a:off x="89856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76" name="CustomShape 577"/>
          <p:cNvSpPr/>
          <p:nvPr/>
        </p:nvSpPr>
        <p:spPr>
          <a:xfrm>
            <a:off x="896760" y="646272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7" name="CustomShape 578"/>
          <p:cNvSpPr/>
          <p:nvPr/>
        </p:nvSpPr>
        <p:spPr>
          <a:xfrm>
            <a:off x="888840" y="6473880"/>
            <a:ext cx="7344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8" name="CustomShape 579"/>
          <p:cNvSpPr/>
          <p:nvPr/>
        </p:nvSpPr>
        <p:spPr>
          <a:xfrm>
            <a:off x="957240" y="64627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79" name="CustomShape 580"/>
          <p:cNvSpPr/>
          <p:nvPr/>
        </p:nvSpPr>
        <p:spPr>
          <a:xfrm>
            <a:off x="6161040" y="647064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80" name="CustomShape 581"/>
          <p:cNvSpPr/>
          <p:nvPr/>
        </p:nvSpPr>
        <p:spPr>
          <a:xfrm>
            <a:off x="6161040" y="646272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81" name="CustomShape 582"/>
          <p:cNvSpPr/>
          <p:nvPr/>
        </p:nvSpPr>
        <p:spPr>
          <a:xfrm>
            <a:off x="6153120" y="647388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82" name="CustomShape 583"/>
          <p:cNvSpPr/>
          <p:nvPr/>
        </p:nvSpPr>
        <p:spPr>
          <a:xfrm>
            <a:off x="6221520" y="6540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83" name="CustomShape 584"/>
          <p:cNvSpPr/>
          <p:nvPr/>
        </p:nvSpPr>
        <p:spPr>
          <a:xfrm>
            <a:off x="3817800" y="6586560"/>
            <a:ext cx="153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84" name="CustomShape 585"/>
          <p:cNvSpPr/>
          <p:nvPr/>
        </p:nvSpPr>
        <p:spPr>
          <a:xfrm>
            <a:off x="3816360" y="6586560"/>
            <a:ext cx="16416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85" name="CustomShape 586"/>
          <p:cNvSpPr/>
          <p:nvPr/>
        </p:nvSpPr>
        <p:spPr>
          <a:xfrm>
            <a:off x="3876840" y="6688080"/>
            <a:ext cx="8784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86" name="CustomShape 587"/>
          <p:cNvSpPr/>
          <p:nvPr/>
        </p:nvSpPr>
        <p:spPr>
          <a:xfrm>
            <a:off x="5607000" y="647064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87" name="CustomShape 588"/>
          <p:cNvSpPr/>
          <p:nvPr/>
        </p:nvSpPr>
        <p:spPr>
          <a:xfrm>
            <a:off x="5607000" y="6462720"/>
            <a:ext cx="14004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88" name="CustomShape 589"/>
          <p:cNvSpPr/>
          <p:nvPr/>
        </p:nvSpPr>
        <p:spPr>
          <a:xfrm>
            <a:off x="5600880" y="6473880"/>
            <a:ext cx="6732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89" name="CustomShape 590"/>
          <p:cNvSpPr/>
          <p:nvPr/>
        </p:nvSpPr>
        <p:spPr>
          <a:xfrm>
            <a:off x="5672160" y="6540480"/>
            <a:ext cx="813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90" name="CustomShape 591"/>
          <p:cNvSpPr/>
          <p:nvPr/>
        </p:nvSpPr>
        <p:spPr>
          <a:xfrm>
            <a:off x="247176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91" name="CustomShape 592"/>
          <p:cNvSpPr/>
          <p:nvPr/>
        </p:nvSpPr>
        <p:spPr>
          <a:xfrm>
            <a:off x="2468520" y="646272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92" name="CustomShape 593"/>
          <p:cNvSpPr/>
          <p:nvPr/>
        </p:nvSpPr>
        <p:spPr>
          <a:xfrm>
            <a:off x="2463840" y="647388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93" name="CustomShape 594"/>
          <p:cNvSpPr/>
          <p:nvPr/>
        </p:nvSpPr>
        <p:spPr>
          <a:xfrm>
            <a:off x="2530440" y="64627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94" name="CustomShape 595"/>
          <p:cNvSpPr/>
          <p:nvPr/>
        </p:nvSpPr>
        <p:spPr>
          <a:xfrm>
            <a:off x="7738920" y="647064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95" name="CustomShape 596"/>
          <p:cNvSpPr/>
          <p:nvPr/>
        </p:nvSpPr>
        <p:spPr>
          <a:xfrm>
            <a:off x="7737480" y="6462720"/>
            <a:ext cx="14004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96" name="CustomShape 597"/>
          <p:cNvSpPr/>
          <p:nvPr/>
        </p:nvSpPr>
        <p:spPr>
          <a:xfrm>
            <a:off x="7734240" y="6473880"/>
            <a:ext cx="4968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97" name="CustomShape 598"/>
          <p:cNvSpPr/>
          <p:nvPr/>
        </p:nvSpPr>
        <p:spPr>
          <a:xfrm>
            <a:off x="7777080" y="6540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598" name="CustomShape 599"/>
          <p:cNvSpPr/>
          <p:nvPr/>
        </p:nvSpPr>
        <p:spPr>
          <a:xfrm>
            <a:off x="1687680" y="64738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599" name="CustomShape 600"/>
          <p:cNvSpPr/>
          <p:nvPr/>
        </p:nvSpPr>
        <p:spPr>
          <a:xfrm>
            <a:off x="1684440" y="646596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0" name="CustomShape 601"/>
          <p:cNvSpPr/>
          <p:nvPr/>
        </p:nvSpPr>
        <p:spPr>
          <a:xfrm>
            <a:off x="1679400" y="648180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1" name="CustomShape 602"/>
          <p:cNvSpPr/>
          <p:nvPr/>
        </p:nvSpPr>
        <p:spPr>
          <a:xfrm>
            <a:off x="1746360" y="64674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2" name="CustomShape 603"/>
          <p:cNvSpPr/>
          <p:nvPr/>
        </p:nvSpPr>
        <p:spPr>
          <a:xfrm>
            <a:off x="6953400" y="64641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03" name="CustomShape 604"/>
          <p:cNvSpPr/>
          <p:nvPr/>
        </p:nvSpPr>
        <p:spPr>
          <a:xfrm>
            <a:off x="6951600" y="6459480"/>
            <a:ext cx="1591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4" name="CustomShape 605"/>
          <p:cNvSpPr/>
          <p:nvPr/>
        </p:nvSpPr>
        <p:spPr>
          <a:xfrm>
            <a:off x="6946920" y="6469200"/>
            <a:ext cx="702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5" name="CustomShape 606"/>
          <p:cNvSpPr/>
          <p:nvPr/>
        </p:nvSpPr>
        <p:spPr>
          <a:xfrm>
            <a:off x="7013520" y="654192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6" name="CustomShape 607"/>
          <p:cNvSpPr/>
          <p:nvPr/>
        </p:nvSpPr>
        <p:spPr>
          <a:xfrm>
            <a:off x="3263760" y="64753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07" name="CustomShape 608"/>
          <p:cNvSpPr/>
          <p:nvPr/>
        </p:nvSpPr>
        <p:spPr>
          <a:xfrm>
            <a:off x="3260880" y="64674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8" name="CustomShape 609"/>
          <p:cNvSpPr/>
          <p:nvPr/>
        </p:nvSpPr>
        <p:spPr>
          <a:xfrm>
            <a:off x="3257640" y="6481800"/>
            <a:ext cx="6876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09" name="CustomShape 610"/>
          <p:cNvSpPr/>
          <p:nvPr/>
        </p:nvSpPr>
        <p:spPr>
          <a:xfrm>
            <a:off x="3322800" y="64674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10" name="CustomShape 611"/>
          <p:cNvSpPr/>
          <p:nvPr/>
        </p:nvSpPr>
        <p:spPr>
          <a:xfrm>
            <a:off x="5054760" y="6597720"/>
            <a:ext cx="153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11" name="CustomShape 612"/>
          <p:cNvSpPr/>
          <p:nvPr/>
        </p:nvSpPr>
        <p:spPr>
          <a:xfrm>
            <a:off x="5052960" y="6591240"/>
            <a:ext cx="16236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12" name="CustomShape 613"/>
          <p:cNvSpPr/>
          <p:nvPr/>
        </p:nvSpPr>
        <p:spPr>
          <a:xfrm>
            <a:off x="5048280" y="6605640"/>
            <a:ext cx="687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13" name="CustomShape 614"/>
          <p:cNvSpPr/>
          <p:nvPr/>
        </p:nvSpPr>
        <p:spPr>
          <a:xfrm>
            <a:off x="5114880" y="6591240"/>
            <a:ext cx="864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14" name="CustomShape 615"/>
          <p:cNvSpPr/>
          <p:nvPr/>
        </p:nvSpPr>
        <p:spPr>
          <a:xfrm>
            <a:off x="3710160" y="64753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15" name="CustomShape 616"/>
          <p:cNvSpPr/>
          <p:nvPr/>
        </p:nvSpPr>
        <p:spPr>
          <a:xfrm>
            <a:off x="3708360" y="646740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16" name="CustomShape 617"/>
          <p:cNvSpPr/>
          <p:nvPr/>
        </p:nvSpPr>
        <p:spPr>
          <a:xfrm>
            <a:off x="3700440" y="648180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17" name="CustomShape 618"/>
          <p:cNvSpPr/>
          <p:nvPr/>
        </p:nvSpPr>
        <p:spPr>
          <a:xfrm>
            <a:off x="3770280" y="64674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18" name="CustomShape 619"/>
          <p:cNvSpPr/>
          <p:nvPr/>
        </p:nvSpPr>
        <p:spPr>
          <a:xfrm>
            <a:off x="8531280" y="646416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19" name="CustomShape 620"/>
          <p:cNvSpPr/>
          <p:nvPr/>
        </p:nvSpPr>
        <p:spPr>
          <a:xfrm>
            <a:off x="8523360" y="6469200"/>
            <a:ext cx="5148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20" name="CustomShape 621"/>
          <p:cNvSpPr/>
          <p:nvPr/>
        </p:nvSpPr>
        <p:spPr>
          <a:xfrm>
            <a:off x="8589960" y="6541920"/>
            <a:ext cx="846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21" name="CustomShape 622"/>
          <p:cNvSpPr/>
          <p:nvPr/>
        </p:nvSpPr>
        <p:spPr>
          <a:xfrm>
            <a:off x="676440" y="6472080"/>
            <a:ext cx="1562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22" name="CustomShape 623"/>
          <p:cNvSpPr/>
          <p:nvPr/>
        </p:nvSpPr>
        <p:spPr>
          <a:xfrm>
            <a:off x="676440" y="646416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23" name="CustomShape 624"/>
          <p:cNvSpPr/>
          <p:nvPr/>
        </p:nvSpPr>
        <p:spPr>
          <a:xfrm>
            <a:off x="668160" y="647856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24" name="CustomShape 625"/>
          <p:cNvSpPr/>
          <p:nvPr/>
        </p:nvSpPr>
        <p:spPr>
          <a:xfrm>
            <a:off x="736560" y="6464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25" name="CustomShape 626"/>
          <p:cNvSpPr/>
          <p:nvPr/>
        </p:nvSpPr>
        <p:spPr>
          <a:xfrm>
            <a:off x="5943600" y="6469200"/>
            <a:ext cx="1562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26" name="CustomShape 627"/>
          <p:cNvSpPr/>
          <p:nvPr/>
        </p:nvSpPr>
        <p:spPr>
          <a:xfrm>
            <a:off x="594360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27" name="CustomShape 628"/>
          <p:cNvSpPr/>
          <p:nvPr/>
        </p:nvSpPr>
        <p:spPr>
          <a:xfrm>
            <a:off x="5935680" y="647388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28" name="CustomShape 629"/>
          <p:cNvSpPr/>
          <p:nvPr/>
        </p:nvSpPr>
        <p:spPr>
          <a:xfrm>
            <a:off x="6004080" y="6545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29" name="CustomShape 630"/>
          <p:cNvSpPr/>
          <p:nvPr/>
        </p:nvSpPr>
        <p:spPr>
          <a:xfrm>
            <a:off x="3600360" y="6591240"/>
            <a:ext cx="15300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30" name="CustomShape 631"/>
          <p:cNvSpPr/>
          <p:nvPr/>
        </p:nvSpPr>
        <p:spPr>
          <a:xfrm>
            <a:off x="3600360" y="6591240"/>
            <a:ext cx="16236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31" name="CustomShape 632"/>
          <p:cNvSpPr/>
          <p:nvPr/>
        </p:nvSpPr>
        <p:spPr>
          <a:xfrm>
            <a:off x="3592440" y="6594480"/>
            <a:ext cx="702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32" name="CustomShape 633"/>
          <p:cNvSpPr/>
          <p:nvPr/>
        </p:nvSpPr>
        <p:spPr>
          <a:xfrm>
            <a:off x="3657600" y="6691320"/>
            <a:ext cx="8784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33" name="CustomShape 634"/>
          <p:cNvSpPr/>
          <p:nvPr/>
        </p:nvSpPr>
        <p:spPr>
          <a:xfrm>
            <a:off x="5391000" y="64692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34" name="CustomShape 635"/>
          <p:cNvSpPr/>
          <p:nvPr/>
        </p:nvSpPr>
        <p:spPr>
          <a:xfrm>
            <a:off x="538956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35" name="CustomShape 636"/>
          <p:cNvSpPr/>
          <p:nvPr/>
        </p:nvSpPr>
        <p:spPr>
          <a:xfrm>
            <a:off x="5384880" y="647388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36" name="CustomShape 637"/>
          <p:cNvSpPr/>
          <p:nvPr/>
        </p:nvSpPr>
        <p:spPr>
          <a:xfrm>
            <a:off x="5450040" y="6545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37" name="CustomShape 638"/>
          <p:cNvSpPr/>
          <p:nvPr/>
        </p:nvSpPr>
        <p:spPr>
          <a:xfrm>
            <a:off x="2252520" y="6472080"/>
            <a:ext cx="1562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38" name="CustomShape 639"/>
          <p:cNvSpPr/>
          <p:nvPr/>
        </p:nvSpPr>
        <p:spPr>
          <a:xfrm>
            <a:off x="2252520" y="646416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39" name="CustomShape 640"/>
          <p:cNvSpPr/>
          <p:nvPr/>
        </p:nvSpPr>
        <p:spPr>
          <a:xfrm>
            <a:off x="2246400" y="647856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0" name="CustomShape 641"/>
          <p:cNvSpPr/>
          <p:nvPr/>
        </p:nvSpPr>
        <p:spPr>
          <a:xfrm>
            <a:off x="2314440" y="6464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1" name="CustomShape 642"/>
          <p:cNvSpPr/>
          <p:nvPr/>
        </p:nvSpPr>
        <p:spPr>
          <a:xfrm>
            <a:off x="7520040" y="64692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42" name="CustomShape 643"/>
          <p:cNvSpPr/>
          <p:nvPr/>
        </p:nvSpPr>
        <p:spPr>
          <a:xfrm>
            <a:off x="752004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3" name="CustomShape 644"/>
          <p:cNvSpPr/>
          <p:nvPr/>
        </p:nvSpPr>
        <p:spPr>
          <a:xfrm>
            <a:off x="7510320" y="647388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4" name="CustomShape 645"/>
          <p:cNvSpPr/>
          <p:nvPr/>
        </p:nvSpPr>
        <p:spPr>
          <a:xfrm>
            <a:off x="7580160" y="6545160"/>
            <a:ext cx="846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5" name="CustomShape 646"/>
          <p:cNvSpPr/>
          <p:nvPr/>
        </p:nvSpPr>
        <p:spPr>
          <a:xfrm>
            <a:off x="1468440" y="647388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46" name="CustomShape 647"/>
          <p:cNvSpPr/>
          <p:nvPr/>
        </p:nvSpPr>
        <p:spPr>
          <a:xfrm>
            <a:off x="1467000" y="646416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7" name="CustomShape 648"/>
          <p:cNvSpPr/>
          <p:nvPr/>
        </p:nvSpPr>
        <p:spPr>
          <a:xfrm>
            <a:off x="1460520" y="6480000"/>
            <a:ext cx="702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8" name="CustomShape 649"/>
          <p:cNvSpPr/>
          <p:nvPr/>
        </p:nvSpPr>
        <p:spPr>
          <a:xfrm>
            <a:off x="1527120" y="6464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49" name="CustomShape 650"/>
          <p:cNvSpPr/>
          <p:nvPr/>
        </p:nvSpPr>
        <p:spPr>
          <a:xfrm>
            <a:off x="6735600" y="646740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50" name="CustomShape 651"/>
          <p:cNvSpPr/>
          <p:nvPr/>
        </p:nvSpPr>
        <p:spPr>
          <a:xfrm>
            <a:off x="673416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51" name="CustomShape 652"/>
          <p:cNvSpPr/>
          <p:nvPr/>
        </p:nvSpPr>
        <p:spPr>
          <a:xfrm>
            <a:off x="6729480" y="647208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52" name="CustomShape 653"/>
          <p:cNvSpPr/>
          <p:nvPr/>
        </p:nvSpPr>
        <p:spPr>
          <a:xfrm>
            <a:off x="6792840" y="65437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53" name="CustomShape 654"/>
          <p:cNvSpPr/>
          <p:nvPr/>
        </p:nvSpPr>
        <p:spPr>
          <a:xfrm>
            <a:off x="3044880" y="647388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54" name="CustomShape 655"/>
          <p:cNvSpPr/>
          <p:nvPr/>
        </p:nvSpPr>
        <p:spPr>
          <a:xfrm>
            <a:off x="3040200" y="646416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55" name="CustomShape 656"/>
          <p:cNvSpPr/>
          <p:nvPr/>
        </p:nvSpPr>
        <p:spPr>
          <a:xfrm>
            <a:off x="3036960" y="6480000"/>
            <a:ext cx="702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56" name="CustomShape 657"/>
          <p:cNvSpPr/>
          <p:nvPr/>
        </p:nvSpPr>
        <p:spPr>
          <a:xfrm>
            <a:off x="3105000" y="6464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57" name="CustomShape 658"/>
          <p:cNvSpPr/>
          <p:nvPr/>
        </p:nvSpPr>
        <p:spPr>
          <a:xfrm>
            <a:off x="3495600" y="647388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58" name="CustomShape 659"/>
          <p:cNvSpPr/>
          <p:nvPr/>
        </p:nvSpPr>
        <p:spPr>
          <a:xfrm>
            <a:off x="3492360" y="646416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59" name="CustomShape 660"/>
          <p:cNvSpPr/>
          <p:nvPr/>
        </p:nvSpPr>
        <p:spPr>
          <a:xfrm>
            <a:off x="3487680" y="648000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60" name="CustomShape 661"/>
          <p:cNvSpPr/>
          <p:nvPr/>
        </p:nvSpPr>
        <p:spPr>
          <a:xfrm>
            <a:off x="3554280" y="6464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61" name="CustomShape 662"/>
          <p:cNvSpPr/>
          <p:nvPr/>
        </p:nvSpPr>
        <p:spPr>
          <a:xfrm>
            <a:off x="5288040" y="6597720"/>
            <a:ext cx="1562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62" name="CustomShape 663"/>
          <p:cNvSpPr/>
          <p:nvPr/>
        </p:nvSpPr>
        <p:spPr>
          <a:xfrm>
            <a:off x="5284800" y="6591240"/>
            <a:ext cx="16560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63" name="CustomShape 664"/>
          <p:cNvSpPr/>
          <p:nvPr/>
        </p:nvSpPr>
        <p:spPr>
          <a:xfrm>
            <a:off x="5280120" y="6603840"/>
            <a:ext cx="734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64" name="CustomShape 665"/>
          <p:cNvSpPr/>
          <p:nvPr/>
        </p:nvSpPr>
        <p:spPr>
          <a:xfrm>
            <a:off x="5348160" y="6591240"/>
            <a:ext cx="846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65" name="CustomShape 666"/>
          <p:cNvSpPr/>
          <p:nvPr/>
        </p:nvSpPr>
        <p:spPr>
          <a:xfrm>
            <a:off x="8310600" y="646740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66" name="CustomShape 667"/>
          <p:cNvSpPr/>
          <p:nvPr/>
        </p:nvSpPr>
        <p:spPr>
          <a:xfrm>
            <a:off x="830736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67" name="CustomShape 668"/>
          <p:cNvSpPr/>
          <p:nvPr/>
        </p:nvSpPr>
        <p:spPr>
          <a:xfrm>
            <a:off x="8302680" y="647208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68" name="CustomShape 669"/>
          <p:cNvSpPr/>
          <p:nvPr/>
        </p:nvSpPr>
        <p:spPr>
          <a:xfrm>
            <a:off x="8369280" y="654372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69" name="CustomShape 670"/>
          <p:cNvSpPr/>
          <p:nvPr/>
        </p:nvSpPr>
        <p:spPr>
          <a:xfrm>
            <a:off x="1119240" y="64720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70" name="CustomShape 671"/>
          <p:cNvSpPr/>
          <p:nvPr/>
        </p:nvSpPr>
        <p:spPr>
          <a:xfrm>
            <a:off x="1119240" y="646416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71" name="CustomShape 672"/>
          <p:cNvSpPr/>
          <p:nvPr/>
        </p:nvSpPr>
        <p:spPr>
          <a:xfrm>
            <a:off x="1111320" y="647856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72" name="CustomShape 673"/>
          <p:cNvSpPr/>
          <p:nvPr/>
        </p:nvSpPr>
        <p:spPr>
          <a:xfrm>
            <a:off x="1177920" y="6464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73" name="CustomShape 674"/>
          <p:cNvSpPr/>
          <p:nvPr/>
        </p:nvSpPr>
        <p:spPr>
          <a:xfrm>
            <a:off x="6389640" y="6469200"/>
            <a:ext cx="1512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74" name="CustomShape 675"/>
          <p:cNvSpPr/>
          <p:nvPr/>
        </p:nvSpPr>
        <p:spPr>
          <a:xfrm>
            <a:off x="6384960" y="6459480"/>
            <a:ext cx="14328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75" name="CustomShape 676"/>
          <p:cNvSpPr/>
          <p:nvPr/>
        </p:nvSpPr>
        <p:spPr>
          <a:xfrm>
            <a:off x="6377040" y="6473880"/>
            <a:ext cx="5292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76" name="CustomShape 677"/>
          <p:cNvSpPr/>
          <p:nvPr/>
        </p:nvSpPr>
        <p:spPr>
          <a:xfrm>
            <a:off x="6443640" y="6545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77" name="CustomShape 678"/>
          <p:cNvSpPr/>
          <p:nvPr/>
        </p:nvSpPr>
        <p:spPr>
          <a:xfrm>
            <a:off x="2697120" y="647208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78" name="CustomShape 679"/>
          <p:cNvSpPr/>
          <p:nvPr/>
        </p:nvSpPr>
        <p:spPr>
          <a:xfrm>
            <a:off x="2692440" y="6464160"/>
            <a:ext cx="14328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79" name="CustomShape 680"/>
          <p:cNvSpPr/>
          <p:nvPr/>
        </p:nvSpPr>
        <p:spPr>
          <a:xfrm>
            <a:off x="2689200" y="6478560"/>
            <a:ext cx="6408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0" name="CustomShape 681"/>
          <p:cNvSpPr/>
          <p:nvPr/>
        </p:nvSpPr>
        <p:spPr>
          <a:xfrm>
            <a:off x="2754360" y="6464160"/>
            <a:ext cx="67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1" name="CustomShape 682"/>
          <p:cNvSpPr/>
          <p:nvPr/>
        </p:nvSpPr>
        <p:spPr>
          <a:xfrm>
            <a:off x="7962840" y="64692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82" name="CustomShape 683"/>
          <p:cNvSpPr/>
          <p:nvPr/>
        </p:nvSpPr>
        <p:spPr>
          <a:xfrm>
            <a:off x="795960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3" name="CustomShape 684"/>
          <p:cNvSpPr/>
          <p:nvPr/>
        </p:nvSpPr>
        <p:spPr>
          <a:xfrm>
            <a:off x="7954920" y="647388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4" name="CustomShape 685"/>
          <p:cNvSpPr/>
          <p:nvPr/>
        </p:nvSpPr>
        <p:spPr>
          <a:xfrm>
            <a:off x="8021520" y="6545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5" name="CustomShape 686"/>
          <p:cNvSpPr/>
          <p:nvPr/>
        </p:nvSpPr>
        <p:spPr>
          <a:xfrm>
            <a:off x="1909800" y="647712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86" name="CustomShape 687"/>
          <p:cNvSpPr/>
          <p:nvPr/>
        </p:nvSpPr>
        <p:spPr>
          <a:xfrm>
            <a:off x="1908000" y="6469200"/>
            <a:ext cx="14004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7" name="CustomShape 688"/>
          <p:cNvSpPr/>
          <p:nvPr/>
        </p:nvSpPr>
        <p:spPr>
          <a:xfrm>
            <a:off x="1903320" y="6485040"/>
            <a:ext cx="687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8" name="CustomShape 689"/>
          <p:cNvSpPr/>
          <p:nvPr/>
        </p:nvSpPr>
        <p:spPr>
          <a:xfrm>
            <a:off x="1968480" y="6469200"/>
            <a:ext cx="655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89" name="CustomShape 690"/>
          <p:cNvSpPr/>
          <p:nvPr/>
        </p:nvSpPr>
        <p:spPr>
          <a:xfrm>
            <a:off x="7175520" y="64641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90" name="CustomShape 691"/>
          <p:cNvSpPr/>
          <p:nvPr/>
        </p:nvSpPr>
        <p:spPr>
          <a:xfrm>
            <a:off x="7174080" y="645624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91" name="CustomShape 692"/>
          <p:cNvSpPr/>
          <p:nvPr/>
        </p:nvSpPr>
        <p:spPr>
          <a:xfrm>
            <a:off x="7167600" y="6467400"/>
            <a:ext cx="687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92" name="CustomShape 693"/>
          <p:cNvSpPr/>
          <p:nvPr/>
        </p:nvSpPr>
        <p:spPr>
          <a:xfrm>
            <a:off x="7236000" y="6540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93" name="CustomShape 694"/>
          <p:cNvSpPr/>
          <p:nvPr/>
        </p:nvSpPr>
        <p:spPr>
          <a:xfrm>
            <a:off x="230040" y="217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94" name="CustomShape 695"/>
          <p:cNvSpPr/>
          <p:nvPr/>
        </p:nvSpPr>
        <p:spPr>
          <a:xfrm>
            <a:off x="222120" y="2192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95" name="CustomShape 696"/>
          <p:cNvSpPr/>
          <p:nvPr/>
        </p:nvSpPr>
        <p:spPr>
          <a:xfrm>
            <a:off x="230040" y="21096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96" name="CustomShape 697"/>
          <p:cNvSpPr/>
          <p:nvPr/>
        </p:nvSpPr>
        <p:spPr>
          <a:xfrm>
            <a:off x="304920" y="26208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97" name="CustomShape 698"/>
          <p:cNvSpPr/>
          <p:nvPr/>
        </p:nvSpPr>
        <p:spPr>
          <a:xfrm>
            <a:off x="8804160" y="422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698" name="CustomShape 699"/>
          <p:cNvSpPr/>
          <p:nvPr/>
        </p:nvSpPr>
        <p:spPr>
          <a:xfrm>
            <a:off x="8796240" y="4222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699" name="CustomShape 700"/>
          <p:cNvSpPr/>
          <p:nvPr/>
        </p:nvSpPr>
        <p:spPr>
          <a:xfrm>
            <a:off x="8825040" y="4143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00" name="CustomShape 701"/>
          <p:cNvSpPr/>
          <p:nvPr/>
        </p:nvSpPr>
        <p:spPr>
          <a:xfrm>
            <a:off x="8796240" y="50472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01" name="CustomShape 702"/>
          <p:cNvSpPr/>
          <p:nvPr/>
        </p:nvSpPr>
        <p:spPr>
          <a:xfrm>
            <a:off x="225360" y="7668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02" name="CustomShape 703"/>
          <p:cNvSpPr/>
          <p:nvPr/>
        </p:nvSpPr>
        <p:spPr>
          <a:xfrm>
            <a:off x="217440" y="7668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03" name="CustomShape 704"/>
          <p:cNvSpPr/>
          <p:nvPr/>
        </p:nvSpPr>
        <p:spPr>
          <a:xfrm>
            <a:off x="225360" y="75888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04" name="CustomShape 705"/>
          <p:cNvSpPr/>
          <p:nvPr/>
        </p:nvSpPr>
        <p:spPr>
          <a:xfrm>
            <a:off x="301680" y="80820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05" name="CustomShape 706"/>
          <p:cNvSpPr/>
          <p:nvPr/>
        </p:nvSpPr>
        <p:spPr>
          <a:xfrm>
            <a:off x="8807400" y="9669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06" name="CustomShape 707"/>
          <p:cNvSpPr/>
          <p:nvPr/>
        </p:nvSpPr>
        <p:spPr>
          <a:xfrm>
            <a:off x="8801280" y="969840"/>
            <a:ext cx="121320" cy="189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07" name="CustomShape 708"/>
          <p:cNvSpPr/>
          <p:nvPr/>
        </p:nvSpPr>
        <p:spPr>
          <a:xfrm>
            <a:off x="8827920" y="96048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08" name="CustomShape 709"/>
          <p:cNvSpPr/>
          <p:nvPr/>
        </p:nvSpPr>
        <p:spPr>
          <a:xfrm>
            <a:off x="8801280" y="105084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09" name="CustomShape 710"/>
          <p:cNvSpPr/>
          <p:nvPr/>
        </p:nvSpPr>
        <p:spPr>
          <a:xfrm>
            <a:off x="227160" y="487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10" name="CustomShape 711"/>
          <p:cNvSpPr/>
          <p:nvPr/>
        </p:nvSpPr>
        <p:spPr>
          <a:xfrm>
            <a:off x="219240" y="488880"/>
            <a:ext cx="12276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11" name="CustomShape 712"/>
          <p:cNvSpPr/>
          <p:nvPr/>
        </p:nvSpPr>
        <p:spPr>
          <a:xfrm>
            <a:off x="227160" y="46044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12" name="CustomShape 713"/>
          <p:cNvSpPr/>
          <p:nvPr/>
        </p:nvSpPr>
        <p:spPr>
          <a:xfrm>
            <a:off x="303120" y="55080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13" name="CustomShape 714"/>
          <p:cNvSpPr/>
          <p:nvPr/>
        </p:nvSpPr>
        <p:spPr>
          <a:xfrm>
            <a:off x="8807400" y="7113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14" name="CustomShape 715"/>
          <p:cNvSpPr/>
          <p:nvPr/>
        </p:nvSpPr>
        <p:spPr>
          <a:xfrm>
            <a:off x="8798040" y="7113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15" name="CustomShape 716"/>
          <p:cNvSpPr/>
          <p:nvPr/>
        </p:nvSpPr>
        <p:spPr>
          <a:xfrm>
            <a:off x="8826480" y="70344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16" name="CustomShape 717"/>
          <p:cNvSpPr/>
          <p:nvPr/>
        </p:nvSpPr>
        <p:spPr>
          <a:xfrm>
            <a:off x="8798040" y="77472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17" name="CustomShape 718"/>
          <p:cNvSpPr/>
          <p:nvPr/>
        </p:nvSpPr>
        <p:spPr>
          <a:xfrm>
            <a:off x="225360" y="103680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18" name="CustomShape 719"/>
          <p:cNvSpPr/>
          <p:nvPr/>
        </p:nvSpPr>
        <p:spPr>
          <a:xfrm>
            <a:off x="216000" y="10368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19" name="CustomShape 720"/>
          <p:cNvSpPr/>
          <p:nvPr/>
        </p:nvSpPr>
        <p:spPr>
          <a:xfrm>
            <a:off x="225360" y="102888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0" name="CustomShape 721"/>
          <p:cNvSpPr/>
          <p:nvPr/>
        </p:nvSpPr>
        <p:spPr>
          <a:xfrm>
            <a:off x="299880" y="110016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1" name="CustomShape 722"/>
          <p:cNvSpPr/>
          <p:nvPr/>
        </p:nvSpPr>
        <p:spPr>
          <a:xfrm>
            <a:off x="8810640" y="12574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22" name="CustomShape 723"/>
          <p:cNvSpPr/>
          <p:nvPr/>
        </p:nvSpPr>
        <p:spPr>
          <a:xfrm>
            <a:off x="8802720" y="12574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3" name="CustomShape 724"/>
          <p:cNvSpPr/>
          <p:nvPr/>
        </p:nvSpPr>
        <p:spPr>
          <a:xfrm>
            <a:off x="8831160" y="1249200"/>
            <a:ext cx="8316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4" name="CustomShape 725"/>
          <p:cNvSpPr/>
          <p:nvPr/>
        </p:nvSpPr>
        <p:spPr>
          <a:xfrm>
            <a:off x="8802720" y="132084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5" name="CustomShape 726"/>
          <p:cNvSpPr/>
          <p:nvPr/>
        </p:nvSpPr>
        <p:spPr>
          <a:xfrm>
            <a:off x="225360" y="3510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26" name="CustomShape 727"/>
          <p:cNvSpPr/>
          <p:nvPr/>
        </p:nvSpPr>
        <p:spPr>
          <a:xfrm>
            <a:off x="217440" y="352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7" name="CustomShape 728"/>
          <p:cNvSpPr/>
          <p:nvPr/>
        </p:nvSpPr>
        <p:spPr>
          <a:xfrm>
            <a:off x="225360" y="34452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8" name="CustomShape 729"/>
          <p:cNvSpPr/>
          <p:nvPr/>
        </p:nvSpPr>
        <p:spPr>
          <a:xfrm>
            <a:off x="301680" y="41436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29" name="CustomShape 730"/>
          <p:cNvSpPr/>
          <p:nvPr/>
        </p:nvSpPr>
        <p:spPr>
          <a:xfrm>
            <a:off x="8807400" y="57312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30" name="CustomShape 731"/>
          <p:cNvSpPr/>
          <p:nvPr/>
        </p:nvSpPr>
        <p:spPr>
          <a:xfrm>
            <a:off x="8801280" y="5731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31" name="CustomShape 732"/>
          <p:cNvSpPr/>
          <p:nvPr/>
        </p:nvSpPr>
        <p:spPr>
          <a:xfrm>
            <a:off x="8827920" y="5666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32" name="CustomShape 733"/>
          <p:cNvSpPr/>
          <p:nvPr/>
        </p:nvSpPr>
        <p:spPr>
          <a:xfrm>
            <a:off x="8801280" y="61920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33" name="CustomShape 734"/>
          <p:cNvSpPr/>
          <p:nvPr/>
        </p:nvSpPr>
        <p:spPr>
          <a:xfrm>
            <a:off x="223920" y="89856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34" name="CustomShape 735"/>
          <p:cNvSpPr/>
          <p:nvPr/>
        </p:nvSpPr>
        <p:spPr>
          <a:xfrm>
            <a:off x="214200" y="8985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35" name="CustomShape 736"/>
          <p:cNvSpPr/>
          <p:nvPr/>
        </p:nvSpPr>
        <p:spPr>
          <a:xfrm>
            <a:off x="223920" y="89208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36" name="CustomShape 737"/>
          <p:cNvSpPr/>
          <p:nvPr/>
        </p:nvSpPr>
        <p:spPr>
          <a:xfrm>
            <a:off x="298440" y="960480"/>
            <a:ext cx="3708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37" name="CustomShape 738"/>
          <p:cNvSpPr/>
          <p:nvPr/>
        </p:nvSpPr>
        <p:spPr>
          <a:xfrm>
            <a:off x="8812080" y="11206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38" name="CustomShape 739"/>
          <p:cNvSpPr/>
          <p:nvPr/>
        </p:nvSpPr>
        <p:spPr>
          <a:xfrm>
            <a:off x="8804160" y="11206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39" name="CustomShape 740"/>
          <p:cNvSpPr/>
          <p:nvPr/>
        </p:nvSpPr>
        <p:spPr>
          <a:xfrm>
            <a:off x="8832960" y="111456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40" name="CustomShape 741"/>
          <p:cNvSpPr/>
          <p:nvPr/>
        </p:nvSpPr>
        <p:spPr>
          <a:xfrm>
            <a:off x="8804160" y="116352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41" name="CustomShape 742"/>
          <p:cNvSpPr/>
          <p:nvPr/>
        </p:nvSpPr>
        <p:spPr>
          <a:xfrm>
            <a:off x="225360" y="6001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42" name="CustomShape 743"/>
          <p:cNvSpPr/>
          <p:nvPr/>
        </p:nvSpPr>
        <p:spPr>
          <a:xfrm>
            <a:off x="216000" y="6001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43" name="CustomShape 744"/>
          <p:cNvSpPr/>
          <p:nvPr/>
        </p:nvSpPr>
        <p:spPr>
          <a:xfrm>
            <a:off x="225360" y="596880"/>
            <a:ext cx="83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44" name="CustomShape 745"/>
          <p:cNvSpPr/>
          <p:nvPr/>
        </p:nvSpPr>
        <p:spPr>
          <a:xfrm>
            <a:off x="299880" y="68436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45" name="CustomShape 746"/>
          <p:cNvSpPr/>
          <p:nvPr/>
        </p:nvSpPr>
        <p:spPr>
          <a:xfrm>
            <a:off x="8810640" y="822240"/>
            <a:ext cx="105120" cy="207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46" name="CustomShape 747"/>
          <p:cNvSpPr/>
          <p:nvPr/>
        </p:nvSpPr>
        <p:spPr>
          <a:xfrm>
            <a:off x="8802720" y="824040"/>
            <a:ext cx="121320" cy="213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47" name="CustomShape 748"/>
          <p:cNvSpPr/>
          <p:nvPr/>
        </p:nvSpPr>
        <p:spPr>
          <a:xfrm>
            <a:off x="8831160" y="81432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48" name="CustomShape 749"/>
          <p:cNvSpPr/>
          <p:nvPr/>
        </p:nvSpPr>
        <p:spPr>
          <a:xfrm>
            <a:off x="8802720" y="90648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49" name="CustomShape 750"/>
          <p:cNvSpPr/>
          <p:nvPr/>
        </p:nvSpPr>
        <p:spPr>
          <a:xfrm>
            <a:off x="222120" y="11476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50" name="CustomShape 751"/>
          <p:cNvSpPr/>
          <p:nvPr/>
        </p:nvSpPr>
        <p:spPr>
          <a:xfrm>
            <a:off x="214200" y="114768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51" name="CustomShape 752"/>
          <p:cNvSpPr/>
          <p:nvPr/>
        </p:nvSpPr>
        <p:spPr>
          <a:xfrm>
            <a:off x="222120" y="1141560"/>
            <a:ext cx="83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52" name="CustomShape 753"/>
          <p:cNvSpPr/>
          <p:nvPr/>
        </p:nvSpPr>
        <p:spPr>
          <a:xfrm>
            <a:off x="297000" y="123192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53" name="CustomShape 754"/>
          <p:cNvSpPr/>
          <p:nvPr/>
        </p:nvSpPr>
        <p:spPr>
          <a:xfrm>
            <a:off x="8813880" y="139068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54" name="CustomShape 755"/>
          <p:cNvSpPr/>
          <p:nvPr/>
        </p:nvSpPr>
        <p:spPr>
          <a:xfrm>
            <a:off x="8807400" y="139068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55" name="CustomShape 756"/>
          <p:cNvSpPr/>
          <p:nvPr/>
        </p:nvSpPr>
        <p:spPr>
          <a:xfrm>
            <a:off x="8834400" y="1363680"/>
            <a:ext cx="83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56" name="CustomShape 757"/>
          <p:cNvSpPr/>
          <p:nvPr/>
        </p:nvSpPr>
        <p:spPr>
          <a:xfrm>
            <a:off x="8807400" y="145584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57" name="CustomShape 758"/>
          <p:cNvSpPr/>
          <p:nvPr/>
        </p:nvSpPr>
        <p:spPr>
          <a:xfrm>
            <a:off x="284040" y="233280"/>
            <a:ext cx="5148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58" name="CustomShape 759"/>
          <p:cNvSpPr/>
          <p:nvPr/>
        </p:nvSpPr>
        <p:spPr>
          <a:xfrm>
            <a:off x="276120" y="231840"/>
            <a:ext cx="4320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59" name="CustomShape 760"/>
          <p:cNvSpPr/>
          <p:nvPr/>
        </p:nvSpPr>
        <p:spPr>
          <a:xfrm>
            <a:off x="317520" y="233280"/>
            <a:ext cx="2592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0" name="CustomShape 761"/>
          <p:cNvSpPr/>
          <p:nvPr/>
        </p:nvSpPr>
        <p:spPr>
          <a:xfrm>
            <a:off x="316080" y="266760"/>
            <a:ext cx="2736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1" name="CustomShape 762"/>
          <p:cNvSpPr/>
          <p:nvPr/>
        </p:nvSpPr>
        <p:spPr>
          <a:xfrm>
            <a:off x="279360" y="233280"/>
            <a:ext cx="464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2" name="CustomShape 763"/>
          <p:cNvSpPr/>
          <p:nvPr/>
        </p:nvSpPr>
        <p:spPr>
          <a:xfrm>
            <a:off x="225360" y="170028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63" name="CustomShape 764"/>
          <p:cNvSpPr/>
          <p:nvPr/>
        </p:nvSpPr>
        <p:spPr>
          <a:xfrm>
            <a:off x="217440" y="17002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4" name="CustomShape 765"/>
          <p:cNvSpPr/>
          <p:nvPr/>
        </p:nvSpPr>
        <p:spPr>
          <a:xfrm>
            <a:off x="225360" y="16905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5" name="CustomShape 766"/>
          <p:cNvSpPr/>
          <p:nvPr/>
        </p:nvSpPr>
        <p:spPr>
          <a:xfrm>
            <a:off x="301680" y="178452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6" name="CustomShape 767"/>
          <p:cNvSpPr/>
          <p:nvPr/>
        </p:nvSpPr>
        <p:spPr>
          <a:xfrm>
            <a:off x="8807400" y="19461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67" name="CustomShape 768"/>
          <p:cNvSpPr/>
          <p:nvPr/>
        </p:nvSpPr>
        <p:spPr>
          <a:xfrm>
            <a:off x="8801280" y="19461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8" name="CustomShape 769"/>
          <p:cNvSpPr/>
          <p:nvPr/>
        </p:nvSpPr>
        <p:spPr>
          <a:xfrm>
            <a:off x="8827920" y="193680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69" name="CustomShape 770"/>
          <p:cNvSpPr/>
          <p:nvPr/>
        </p:nvSpPr>
        <p:spPr>
          <a:xfrm>
            <a:off x="8801280" y="200340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70" name="CustomShape 771"/>
          <p:cNvSpPr/>
          <p:nvPr/>
        </p:nvSpPr>
        <p:spPr>
          <a:xfrm>
            <a:off x="225360" y="62276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71" name="CustomShape 772"/>
          <p:cNvSpPr/>
          <p:nvPr/>
        </p:nvSpPr>
        <p:spPr>
          <a:xfrm>
            <a:off x="217440" y="62276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72" name="CustomShape 773"/>
          <p:cNvSpPr/>
          <p:nvPr/>
        </p:nvSpPr>
        <p:spPr>
          <a:xfrm>
            <a:off x="225360" y="622764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73" name="CustomShape 774"/>
          <p:cNvSpPr/>
          <p:nvPr/>
        </p:nvSpPr>
        <p:spPr>
          <a:xfrm>
            <a:off x="301680" y="6308640"/>
            <a:ext cx="385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74" name="CustomShape 775"/>
          <p:cNvSpPr/>
          <p:nvPr/>
        </p:nvSpPr>
        <p:spPr>
          <a:xfrm>
            <a:off x="8807400" y="6410160"/>
            <a:ext cx="106920" cy="1386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75" name="CustomShape 776"/>
          <p:cNvSpPr/>
          <p:nvPr/>
        </p:nvSpPr>
        <p:spPr>
          <a:xfrm>
            <a:off x="8801280" y="6410160"/>
            <a:ext cx="121320" cy="151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76" name="CustomShape 777"/>
          <p:cNvSpPr/>
          <p:nvPr/>
        </p:nvSpPr>
        <p:spPr>
          <a:xfrm>
            <a:off x="8827920" y="6410160"/>
            <a:ext cx="846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77" name="CustomShape 778"/>
          <p:cNvSpPr/>
          <p:nvPr/>
        </p:nvSpPr>
        <p:spPr>
          <a:xfrm>
            <a:off x="8801280" y="6472080"/>
            <a:ext cx="3852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78" name="CustomShape 779"/>
          <p:cNvSpPr/>
          <p:nvPr/>
        </p:nvSpPr>
        <p:spPr>
          <a:xfrm>
            <a:off x="225360" y="6381720"/>
            <a:ext cx="106920" cy="186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79" name="CustomShape 780"/>
          <p:cNvSpPr/>
          <p:nvPr/>
        </p:nvSpPr>
        <p:spPr>
          <a:xfrm>
            <a:off x="217440" y="63831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80" name="CustomShape 781"/>
          <p:cNvSpPr/>
          <p:nvPr/>
        </p:nvSpPr>
        <p:spPr>
          <a:xfrm>
            <a:off x="225360" y="637380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81" name="CustomShape 782"/>
          <p:cNvSpPr/>
          <p:nvPr/>
        </p:nvSpPr>
        <p:spPr>
          <a:xfrm>
            <a:off x="301680" y="642312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82" name="CustomShape 783"/>
          <p:cNvSpPr/>
          <p:nvPr/>
        </p:nvSpPr>
        <p:spPr>
          <a:xfrm>
            <a:off x="230040" y="3351240"/>
            <a:ext cx="106920" cy="205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83" name="CustomShape 784"/>
          <p:cNvSpPr/>
          <p:nvPr/>
        </p:nvSpPr>
        <p:spPr>
          <a:xfrm>
            <a:off x="222120" y="3351240"/>
            <a:ext cx="121320" cy="213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84" name="CustomShape 785"/>
          <p:cNvSpPr/>
          <p:nvPr/>
        </p:nvSpPr>
        <p:spPr>
          <a:xfrm>
            <a:off x="230040" y="334008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85" name="CustomShape 786"/>
          <p:cNvSpPr/>
          <p:nvPr/>
        </p:nvSpPr>
        <p:spPr>
          <a:xfrm>
            <a:off x="304920" y="343548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86" name="CustomShape 787"/>
          <p:cNvSpPr/>
          <p:nvPr/>
        </p:nvSpPr>
        <p:spPr>
          <a:xfrm>
            <a:off x="8804160" y="3592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87" name="CustomShape 788"/>
          <p:cNvSpPr/>
          <p:nvPr/>
        </p:nvSpPr>
        <p:spPr>
          <a:xfrm>
            <a:off x="8796240" y="3592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88" name="CustomShape 789"/>
          <p:cNvSpPr/>
          <p:nvPr/>
        </p:nvSpPr>
        <p:spPr>
          <a:xfrm>
            <a:off x="8825040" y="358452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89" name="CustomShape 790"/>
          <p:cNvSpPr/>
          <p:nvPr/>
        </p:nvSpPr>
        <p:spPr>
          <a:xfrm>
            <a:off x="8796240" y="365436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90" name="CustomShape 791"/>
          <p:cNvSpPr/>
          <p:nvPr/>
        </p:nvSpPr>
        <p:spPr>
          <a:xfrm>
            <a:off x="230040" y="52848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91" name="CustomShape 792"/>
          <p:cNvSpPr/>
          <p:nvPr/>
        </p:nvSpPr>
        <p:spPr>
          <a:xfrm>
            <a:off x="222120" y="528804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92" name="CustomShape 793"/>
          <p:cNvSpPr/>
          <p:nvPr/>
        </p:nvSpPr>
        <p:spPr>
          <a:xfrm>
            <a:off x="230040" y="527832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93" name="CustomShape 794"/>
          <p:cNvSpPr/>
          <p:nvPr/>
        </p:nvSpPr>
        <p:spPr>
          <a:xfrm>
            <a:off x="304920" y="532908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94" name="CustomShape 795"/>
          <p:cNvSpPr/>
          <p:nvPr/>
        </p:nvSpPr>
        <p:spPr>
          <a:xfrm>
            <a:off x="8804160" y="550224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95" name="CustomShape 796"/>
          <p:cNvSpPr/>
          <p:nvPr/>
        </p:nvSpPr>
        <p:spPr>
          <a:xfrm>
            <a:off x="8796240" y="55022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96" name="CustomShape 797"/>
          <p:cNvSpPr/>
          <p:nvPr/>
        </p:nvSpPr>
        <p:spPr>
          <a:xfrm>
            <a:off x="8825040" y="550224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97" name="CustomShape 798"/>
          <p:cNvSpPr/>
          <p:nvPr/>
        </p:nvSpPr>
        <p:spPr>
          <a:xfrm>
            <a:off x="8796240" y="557208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798" name="CustomShape 799"/>
          <p:cNvSpPr/>
          <p:nvPr/>
        </p:nvSpPr>
        <p:spPr>
          <a:xfrm>
            <a:off x="227160" y="14428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799" name="CustomShape 800"/>
          <p:cNvSpPr/>
          <p:nvPr/>
        </p:nvSpPr>
        <p:spPr>
          <a:xfrm>
            <a:off x="219240" y="144288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0" name="CustomShape 801"/>
          <p:cNvSpPr/>
          <p:nvPr/>
        </p:nvSpPr>
        <p:spPr>
          <a:xfrm>
            <a:off x="227160" y="143352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1" name="CustomShape 802"/>
          <p:cNvSpPr/>
          <p:nvPr/>
        </p:nvSpPr>
        <p:spPr>
          <a:xfrm>
            <a:off x="303120" y="150336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2" name="CustomShape 803"/>
          <p:cNvSpPr/>
          <p:nvPr/>
        </p:nvSpPr>
        <p:spPr>
          <a:xfrm>
            <a:off x="8807400" y="166536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03" name="CustomShape 804"/>
          <p:cNvSpPr/>
          <p:nvPr/>
        </p:nvSpPr>
        <p:spPr>
          <a:xfrm>
            <a:off x="8798040" y="16653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4" name="CustomShape 805"/>
          <p:cNvSpPr/>
          <p:nvPr/>
        </p:nvSpPr>
        <p:spPr>
          <a:xfrm>
            <a:off x="8826480" y="16574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5" name="CustomShape 806"/>
          <p:cNvSpPr/>
          <p:nvPr/>
        </p:nvSpPr>
        <p:spPr>
          <a:xfrm>
            <a:off x="8798040" y="170640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6" name="CustomShape 807"/>
          <p:cNvSpPr/>
          <p:nvPr/>
        </p:nvSpPr>
        <p:spPr>
          <a:xfrm>
            <a:off x="227160" y="59626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07" name="CustomShape 808"/>
          <p:cNvSpPr/>
          <p:nvPr/>
        </p:nvSpPr>
        <p:spPr>
          <a:xfrm>
            <a:off x="219240" y="596268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8" name="CustomShape 809"/>
          <p:cNvSpPr/>
          <p:nvPr/>
        </p:nvSpPr>
        <p:spPr>
          <a:xfrm>
            <a:off x="227160" y="59547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09" name="CustomShape 810"/>
          <p:cNvSpPr/>
          <p:nvPr/>
        </p:nvSpPr>
        <p:spPr>
          <a:xfrm>
            <a:off x="303120" y="602460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10" name="CustomShape 811"/>
          <p:cNvSpPr/>
          <p:nvPr/>
        </p:nvSpPr>
        <p:spPr>
          <a:xfrm>
            <a:off x="8807400" y="6165720"/>
            <a:ext cx="106920" cy="1670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11" name="CustomShape 812"/>
          <p:cNvSpPr/>
          <p:nvPr/>
        </p:nvSpPr>
        <p:spPr>
          <a:xfrm>
            <a:off x="8798040" y="6165720"/>
            <a:ext cx="122760" cy="176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12" name="CustomShape 813"/>
          <p:cNvSpPr/>
          <p:nvPr/>
        </p:nvSpPr>
        <p:spPr>
          <a:xfrm>
            <a:off x="8826480" y="616104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13" name="CustomShape 814"/>
          <p:cNvSpPr/>
          <p:nvPr/>
        </p:nvSpPr>
        <p:spPr>
          <a:xfrm>
            <a:off x="8798040" y="622296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14" name="CustomShape 815"/>
          <p:cNvSpPr/>
          <p:nvPr/>
        </p:nvSpPr>
        <p:spPr>
          <a:xfrm>
            <a:off x="230040" y="309564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15" name="CustomShape 816"/>
          <p:cNvSpPr/>
          <p:nvPr/>
        </p:nvSpPr>
        <p:spPr>
          <a:xfrm>
            <a:off x="223920" y="30956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16" name="CustomShape 817"/>
          <p:cNvSpPr/>
          <p:nvPr/>
        </p:nvSpPr>
        <p:spPr>
          <a:xfrm>
            <a:off x="230040" y="308448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17" name="CustomShape 818"/>
          <p:cNvSpPr/>
          <p:nvPr/>
        </p:nvSpPr>
        <p:spPr>
          <a:xfrm>
            <a:off x="306360" y="313704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18" name="CustomShape 819"/>
          <p:cNvSpPr/>
          <p:nvPr/>
        </p:nvSpPr>
        <p:spPr>
          <a:xfrm>
            <a:off x="8802720" y="33148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19" name="CustomShape 820"/>
          <p:cNvSpPr/>
          <p:nvPr/>
        </p:nvSpPr>
        <p:spPr>
          <a:xfrm>
            <a:off x="8794800" y="33177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20" name="CustomShape 821"/>
          <p:cNvSpPr/>
          <p:nvPr/>
        </p:nvSpPr>
        <p:spPr>
          <a:xfrm>
            <a:off x="8823240" y="330660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21" name="CustomShape 822"/>
          <p:cNvSpPr/>
          <p:nvPr/>
        </p:nvSpPr>
        <p:spPr>
          <a:xfrm>
            <a:off x="8794800" y="337176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22" name="CustomShape 823"/>
          <p:cNvSpPr/>
          <p:nvPr/>
        </p:nvSpPr>
        <p:spPr>
          <a:xfrm>
            <a:off x="230040" y="50022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23" name="CustomShape 824"/>
          <p:cNvSpPr/>
          <p:nvPr/>
        </p:nvSpPr>
        <p:spPr>
          <a:xfrm>
            <a:off x="223920" y="50022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24" name="CustomShape 825"/>
          <p:cNvSpPr/>
          <p:nvPr/>
        </p:nvSpPr>
        <p:spPr>
          <a:xfrm>
            <a:off x="230040" y="49942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25" name="CustomShape 826"/>
          <p:cNvSpPr/>
          <p:nvPr/>
        </p:nvSpPr>
        <p:spPr>
          <a:xfrm>
            <a:off x="306360" y="506412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26" name="CustomShape 827"/>
          <p:cNvSpPr/>
          <p:nvPr/>
        </p:nvSpPr>
        <p:spPr>
          <a:xfrm>
            <a:off x="8802720" y="522612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27" name="CustomShape 828"/>
          <p:cNvSpPr/>
          <p:nvPr/>
        </p:nvSpPr>
        <p:spPr>
          <a:xfrm>
            <a:off x="8794800" y="522612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28" name="CustomShape 829"/>
          <p:cNvSpPr/>
          <p:nvPr/>
        </p:nvSpPr>
        <p:spPr>
          <a:xfrm>
            <a:off x="8823240" y="52182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29" name="CustomShape 830"/>
          <p:cNvSpPr/>
          <p:nvPr/>
        </p:nvSpPr>
        <p:spPr>
          <a:xfrm>
            <a:off x="8794800" y="528948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30" name="CustomShape 831"/>
          <p:cNvSpPr/>
          <p:nvPr/>
        </p:nvSpPr>
        <p:spPr>
          <a:xfrm>
            <a:off x="225360" y="198756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31" name="CustomShape 832"/>
          <p:cNvSpPr/>
          <p:nvPr/>
        </p:nvSpPr>
        <p:spPr>
          <a:xfrm>
            <a:off x="216000" y="19875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32" name="CustomShape 833"/>
          <p:cNvSpPr/>
          <p:nvPr/>
        </p:nvSpPr>
        <p:spPr>
          <a:xfrm>
            <a:off x="225360" y="198108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33" name="CustomShape 834"/>
          <p:cNvSpPr/>
          <p:nvPr/>
        </p:nvSpPr>
        <p:spPr>
          <a:xfrm>
            <a:off x="299880" y="204804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34" name="CustomShape 835"/>
          <p:cNvSpPr/>
          <p:nvPr/>
        </p:nvSpPr>
        <p:spPr>
          <a:xfrm>
            <a:off x="8810640" y="22096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35" name="CustomShape 836"/>
          <p:cNvSpPr/>
          <p:nvPr/>
        </p:nvSpPr>
        <p:spPr>
          <a:xfrm>
            <a:off x="8802720" y="22129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36" name="CustomShape 837"/>
          <p:cNvSpPr/>
          <p:nvPr/>
        </p:nvSpPr>
        <p:spPr>
          <a:xfrm>
            <a:off x="8831160" y="220176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37" name="CustomShape 838"/>
          <p:cNvSpPr/>
          <p:nvPr/>
        </p:nvSpPr>
        <p:spPr>
          <a:xfrm>
            <a:off x="8802720" y="225252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38" name="CustomShape 839"/>
          <p:cNvSpPr/>
          <p:nvPr/>
        </p:nvSpPr>
        <p:spPr>
          <a:xfrm>
            <a:off x="225360" y="389880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39" name="CustomShape 840"/>
          <p:cNvSpPr/>
          <p:nvPr/>
        </p:nvSpPr>
        <p:spPr>
          <a:xfrm>
            <a:off x="216000" y="38988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0" name="CustomShape 841"/>
          <p:cNvSpPr/>
          <p:nvPr/>
        </p:nvSpPr>
        <p:spPr>
          <a:xfrm>
            <a:off x="225360" y="389268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1" name="CustomShape 842"/>
          <p:cNvSpPr/>
          <p:nvPr/>
        </p:nvSpPr>
        <p:spPr>
          <a:xfrm>
            <a:off x="299880" y="396252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2" name="CustomShape 843"/>
          <p:cNvSpPr/>
          <p:nvPr/>
        </p:nvSpPr>
        <p:spPr>
          <a:xfrm>
            <a:off x="8810640" y="41194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43" name="CustomShape 844"/>
          <p:cNvSpPr/>
          <p:nvPr/>
        </p:nvSpPr>
        <p:spPr>
          <a:xfrm>
            <a:off x="8802720" y="41194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4" name="CustomShape 845"/>
          <p:cNvSpPr/>
          <p:nvPr/>
        </p:nvSpPr>
        <p:spPr>
          <a:xfrm>
            <a:off x="8831160" y="411336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5" name="CustomShape 846"/>
          <p:cNvSpPr/>
          <p:nvPr/>
        </p:nvSpPr>
        <p:spPr>
          <a:xfrm>
            <a:off x="8802720" y="418464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6" name="CustomShape 847"/>
          <p:cNvSpPr/>
          <p:nvPr/>
        </p:nvSpPr>
        <p:spPr>
          <a:xfrm>
            <a:off x="227160" y="3635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47" name="CustomShape 848"/>
          <p:cNvSpPr/>
          <p:nvPr/>
        </p:nvSpPr>
        <p:spPr>
          <a:xfrm>
            <a:off x="219240" y="3635280"/>
            <a:ext cx="12276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8" name="CustomShape 849"/>
          <p:cNvSpPr/>
          <p:nvPr/>
        </p:nvSpPr>
        <p:spPr>
          <a:xfrm>
            <a:off x="227160" y="36226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49" name="CustomShape 850"/>
          <p:cNvSpPr/>
          <p:nvPr/>
        </p:nvSpPr>
        <p:spPr>
          <a:xfrm>
            <a:off x="303120" y="368136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50" name="CustomShape 851"/>
          <p:cNvSpPr/>
          <p:nvPr/>
        </p:nvSpPr>
        <p:spPr>
          <a:xfrm>
            <a:off x="8807400" y="385452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51" name="CustomShape 852"/>
          <p:cNvSpPr/>
          <p:nvPr/>
        </p:nvSpPr>
        <p:spPr>
          <a:xfrm>
            <a:off x="8798040" y="385452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52" name="CustomShape 853"/>
          <p:cNvSpPr/>
          <p:nvPr/>
        </p:nvSpPr>
        <p:spPr>
          <a:xfrm>
            <a:off x="8826480" y="384804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53" name="CustomShape 854"/>
          <p:cNvSpPr/>
          <p:nvPr/>
        </p:nvSpPr>
        <p:spPr>
          <a:xfrm>
            <a:off x="8798040" y="391968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54" name="CustomShape 855"/>
          <p:cNvSpPr/>
          <p:nvPr/>
        </p:nvSpPr>
        <p:spPr>
          <a:xfrm>
            <a:off x="227160" y="554832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55" name="CustomShape 856"/>
          <p:cNvSpPr/>
          <p:nvPr/>
        </p:nvSpPr>
        <p:spPr>
          <a:xfrm>
            <a:off x="219240" y="554832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56" name="CustomShape 857"/>
          <p:cNvSpPr/>
          <p:nvPr/>
        </p:nvSpPr>
        <p:spPr>
          <a:xfrm>
            <a:off x="227160" y="55418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57" name="CustomShape 858"/>
          <p:cNvSpPr/>
          <p:nvPr/>
        </p:nvSpPr>
        <p:spPr>
          <a:xfrm>
            <a:off x="303120" y="561168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58" name="CustomShape 859"/>
          <p:cNvSpPr/>
          <p:nvPr/>
        </p:nvSpPr>
        <p:spPr>
          <a:xfrm>
            <a:off x="8807400" y="5769000"/>
            <a:ext cx="106920" cy="186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59" name="CustomShape 860"/>
          <p:cNvSpPr/>
          <p:nvPr/>
        </p:nvSpPr>
        <p:spPr>
          <a:xfrm>
            <a:off x="8798040" y="577044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60" name="CustomShape 861"/>
          <p:cNvSpPr/>
          <p:nvPr/>
        </p:nvSpPr>
        <p:spPr>
          <a:xfrm>
            <a:off x="8826480" y="576432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61" name="CustomShape 862"/>
          <p:cNvSpPr/>
          <p:nvPr/>
        </p:nvSpPr>
        <p:spPr>
          <a:xfrm>
            <a:off x="8798040" y="583416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62" name="CustomShape 863"/>
          <p:cNvSpPr/>
          <p:nvPr/>
        </p:nvSpPr>
        <p:spPr>
          <a:xfrm>
            <a:off x="225360" y="1306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63" name="CustomShape 864"/>
          <p:cNvSpPr/>
          <p:nvPr/>
        </p:nvSpPr>
        <p:spPr>
          <a:xfrm>
            <a:off x="217440" y="1306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64" name="CustomShape 865"/>
          <p:cNvSpPr/>
          <p:nvPr/>
        </p:nvSpPr>
        <p:spPr>
          <a:xfrm>
            <a:off x="225360" y="12970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65" name="CustomShape 866"/>
          <p:cNvSpPr/>
          <p:nvPr/>
        </p:nvSpPr>
        <p:spPr>
          <a:xfrm>
            <a:off x="301680" y="134928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66" name="CustomShape 867"/>
          <p:cNvSpPr/>
          <p:nvPr/>
        </p:nvSpPr>
        <p:spPr>
          <a:xfrm>
            <a:off x="8807400" y="15066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67" name="CustomShape 868"/>
          <p:cNvSpPr/>
          <p:nvPr/>
        </p:nvSpPr>
        <p:spPr>
          <a:xfrm>
            <a:off x="8801280" y="15066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68" name="CustomShape 869"/>
          <p:cNvSpPr/>
          <p:nvPr/>
        </p:nvSpPr>
        <p:spPr>
          <a:xfrm>
            <a:off x="8827920" y="150336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69" name="CustomShape 870"/>
          <p:cNvSpPr/>
          <p:nvPr/>
        </p:nvSpPr>
        <p:spPr>
          <a:xfrm>
            <a:off x="8801280" y="159228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70" name="CustomShape 871"/>
          <p:cNvSpPr/>
          <p:nvPr/>
        </p:nvSpPr>
        <p:spPr>
          <a:xfrm>
            <a:off x="225360" y="5824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71" name="CustomShape 872"/>
          <p:cNvSpPr/>
          <p:nvPr/>
        </p:nvSpPr>
        <p:spPr>
          <a:xfrm>
            <a:off x="217440" y="5824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72" name="CustomShape 873"/>
          <p:cNvSpPr/>
          <p:nvPr/>
        </p:nvSpPr>
        <p:spPr>
          <a:xfrm>
            <a:off x="225360" y="581652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73" name="CustomShape 874"/>
          <p:cNvSpPr/>
          <p:nvPr/>
        </p:nvSpPr>
        <p:spPr>
          <a:xfrm>
            <a:off x="301680" y="5886360"/>
            <a:ext cx="385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74" name="CustomShape 875"/>
          <p:cNvSpPr/>
          <p:nvPr/>
        </p:nvSpPr>
        <p:spPr>
          <a:xfrm>
            <a:off x="8807400" y="6043680"/>
            <a:ext cx="106920" cy="1656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75" name="CustomShape 876"/>
          <p:cNvSpPr/>
          <p:nvPr/>
        </p:nvSpPr>
        <p:spPr>
          <a:xfrm>
            <a:off x="8801280" y="6043680"/>
            <a:ext cx="121320" cy="173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76" name="CustomShape 877"/>
          <p:cNvSpPr/>
          <p:nvPr/>
        </p:nvSpPr>
        <p:spPr>
          <a:xfrm>
            <a:off x="8827920" y="6039000"/>
            <a:ext cx="8640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77" name="CustomShape 878"/>
          <p:cNvSpPr/>
          <p:nvPr/>
        </p:nvSpPr>
        <p:spPr>
          <a:xfrm>
            <a:off x="8801280" y="6102360"/>
            <a:ext cx="385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78" name="CustomShape 879"/>
          <p:cNvSpPr/>
          <p:nvPr/>
        </p:nvSpPr>
        <p:spPr>
          <a:xfrm>
            <a:off x="230040" y="295416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79" name="CustomShape 880"/>
          <p:cNvSpPr/>
          <p:nvPr/>
        </p:nvSpPr>
        <p:spPr>
          <a:xfrm>
            <a:off x="222120" y="29541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0" name="CustomShape 881"/>
          <p:cNvSpPr/>
          <p:nvPr/>
        </p:nvSpPr>
        <p:spPr>
          <a:xfrm>
            <a:off x="230040" y="294804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1" name="CustomShape 882"/>
          <p:cNvSpPr/>
          <p:nvPr/>
        </p:nvSpPr>
        <p:spPr>
          <a:xfrm>
            <a:off x="304920" y="301788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2" name="CustomShape 883"/>
          <p:cNvSpPr/>
          <p:nvPr/>
        </p:nvSpPr>
        <p:spPr>
          <a:xfrm>
            <a:off x="8804160" y="31780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83" name="CustomShape 884"/>
          <p:cNvSpPr/>
          <p:nvPr/>
        </p:nvSpPr>
        <p:spPr>
          <a:xfrm>
            <a:off x="8796240" y="31780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4" name="CustomShape 885"/>
          <p:cNvSpPr/>
          <p:nvPr/>
        </p:nvSpPr>
        <p:spPr>
          <a:xfrm>
            <a:off x="8825040" y="314964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5" name="CustomShape 886"/>
          <p:cNvSpPr/>
          <p:nvPr/>
        </p:nvSpPr>
        <p:spPr>
          <a:xfrm>
            <a:off x="8796240" y="324000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6" name="CustomShape 887"/>
          <p:cNvSpPr/>
          <p:nvPr/>
        </p:nvSpPr>
        <p:spPr>
          <a:xfrm>
            <a:off x="230040" y="48657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87" name="CustomShape 888"/>
          <p:cNvSpPr/>
          <p:nvPr/>
        </p:nvSpPr>
        <p:spPr>
          <a:xfrm>
            <a:off x="222120" y="48657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8" name="CustomShape 889"/>
          <p:cNvSpPr/>
          <p:nvPr/>
        </p:nvSpPr>
        <p:spPr>
          <a:xfrm>
            <a:off x="230040" y="485928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89" name="CustomShape 890"/>
          <p:cNvSpPr/>
          <p:nvPr/>
        </p:nvSpPr>
        <p:spPr>
          <a:xfrm>
            <a:off x="304920" y="493092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90" name="CustomShape 891"/>
          <p:cNvSpPr/>
          <p:nvPr/>
        </p:nvSpPr>
        <p:spPr>
          <a:xfrm>
            <a:off x="8804160" y="508788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91" name="CustomShape 892"/>
          <p:cNvSpPr/>
          <p:nvPr/>
        </p:nvSpPr>
        <p:spPr>
          <a:xfrm>
            <a:off x="8796240" y="508788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92" name="CustomShape 893"/>
          <p:cNvSpPr/>
          <p:nvPr/>
        </p:nvSpPr>
        <p:spPr>
          <a:xfrm>
            <a:off x="8825040" y="50799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93" name="CustomShape 894"/>
          <p:cNvSpPr/>
          <p:nvPr/>
        </p:nvSpPr>
        <p:spPr>
          <a:xfrm>
            <a:off x="8796240" y="515304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94" name="CustomShape 895"/>
          <p:cNvSpPr/>
          <p:nvPr/>
        </p:nvSpPr>
        <p:spPr>
          <a:xfrm>
            <a:off x="223920" y="18511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95" name="CustomShape 896"/>
          <p:cNvSpPr/>
          <p:nvPr/>
        </p:nvSpPr>
        <p:spPr>
          <a:xfrm>
            <a:off x="214200" y="18511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96" name="CustomShape 897"/>
          <p:cNvSpPr/>
          <p:nvPr/>
        </p:nvSpPr>
        <p:spPr>
          <a:xfrm>
            <a:off x="223920" y="184464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97" name="CustomShape 898"/>
          <p:cNvSpPr/>
          <p:nvPr/>
        </p:nvSpPr>
        <p:spPr>
          <a:xfrm>
            <a:off x="298440" y="1893960"/>
            <a:ext cx="3708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898" name="CustomShape 899"/>
          <p:cNvSpPr/>
          <p:nvPr/>
        </p:nvSpPr>
        <p:spPr>
          <a:xfrm>
            <a:off x="8812080" y="20527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899" name="CustomShape 900"/>
          <p:cNvSpPr/>
          <p:nvPr/>
        </p:nvSpPr>
        <p:spPr>
          <a:xfrm>
            <a:off x="8804160" y="20559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00" name="CustomShape 901"/>
          <p:cNvSpPr/>
          <p:nvPr/>
        </p:nvSpPr>
        <p:spPr>
          <a:xfrm>
            <a:off x="8832960" y="204804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01" name="CustomShape 902"/>
          <p:cNvSpPr/>
          <p:nvPr/>
        </p:nvSpPr>
        <p:spPr>
          <a:xfrm>
            <a:off x="8804160" y="213840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02" name="CustomShape 903"/>
          <p:cNvSpPr/>
          <p:nvPr/>
        </p:nvSpPr>
        <p:spPr>
          <a:xfrm>
            <a:off x="225360" y="3500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03" name="CustomShape 904"/>
          <p:cNvSpPr/>
          <p:nvPr/>
        </p:nvSpPr>
        <p:spPr>
          <a:xfrm>
            <a:off x="217440" y="350028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04" name="CustomShape 905"/>
          <p:cNvSpPr/>
          <p:nvPr/>
        </p:nvSpPr>
        <p:spPr>
          <a:xfrm>
            <a:off x="225360" y="348948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05" name="CustomShape 906"/>
          <p:cNvSpPr/>
          <p:nvPr/>
        </p:nvSpPr>
        <p:spPr>
          <a:xfrm>
            <a:off x="301680" y="356400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06" name="CustomShape 907"/>
          <p:cNvSpPr/>
          <p:nvPr/>
        </p:nvSpPr>
        <p:spPr>
          <a:xfrm>
            <a:off x="8807400" y="371952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07" name="CustomShape 908"/>
          <p:cNvSpPr/>
          <p:nvPr/>
        </p:nvSpPr>
        <p:spPr>
          <a:xfrm>
            <a:off x="8801280" y="37195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08" name="CustomShape 909"/>
          <p:cNvSpPr/>
          <p:nvPr/>
        </p:nvSpPr>
        <p:spPr>
          <a:xfrm>
            <a:off x="8827920" y="37116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09" name="CustomShape 910"/>
          <p:cNvSpPr/>
          <p:nvPr/>
        </p:nvSpPr>
        <p:spPr>
          <a:xfrm>
            <a:off x="8801280" y="378288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10" name="CustomShape 911"/>
          <p:cNvSpPr/>
          <p:nvPr/>
        </p:nvSpPr>
        <p:spPr>
          <a:xfrm>
            <a:off x="225360" y="54118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11" name="CustomShape 912"/>
          <p:cNvSpPr/>
          <p:nvPr/>
        </p:nvSpPr>
        <p:spPr>
          <a:xfrm>
            <a:off x="217440" y="541512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12" name="CustomShape 913"/>
          <p:cNvSpPr/>
          <p:nvPr/>
        </p:nvSpPr>
        <p:spPr>
          <a:xfrm>
            <a:off x="225360" y="54054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13" name="CustomShape 914"/>
          <p:cNvSpPr/>
          <p:nvPr/>
        </p:nvSpPr>
        <p:spPr>
          <a:xfrm>
            <a:off x="301680" y="547380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14" name="CustomShape 915"/>
          <p:cNvSpPr/>
          <p:nvPr/>
        </p:nvSpPr>
        <p:spPr>
          <a:xfrm>
            <a:off x="8807400" y="56340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15" name="CustomShape 916"/>
          <p:cNvSpPr/>
          <p:nvPr/>
        </p:nvSpPr>
        <p:spPr>
          <a:xfrm>
            <a:off x="8801280" y="56340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16" name="CustomShape 917"/>
          <p:cNvSpPr/>
          <p:nvPr/>
        </p:nvSpPr>
        <p:spPr>
          <a:xfrm>
            <a:off x="8827920" y="562608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17" name="CustomShape 918"/>
          <p:cNvSpPr/>
          <p:nvPr/>
        </p:nvSpPr>
        <p:spPr>
          <a:xfrm>
            <a:off x="8801280" y="569736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18" name="CustomShape 919"/>
          <p:cNvSpPr/>
          <p:nvPr/>
        </p:nvSpPr>
        <p:spPr>
          <a:xfrm>
            <a:off x="225360" y="1574640"/>
            <a:ext cx="105120" cy="186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19" name="CustomShape 920"/>
          <p:cNvSpPr/>
          <p:nvPr/>
        </p:nvSpPr>
        <p:spPr>
          <a:xfrm>
            <a:off x="216000" y="1576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0" name="CustomShape 921"/>
          <p:cNvSpPr/>
          <p:nvPr/>
        </p:nvSpPr>
        <p:spPr>
          <a:xfrm>
            <a:off x="225360" y="1568520"/>
            <a:ext cx="8316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1" name="CustomShape 922"/>
          <p:cNvSpPr/>
          <p:nvPr/>
        </p:nvSpPr>
        <p:spPr>
          <a:xfrm>
            <a:off x="299880" y="163836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2" name="CustomShape 923"/>
          <p:cNvSpPr/>
          <p:nvPr/>
        </p:nvSpPr>
        <p:spPr>
          <a:xfrm>
            <a:off x="8810640" y="179856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23" name="CustomShape 924"/>
          <p:cNvSpPr/>
          <p:nvPr/>
        </p:nvSpPr>
        <p:spPr>
          <a:xfrm>
            <a:off x="8802720" y="17985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4" name="CustomShape 925"/>
          <p:cNvSpPr/>
          <p:nvPr/>
        </p:nvSpPr>
        <p:spPr>
          <a:xfrm>
            <a:off x="8831160" y="179064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5" name="CustomShape 926"/>
          <p:cNvSpPr/>
          <p:nvPr/>
        </p:nvSpPr>
        <p:spPr>
          <a:xfrm>
            <a:off x="8802720" y="186228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6" name="CustomShape 927"/>
          <p:cNvSpPr/>
          <p:nvPr/>
        </p:nvSpPr>
        <p:spPr>
          <a:xfrm>
            <a:off x="225360" y="609588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27" name="CustomShape 928"/>
          <p:cNvSpPr/>
          <p:nvPr/>
        </p:nvSpPr>
        <p:spPr>
          <a:xfrm>
            <a:off x="216000" y="60958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8" name="CustomShape 929"/>
          <p:cNvSpPr/>
          <p:nvPr/>
        </p:nvSpPr>
        <p:spPr>
          <a:xfrm>
            <a:off x="225360" y="608472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29" name="CustomShape 930"/>
          <p:cNvSpPr/>
          <p:nvPr/>
        </p:nvSpPr>
        <p:spPr>
          <a:xfrm>
            <a:off x="299880" y="615780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30" name="CustomShape 931"/>
          <p:cNvSpPr/>
          <p:nvPr/>
        </p:nvSpPr>
        <p:spPr>
          <a:xfrm>
            <a:off x="8807400" y="6284880"/>
            <a:ext cx="106920" cy="180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31" name="CustomShape 932"/>
          <p:cNvSpPr/>
          <p:nvPr/>
        </p:nvSpPr>
        <p:spPr>
          <a:xfrm>
            <a:off x="8798040" y="6284880"/>
            <a:ext cx="122760" cy="186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32" name="CustomShape 933"/>
          <p:cNvSpPr/>
          <p:nvPr/>
        </p:nvSpPr>
        <p:spPr>
          <a:xfrm>
            <a:off x="8826480" y="627696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33" name="CustomShape 934"/>
          <p:cNvSpPr/>
          <p:nvPr/>
        </p:nvSpPr>
        <p:spPr>
          <a:xfrm>
            <a:off x="8798040" y="635004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34" name="CustomShape 935"/>
          <p:cNvSpPr/>
          <p:nvPr/>
        </p:nvSpPr>
        <p:spPr>
          <a:xfrm>
            <a:off x="227160" y="32241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35" name="CustomShape 936"/>
          <p:cNvSpPr/>
          <p:nvPr/>
        </p:nvSpPr>
        <p:spPr>
          <a:xfrm>
            <a:off x="219240" y="32241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36" name="CustomShape 937"/>
          <p:cNvSpPr/>
          <p:nvPr/>
        </p:nvSpPr>
        <p:spPr>
          <a:xfrm>
            <a:off x="227160" y="32162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37" name="CustomShape 938"/>
          <p:cNvSpPr/>
          <p:nvPr/>
        </p:nvSpPr>
        <p:spPr>
          <a:xfrm>
            <a:off x="303120" y="329076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38" name="CustomShape 939"/>
          <p:cNvSpPr/>
          <p:nvPr/>
        </p:nvSpPr>
        <p:spPr>
          <a:xfrm>
            <a:off x="8807400" y="34401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39" name="CustomShape 940"/>
          <p:cNvSpPr/>
          <p:nvPr/>
        </p:nvSpPr>
        <p:spPr>
          <a:xfrm>
            <a:off x="8798040" y="3444840"/>
            <a:ext cx="12276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40" name="CustomShape 941"/>
          <p:cNvSpPr/>
          <p:nvPr/>
        </p:nvSpPr>
        <p:spPr>
          <a:xfrm>
            <a:off x="8826480" y="34322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41" name="CustomShape 942"/>
          <p:cNvSpPr/>
          <p:nvPr/>
        </p:nvSpPr>
        <p:spPr>
          <a:xfrm>
            <a:off x="8798040" y="350028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42" name="CustomShape 943"/>
          <p:cNvSpPr/>
          <p:nvPr/>
        </p:nvSpPr>
        <p:spPr>
          <a:xfrm>
            <a:off x="227160" y="51354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43" name="CustomShape 944"/>
          <p:cNvSpPr/>
          <p:nvPr/>
        </p:nvSpPr>
        <p:spPr>
          <a:xfrm>
            <a:off x="219240" y="513540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44" name="CustomShape 945"/>
          <p:cNvSpPr/>
          <p:nvPr/>
        </p:nvSpPr>
        <p:spPr>
          <a:xfrm>
            <a:off x="227160" y="512748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45" name="CustomShape 946"/>
          <p:cNvSpPr/>
          <p:nvPr/>
        </p:nvSpPr>
        <p:spPr>
          <a:xfrm>
            <a:off x="303120" y="519912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46" name="CustomShape 947"/>
          <p:cNvSpPr/>
          <p:nvPr/>
        </p:nvSpPr>
        <p:spPr>
          <a:xfrm>
            <a:off x="8807400" y="53578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47" name="CustomShape 948"/>
          <p:cNvSpPr/>
          <p:nvPr/>
        </p:nvSpPr>
        <p:spPr>
          <a:xfrm>
            <a:off x="8798040" y="535788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48" name="CustomShape 949"/>
          <p:cNvSpPr/>
          <p:nvPr/>
        </p:nvSpPr>
        <p:spPr>
          <a:xfrm>
            <a:off x="8826480" y="53514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49" name="CustomShape 950"/>
          <p:cNvSpPr/>
          <p:nvPr/>
        </p:nvSpPr>
        <p:spPr>
          <a:xfrm>
            <a:off x="8798040" y="542304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50" name="CustomShape 951"/>
          <p:cNvSpPr/>
          <p:nvPr/>
        </p:nvSpPr>
        <p:spPr>
          <a:xfrm>
            <a:off x="222120" y="212256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51" name="CustomShape 952"/>
          <p:cNvSpPr/>
          <p:nvPr/>
        </p:nvSpPr>
        <p:spPr>
          <a:xfrm>
            <a:off x="214200" y="212256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52" name="CustomShape 953"/>
          <p:cNvSpPr/>
          <p:nvPr/>
        </p:nvSpPr>
        <p:spPr>
          <a:xfrm>
            <a:off x="222120" y="211464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53" name="CustomShape 954"/>
          <p:cNvSpPr/>
          <p:nvPr/>
        </p:nvSpPr>
        <p:spPr>
          <a:xfrm>
            <a:off x="297000" y="218448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54" name="CustomShape 955"/>
          <p:cNvSpPr/>
          <p:nvPr/>
        </p:nvSpPr>
        <p:spPr>
          <a:xfrm>
            <a:off x="8813880" y="234468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55" name="CustomShape 956"/>
          <p:cNvSpPr/>
          <p:nvPr/>
        </p:nvSpPr>
        <p:spPr>
          <a:xfrm>
            <a:off x="8807400" y="234468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56" name="CustomShape 957"/>
          <p:cNvSpPr/>
          <p:nvPr/>
        </p:nvSpPr>
        <p:spPr>
          <a:xfrm>
            <a:off x="8834400" y="233676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57" name="CustomShape 958"/>
          <p:cNvSpPr/>
          <p:nvPr/>
        </p:nvSpPr>
        <p:spPr>
          <a:xfrm>
            <a:off x="8807400" y="240840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58" name="CustomShape 959"/>
          <p:cNvSpPr/>
          <p:nvPr/>
        </p:nvSpPr>
        <p:spPr>
          <a:xfrm>
            <a:off x="222120" y="403056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59" name="CustomShape 960"/>
          <p:cNvSpPr/>
          <p:nvPr/>
        </p:nvSpPr>
        <p:spPr>
          <a:xfrm>
            <a:off x="214200" y="403056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0" name="CustomShape 961"/>
          <p:cNvSpPr/>
          <p:nvPr/>
        </p:nvSpPr>
        <p:spPr>
          <a:xfrm>
            <a:off x="222120" y="402120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1" name="CustomShape 962"/>
          <p:cNvSpPr/>
          <p:nvPr/>
        </p:nvSpPr>
        <p:spPr>
          <a:xfrm>
            <a:off x="297000" y="409572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2" name="CustomShape 963"/>
          <p:cNvSpPr/>
          <p:nvPr/>
        </p:nvSpPr>
        <p:spPr>
          <a:xfrm>
            <a:off x="8813880" y="42544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63" name="CustomShape 964"/>
          <p:cNvSpPr/>
          <p:nvPr/>
        </p:nvSpPr>
        <p:spPr>
          <a:xfrm>
            <a:off x="8807400" y="425448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4" name="CustomShape 965"/>
          <p:cNvSpPr/>
          <p:nvPr/>
        </p:nvSpPr>
        <p:spPr>
          <a:xfrm>
            <a:off x="8834400" y="424800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5" name="CustomShape 966"/>
          <p:cNvSpPr/>
          <p:nvPr/>
        </p:nvSpPr>
        <p:spPr>
          <a:xfrm>
            <a:off x="8807400" y="431640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6" name="CustomShape 967"/>
          <p:cNvSpPr/>
          <p:nvPr/>
        </p:nvSpPr>
        <p:spPr>
          <a:xfrm>
            <a:off x="225360" y="3765600"/>
            <a:ext cx="105120" cy="186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67" name="CustomShape 968"/>
          <p:cNvSpPr/>
          <p:nvPr/>
        </p:nvSpPr>
        <p:spPr>
          <a:xfrm>
            <a:off x="216000" y="37656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8" name="CustomShape 969"/>
          <p:cNvSpPr/>
          <p:nvPr/>
        </p:nvSpPr>
        <p:spPr>
          <a:xfrm>
            <a:off x="225360" y="3759120"/>
            <a:ext cx="8316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69" name="CustomShape 970"/>
          <p:cNvSpPr/>
          <p:nvPr/>
        </p:nvSpPr>
        <p:spPr>
          <a:xfrm>
            <a:off x="299880" y="382752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70" name="CustomShape 971"/>
          <p:cNvSpPr/>
          <p:nvPr/>
        </p:nvSpPr>
        <p:spPr>
          <a:xfrm>
            <a:off x="8810640" y="39877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71" name="CustomShape 972"/>
          <p:cNvSpPr/>
          <p:nvPr/>
        </p:nvSpPr>
        <p:spPr>
          <a:xfrm>
            <a:off x="8802720" y="398772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72" name="CustomShape 973"/>
          <p:cNvSpPr/>
          <p:nvPr/>
        </p:nvSpPr>
        <p:spPr>
          <a:xfrm>
            <a:off x="8831160" y="397980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73" name="CustomShape 974"/>
          <p:cNvSpPr/>
          <p:nvPr/>
        </p:nvSpPr>
        <p:spPr>
          <a:xfrm>
            <a:off x="8802720" y="404352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74" name="CustomShape 975"/>
          <p:cNvSpPr/>
          <p:nvPr/>
        </p:nvSpPr>
        <p:spPr>
          <a:xfrm>
            <a:off x="225360" y="568332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75" name="CustomShape 976"/>
          <p:cNvSpPr/>
          <p:nvPr/>
        </p:nvSpPr>
        <p:spPr>
          <a:xfrm>
            <a:off x="216000" y="56833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76" name="CustomShape 977"/>
          <p:cNvSpPr/>
          <p:nvPr/>
        </p:nvSpPr>
        <p:spPr>
          <a:xfrm>
            <a:off x="225360" y="567540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77" name="CustomShape 978"/>
          <p:cNvSpPr/>
          <p:nvPr/>
        </p:nvSpPr>
        <p:spPr>
          <a:xfrm>
            <a:off x="299880" y="574524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78" name="CustomShape 979"/>
          <p:cNvSpPr/>
          <p:nvPr/>
        </p:nvSpPr>
        <p:spPr>
          <a:xfrm>
            <a:off x="8810640" y="590220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79" name="CustomShape 980"/>
          <p:cNvSpPr/>
          <p:nvPr/>
        </p:nvSpPr>
        <p:spPr>
          <a:xfrm>
            <a:off x="8802720" y="5905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80" name="CustomShape 981"/>
          <p:cNvSpPr/>
          <p:nvPr/>
        </p:nvSpPr>
        <p:spPr>
          <a:xfrm>
            <a:off x="8831160" y="589752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81" name="CustomShape 982"/>
          <p:cNvSpPr/>
          <p:nvPr/>
        </p:nvSpPr>
        <p:spPr>
          <a:xfrm>
            <a:off x="8802720" y="596736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82" name="CustomShape 983"/>
          <p:cNvSpPr/>
          <p:nvPr/>
        </p:nvSpPr>
        <p:spPr>
          <a:xfrm>
            <a:off x="230040" y="2411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83" name="CustomShape 984"/>
          <p:cNvSpPr/>
          <p:nvPr/>
        </p:nvSpPr>
        <p:spPr>
          <a:xfrm>
            <a:off x="222120" y="24112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84" name="CustomShape 985"/>
          <p:cNvSpPr/>
          <p:nvPr/>
        </p:nvSpPr>
        <p:spPr>
          <a:xfrm>
            <a:off x="230040" y="240840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85" name="CustomShape 986"/>
          <p:cNvSpPr/>
          <p:nvPr/>
        </p:nvSpPr>
        <p:spPr>
          <a:xfrm>
            <a:off x="304920" y="247644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86" name="CustomShape 987"/>
          <p:cNvSpPr/>
          <p:nvPr/>
        </p:nvSpPr>
        <p:spPr>
          <a:xfrm>
            <a:off x="8804160" y="2638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87" name="CustomShape 988"/>
          <p:cNvSpPr/>
          <p:nvPr/>
        </p:nvSpPr>
        <p:spPr>
          <a:xfrm>
            <a:off x="8796240" y="263844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88" name="CustomShape 989"/>
          <p:cNvSpPr/>
          <p:nvPr/>
        </p:nvSpPr>
        <p:spPr>
          <a:xfrm>
            <a:off x="8825040" y="261000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89" name="CustomShape 990"/>
          <p:cNvSpPr/>
          <p:nvPr/>
        </p:nvSpPr>
        <p:spPr>
          <a:xfrm>
            <a:off x="8796240" y="270036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90" name="CustomShape 991"/>
          <p:cNvSpPr/>
          <p:nvPr/>
        </p:nvSpPr>
        <p:spPr>
          <a:xfrm>
            <a:off x="230040" y="432432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91" name="CustomShape 992"/>
          <p:cNvSpPr/>
          <p:nvPr/>
        </p:nvSpPr>
        <p:spPr>
          <a:xfrm>
            <a:off x="222120" y="43243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92" name="CustomShape 993"/>
          <p:cNvSpPr/>
          <p:nvPr/>
        </p:nvSpPr>
        <p:spPr>
          <a:xfrm>
            <a:off x="230040" y="43164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93" name="CustomShape 994"/>
          <p:cNvSpPr/>
          <p:nvPr/>
        </p:nvSpPr>
        <p:spPr>
          <a:xfrm>
            <a:off x="304920" y="438948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94" name="CustomShape 995"/>
          <p:cNvSpPr/>
          <p:nvPr/>
        </p:nvSpPr>
        <p:spPr>
          <a:xfrm>
            <a:off x="8804160" y="4546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95" name="CustomShape 996"/>
          <p:cNvSpPr/>
          <p:nvPr/>
        </p:nvSpPr>
        <p:spPr>
          <a:xfrm>
            <a:off x="8796240" y="45482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96" name="CustomShape 997"/>
          <p:cNvSpPr/>
          <p:nvPr/>
        </p:nvSpPr>
        <p:spPr>
          <a:xfrm>
            <a:off x="8825040" y="454032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97" name="CustomShape 998"/>
          <p:cNvSpPr/>
          <p:nvPr/>
        </p:nvSpPr>
        <p:spPr>
          <a:xfrm>
            <a:off x="8796240" y="461160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998" name="CustomShape 999"/>
          <p:cNvSpPr/>
          <p:nvPr/>
        </p:nvSpPr>
        <p:spPr>
          <a:xfrm>
            <a:off x="227160" y="2681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999" name="CustomShape 1000"/>
          <p:cNvSpPr/>
          <p:nvPr/>
        </p:nvSpPr>
        <p:spPr>
          <a:xfrm>
            <a:off x="217440" y="2684520"/>
            <a:ext cx="12276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0" name="CustomShape 1001"/>
          <p:cNvSpPr/>
          <p:nvPr/>
        </p:nvSpPr>
        <p:spPr>
          <a:xfrm>
            <a:off x="225360" y="267480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1" name="CustomShape 1002"/>
          <p:cNvSpPr/>
          <p:nvPr/>
        </p:nvSpPr>
        <p:spPr>
          <a:xfrm>
            <a:off x="301680" y="276876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2" name="CustomShape 1003"/>
          <p:cNvSpPr/>
          <p:nvPr/>
        </p:nvSpPr>
        <p:spPr>
          <a:xfrm>
            <a:off x="8807400" y="29289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03" name="CustomShape 1004"/>
          <p:cNvSpPr/>
          <p:nvPr/>
        </p:nvSpPr>
        <p:spPr>
          <a:xfrm>
            <a:off x="8798040" y="29289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4" name="CustomShape 1005"/>
          <p:cNvSpPr/>
          <p:nvPr/>
        </p:nvSpPr>
        <p:spPr>
          <a:xfrm>
            <a:off x="8826480" y="289872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5" name="CustomShape 1006"/>
          <p:cNvSpPr/>
          <p:nvPr/>
        </p:nvSpPr>
        <p:spPr>
          <a:xfrm>
            <a:off x="8798040" y="296856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6" name="CustomShape 1007"/>
          <p:cNvSpPr/>
          <p:nvPr/>
        </p:nvSpPr>
        <p:spPr>
          <a:xfrm>
            <a:off x="225360" y="459252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07" name="CustomShape 1008"/>
          <p:cNvSpPr/>
          <p:nvPr/>
        </p:nvSpPr>
        <p:spPr>
          <a:xfrm>
            <a:off x="217440" y="459252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8" name="CustomShape 1009"/>
          <p:cNvSpPr/>
          <p:nvPr/>
        </p:nvSpPr>
        <p:spPr>
          <a:xfrm>
            <a:off x="225360" y="45878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09" name="CustomShape 1010"/>
          <p:cNvSpPr/>
          <p:nvPr/>
        </p:nvSpPr>
        <p:spPr>
          <a:xfrm>
            <a:off x="301680" y="465948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10" name="CustomShape 1011"/>
          <p:cNvSpPr/>
          <p:nvPr/>
        </p:nvSpPr>
        <p:spPr>
          <a:xfrm>
            <a:off x="8807400" y="481824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11" name="CustomShape 1012"/>
          <p:cNvSpPr/>
          <p:nvPr/>
        </p:nvSpPr>
        <p:spPr>
          <a:xfrm>
            <a:off x="8798040" y="481824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12" name="CustomShape 1013"/>
          <p:cNvSpPr/>
          <p:nvPr/>
        </p:nvSpPr>
        <p:spPr>
          <a:xfrm>
            <a:off x="8826480" y="480852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13" name="CustomShape 1014"/>
          <p:cNvSpPr/>
          <p:nvPr/>
        </p:nvSpPr>
        <p:spPr>
          <a:xfrm>
            <a:off x="8798040" y="487980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14" name="CustomShape 1015"/>
          <p:cNvSpPr/>
          <p:nvPr/>
        </p:nvSpPr>
        <p:spPr>
          <a:xfrm>
            <a:off x="225360" y="25686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15" name="CustomShape 1016"/>
          <p:cNvSpPr/>
          <p:nvPr/>
        </p:nvSpPr>
        <p:spPr>
          <a:xfrm>
            <a:off x="217440" y="25718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16" name="CustomShape 1017"/>
          <p:cNvSpPr/>
          <p:nvPr/>
        </p:nvSpPr>
        <p:spPr>
          <a:xfrm>
            <a:off x="225360" y="25606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17" name="CustomShape 1018"/>
          <p:cNvSpPr/>
          <p:nvPr/>
        </p:nvSpPr>
        <p:spPr>
          <a:xfrm>
            <a:off x="299880" y="261000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18" name="CustomShape 1019"/>
          <p:cNvSpPr/>
          <p:nvPr/>
        </p:nvSpPr>
        <p:spPr>
          <a:xfrm>
            <a:off x="8809200" y="2773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19" name="CustomShape 1020"/>
          <p:cNvSpPr/>
          <p:nvPr/>
        </p:nvSpPr>
        <p:spPr>
          <a:xfrm>
            <a:off x="8801280" y="2773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20" name="CustomShape 1021"/>
          <p:cNvSpPr/>
          <p:nvPr/>
        </p:nvSpPr>
        <p:spPr>
          <a:xfrm>
            <a:off x="8827920" y="27734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21" name="CustomShape 1022"/>
          <p:cNvSpPr/>
          <p:nvPr/>
        </p:nvSpPr>
        <p:spPr>
          <a:xfrm>
            <a:off x="8801280" y="283536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22" name="CustomShape 1023"/>
          <p:cNvSpPr/>
          <p:nvPr/>
        </p:nvSpPr>
        <p:spPr>
          <a:xfrm>
            <a:off x="225360" y="445932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23" name="CustomShape 1024"/>
          <p:cNvSpPr/>
          <p:nvPr/>
        </p:nvSpPr>
        <p:spPr>
          <a:xfrm>
            <a:off x="217440" y="44593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24" name="CustomShape 1025"/>
          <p:cNvSpPr/>
          <p:nvPr/>
        </p:nvSpPr>
        <p:spPr>
          <a:xfrm>
            <a:off x="225360" y="445608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25" name="CustomShape 1026"/>
          <p:cNvSpPr/>
          <p:nvPr/>
        </p:nvSpPr>
        <p:spPr>
          <a:xfrm>
            <a:off x="299880" y="452592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26" name="CustomShape 1027"/>
          <p:cNvSpPr/>
          <p:nvPr/>
        </p:nvSpPr>
        <p:spPr>
          <a:xfrm>
            <a:off x="8809200" y="468000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27" name="CustomShape 1028"/>
          <p:cNvSpPr/>
          <p:nvPr/>
        </p:nvSpPr>
        <p:spPr>
          <a:xfrm>
            <a:off x="8801280" y="468144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28" name="CustomShape 1029"/>
          <p:cNvSpPr/>
          <p:nvPr/>
        </p:nvSpPr>
        <p:spPr>
          <a:xfrm>
            <a:off x="8827920" y="467208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29" name="CustomShape 1030"/>
          <p:cNvSpPr/>
          <p:nvPr/>
        </p:nvSpPr>
        <p:spPr>
          <a:xfrm>
            <a:off x="8801280" y="474336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30" name="CustomShape 1031"/>
          <p:cNvSpPr/>
          <p:nvPr/>
        </p:nvSpPr>
        <p:spPr>
          <a:xfrm>
            <a:off x="225360" y="227160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31" name="CustomShape 1032"/>
          <p:cNvSpPr/>
          <p:nvPr/>
        </p:nvSpPr>
        <p:spPr>
          <a:xfrm>
            <a:off x="217440" y="227160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32" name="CustomShape 1033"/>
          <p:cNvSpPr/>
          <p:nvPr/>
        </p:nvSpPr>
        <p:spPr>
          <a:xfrm>
            <a:off x="225360" y="22636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33" name="CustomShape 1034"/>
          <p:cNvSpPr/>
          <p:nvPr/>
        </p:nvSpPr>
        <p:spPr>
          <a:xfrm>
            <a:off x="301680" y="233676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34" name="CustomShape 1035"/>
          <p:cNvSpPr/>
          <p:nvPr/>
        </p:nvSpPr>
        <p:spPr>
          <a:xfrm>
            <a:off x="8807400" y="2492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35" name="CustomShape 1036"/>
          <p:cNvSpPr/>
          <p:nvPr/>
        </p:nvSpPr>
        <p:spPr>
          <a:xfrm>
            <a:off x="8798040" y="249228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36" name="CustomShape 1037"/>
          <p:cNvSpPr/>
          <p:nvPr/>
        </p:nvSpPr>
        <p:spPr>
          <a:xfrm>
            <a:off x="8826480" y="24861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37" name="CustomShape 1038"/>
          <p:cNvSpPr/>
          <p:nvPr/>
        </p:nvSpPr>
        <p:spPr>
          <a:xfrm>
            <a:off x="8798040" y="257796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38" name="CustomShape 1039"/>
          <p:cNvSpPr/>
          <p:nvPr/>
        </p:nvSpPr>
        <p:spPr>
          <a:xfrm>
            <a:off x="225360" y="41846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39" name="CustomShape 1040"/>
          <p:cNvSpPr/>
          <p:nvPr/>
        </p:nvSpPr>
        <p:spPr>
          <a:xfrm>
            <a:off x="217440" y="4186080"/>
            <a:ext cx="122760" cy="211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0" name="CustomShape 1041"/>
          <p:cNvSpPr/>
          <p:nvPr/>
        </p:nvSpPr>
        <p:spPr>
          <a:xfrm>
            <a:off x="225360" y="41781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1" name="CustomShape 1042"/>
          <p:cNvSpPr/>
          <p:nvPr/>
        </p:nvSpPr>
        <p:spPr>
          <a:xfrm>
            <a:off x="301680" y="425124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2" name="CustomShape 1043"/>
          <p:cNvSpPr/>
          <p:nvPr/>
        </p:nvSpPr>
        <p:spPr>
          <a:xfrm>
            <a:off x="8807400" y="44085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43" name="CustomShape 1044"/>
          <p:cNvSpPr/>
          <p:nvPr/>
        </p:nvSpPr>
        <p:spPr>
          <a:xfrm>
            <a:off x="8798040" y="44085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4" name="CustomShape 1045"/>
          <p:cNvSpPr/>
          <p:nvPr/>
        </p:nvSpPr>
        <p:spPr>
          <a:xfrm>
            <a:off x="8826480" y="440532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5" name="CustomShape 1046"/>
          <p:cNvSpPr/>
          <p:nvPr/>
        </p:nvSpPr>
        <p:spPr>
          <a:xfrm>
            <a:off x="8798040" y="447192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6" name="CustomShape 1047"/>
          <p:cNvSpPr/>
          <p:nvPr/>
        </p:nvSpPr>
        <p:spPr>
          <a:xfrm>
            <a:off x="225360" y="28177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47" name="CustomShape 1048"/>
          <p:cNvSpPr/>
          <p:nvPr/>
        </p:nvSpPr>
        <p:spPr>
          <a:xfrm>
            <a:off x="216000" y="28177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8" name="CustomShape 1049"/>
          <p:cNvSpPr/>
          <p:nvPr/>
        </p:nvSpPr>
        <p:spPr>
          <a:xfrm>
            <a:off x="225360" y="280980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49" name="CustomShape 1050"/>
          <p:cNvSpPr/>
          <p:nvPr/>
        </p:nvSpPr>
        <p:spPr>
          <a:xfrm>
            <a:off x="298440" y="287964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50" name="CustomShape 1051"/>
          <p:cNvSpPr/>
          <p:nvPr/>
        </p:nvSpPr>
        <p:spPr>
          <a:xfrm>
            <a:off x="8810640" y="304020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51" name="CustomShape 1052"/>
          <p:cNvSpPr/>
          <p:nvPr/>
        </p:nvSpPr>
        <p:spPr>
          <a:xfrm>
            <a:off x="8802720" y="30402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52" name="CustomShape 1053"/>
          <p:cNvSpPr/>
          <p:nvPr/>
        </p:nvSpPr>
        <p:spPr>
          <a:xfrm>
            <a:off x="8831160" y="303228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53" name="CustomShape 1054"/>
          <p:cNvSpPr/>
          <p:nvPr/>
        </p:nvSpPr>
        <p:spPr>
          <a:xfrm>
            <a:off x="8802720" y="312408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54" name="CustomShape 1055"/>
          <p:cNvSpPr/>
          <p:nvPr/>
        </p:nvSpPr>
        <p:spPr>
          <a:xfrm>
            <a:off x="225360" y="47275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55" name="CustomShape 1056"/>
          <p:cNvSpPr/>
          <p:nvPr/>
        </p:nvSpPr>
        <p:spPr>
          <a:xfrm>
            <a:off x="216000" y="47275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56" name="CustomShape 1057"/>
          <p:cNvSpPr/>
          <p:nvPr/>
        </p:nvSpPr>
        <p:spPr>
          <a:xfrm>
            <a:off x="225360" y="471960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57" name="CustomShape 1058"/>
          <p:cNvSpPr/>
          <p:nvPr/>
        </p:nvSpPr>
        <p:spPr>
          <a:xfrm>
            <a:off x="298440" y="479124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58" name="CustomShape 1059"/>
          <p:cNvSpPr/>
          <p:nvPr/>
        </p:nvSpPr>
        <p:spPr>
          <a:xfrm>
            <a:off x="8810640" y="495144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59" name="CustomShape 1060"/>
          <p:cNvSpPr/>
          <p:nvPr/>
        </p:nvSpPr>
        <p:spPr>
          <a:xfrm>
            <a:off x="8802720" y="495144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0" name="CustomShape 1061"/>
          <p:cNvSpPr/>
          <p:nvPr/>
        </p:nvSpPr>
        <p:spPr>
          <a:xfrm>
            <a:off x="8831160" y="495144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1" name="CustomShape 1062"/>
          <p:cNvSpPr/>
          <p:nvPr/>
        </p:nvSpPr>
        <p:spPr>
          <a:xfrm>
            <a:off x="8802720" y="501336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2" name="CustomShape 1063"/>
          <p:cNvSpPr/>
          <p:nvPr/>
        </p:nvSpPr>
        <p:spPr>
          <a:xfrm>
            <a:off x="8745480" y="6459480"/>
            <a:ext cx="72000" cy="76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63" name="CustomShape 1064"/>
          <p:cNvSpPr/>
          <p:nvPr/>
        </p:nvSpPr>
        <p:spPr>
          <a:xfrm>
            <a:off x="8734320" y="6451560"/>
            <a:ext cx="8784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4" name="CustomShape 1065"/>
          <p:cNvSpPr/>
          <p:nvPr/>
        </p:nvSpPr>
        <p:spPr>
          <a:xfrm>
            <a:off x="8740800" y="6469200"/>
            <a:ext cx="6732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5" name="CustomShape 1066"/>
          <p:cNvSpPr/>
          <p:nvPr/>
        </p:nvSpPr>
        <p:spPr>
          <a:xfrm>
            <a:off x="8794800" y="6469200"/>
            <a:ext cx="3060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6" name="CustomShape 1067"/>
          <p:cNvSpPr/>
          <p:nvPr/>
        </p:nvSpPr>
        <p:spPr>
          <a:xfrm>
            <a:off x="4543560" y="6351480"/>
            <a:ext cx="3384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7" name="CustomShape 1068"/>
          <p:cNvSpPr/>
          <p:nvPr/>
        </p:nvSpPr>
        <p:spPr>
          <a:xfrm>
            <a:off x="4570560" y="6362640"/>
            <a:ext cx="1656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8" name="CustomShape 1069"/>
          <p:cNvSpPr/>
          <p:nvPr/>
        </p:nvSpPr>
        <p:spPr>
          <a:xfrm>
            <a:off x="4579920" y="6367320"/>
            <a:ext cx="360" cy="11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69" name="CustomShape 1070"/>
          <p:cNvSpPr/>
          <p:nvPr/>
        </p:nvSpPr>
        <p:spPr>
          <a:xfrm>
            <a:off x="4575240" y="6367320"/>
            <a:ext cx="14760" cy="11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0" name="CustomShape 1071"/>
          <p:cNvSpPr/>
          <p:nvPr/>
        </p:nvSpPr>
        <p:spPr>
          <a:xfrm>
            <a:off x="4575240" y="6372360"/>
            <a:ext cx="1800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1" name="CustomShape 1072"/>
          <p:cNvSpPr/>
          <p:nvPr/>
        </p:nvSpPr>
        <p:spPr>
          <a:xfrm>
            <a:off x="4029120" y="6602400"/>
            <a:ext cx="831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72" name="CustomShape 1073"/>
          <p:cNvSpPr/>
          <p:nvPr/>
        </p:nvSpPr>
        <p:spPr>
          <a:xfrm>
            <a:off x="4075200" y="6616800"/>
            <a:ext cx="2592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3" name="CustomShape 1074"/>
          <p:cNvSpPr/>
          <p:nvPr/>
        </p:nvSpPr>
        <p:spPr>
          <a:xfrm>
            <a:off x="4025880" y="6593040"/>
            <a:ext cx="60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4" name="CustomShape 1075"/>
          <p:cNvSpPr/>
          <p:nvPr/>
        </p:nvSpPr>
        <p:spPr>
          <a:xfrm>
            <a:off x="4025880" y="6605640"/>
            <a:ext cx="4644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5" name="CustomShape 1076"/>
          <p:cNvSpPr/>
          <p:nvPr/>
        </p:nvSpPr>
        <p:spPr>
          <a:xfrm>
            <a:off x="4060800" y="6651720"/>
            <a:ext cx="2448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6" name="CustomShape 1077"/>
          <p:cNvSpPr/>
          <p:nvPr/>
        </p:nvSpPr>
        <p:spPr>
          <a:xfrm>
            <a:off x="4081320" y="6661080"/>
            <a:ext cx="3852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7" name="CustomShape 1078"/>
          <p:cNvSpPr/>
          <p:nvPr/>
        </p:nvSpPr>
        <p:spPr>
          <a:xfrm>
            <a:off x="4078440" y="6575400"/>
            <a:ext cx="135360" cy="1083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78" name="CustomShape 1079"/>
          <p:cNvSpPr/>
          <p:nvPr/>
        </p:nvSpPr>
        <p:spPr>
          <a:xfrm>
            <a:off x="4175280" y="6591240"/>
            <a:ext cx="432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79" name="CustomShape 1080"/>
          <p:cNvSpPr/>
          <p:nvPr/>
        </p:nvSpPr>
        <p:spPr>
          <a:xfrm>
            <a:off x="4081320" y="6568920"/>
            <a:ext cx="106920" cy="72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0" name="CustomShape 1081"/>
          <p:cNvSpPr/>
          <p:nvPr/>
        </p:nvSpPr>
        <p:spPr>
          <a:xfrm>
            <a:off x="4075200" y="6605640"/>
            <a:ext cx="5436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1" name="CustomShape 1082"/>
          <p:cNvSpPr/>
          <p:nvPr/>
        </p:nvSpPr>
        <p:spPr>
          <a:xfrm>
            <a:off x="4121280" y="6656400"/>
            <a:ext cx="94320" cy="33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2" name="CustomShape 1083"/>
          <p:cNvSpPr/>
          <p:nvPr/>
        </p:nvSpPr>
        <p:spPr>
          <a:xfrm>
            <a:off x="4897440" y="6605640"/>
            <a:ext cx="133920" cy="76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83" name="CustomShape 1084"/>
          <p:cNvSpPr/>
          <p:nvPr/>
        </p:nvSpPr>
        <p:spPr>
          <a:xfrm>
            <a:off x="4890960" y="6611760"/>
            <a:ext cx="3852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4" name="CustomShape 1085"/>
          <p:cNvSpPr/>
          <p:nvPr/>
        </p:nvSpPr>
        <p:spPr>
          <a:xfrm>
            <a:off x="4935600" y="6597720"/>
            <a:ext cx="1069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5" name="CustomShape 1086"/>
          <p:cNvSpPr/>
          <p:nvPr/>
        </p:nvSpPr>
        <p:spPr>
          <a:xfrm>
            <a:off x="5005440" y="6597720"/>
            <a:ext cx="56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6" name="CustomShape 1087"/>
          <p:cNvSpPr/>
          <p:nvPr/>
        </p:nvSpPr>
        <p:spPr>
          <a:xfrm>
            <a:off x="4903920" y="6672240"/>
            <a:ext cx="8136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7" name="CustomShape 1088"/>
          <p:cNvSpPr/>
          <p:nvPr/>
        </p:nvSpPr>
        <p:spPr>
          <a:xfrm>
            <a:off x="4113360" y="6670800"/>
            <a:ext cx="149760" cy="925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88" name="CustomShape 1089"/>
          <p:cNvSpPr/>
          <p:nvPr/>
        </p:nvSpPr>
        <p:spPr>
          <a:xfrm>
            <a:off x="4235400" y="6664320"/>
            <a:ext cx="543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89" name="CustomShape 1090"/>
          <p:cNvSpPr/>
          <p:nvPr/>
        </p:nvSpPr>
        <p:spPr>
          <a:xfrm>
            <a:off x="4137120" y="6664320"/>
            <a:ext cx="7668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0" name="CustomShape 1091"/>
          <p:cNvSpPr/>
          <p:nvPr/>
        </p:nvSpPr>
        <p:spPr>
          <a:xfrm>
            <a:off x="4105440" y="6683400"/>
            <a:ext cx="2736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1" name="CustomShape 1092"/>
          <p:cNvSpPr/>
          <p:nvPr/>
        </p:nvSpPr>
        <p:spPr>
          <a:xfrm>
            <a:off x="4113360" y="6721560"/>
            <a:ext cx="8640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2" name="CustomShape 1093"/>
          <p:cNvSpPr/>
          <p:nvPr/>
        </p:nvSpPr>
        <p:spPr>
          <a:xfrm>
            <a:off x="4202280" y="6732720"/>
            <a:ext cx="6228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3" name="CustomShape 1094"/>
          <p:cNvSpPr/>
          <p:nvPr/>
        </p:nvSpPr>
        <p:spPr>
          <a:xfrm>
            <a:off x="4853160" y="6686640"/>
            <a:ext cx="1465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094" name="CustomShape 1095"/>
          <p:cNvSpPr/>
          <p:nvPr/>
        </p:nvSpPr>
        <p:spPr>
          <a:xfrm>
            <a:off x="4843440" y="6681960"/>
            <a:ext cx="51480" cy="65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5" name="CustomShape 1096"/>
          <p:cNvSpPr/>
          <p:nvPr/>
        </p:nvSpPr>
        <p:spPr>
          <a:xfrm>
            <a:off x="4896000" y="6675480"/>
            <a:ext cx="8136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6" name="CustomShape 1097"/>
          <p:cNvSpPr/>
          <p:nvPr/>
        </p:nvSpPr>
        <p:spPr>
          <a:xfrm>
            <a:off x="5000760" y="6683400"/>
            <a:ext cx="2736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7" name="CustomShape 1098"/>
          <p:cNvSpPr/>
          <p:nvPr/>
        </p:nvSpPr>
        <p:spPr>
          <a:xfrm>
            <a:off x="4938840" y="6721560"/>
            <a:ext cx="8640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8" name="CustomShape 1099"/>
          <p:cNvSpPr/>
          <p:nvPr/>
        </p:nvSpPr>
        <p:spPr>
          <a:xfrm>
            <a:off x="4853160" y="6732720"/>
            <a:ext cx="7668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099" name="CustomShape 1100"/>
          <p:cNvSpPr/>
          <p:nvPr/>
        </p:nvSpPr>
        <p:spPr>
          <a:xfrm>
            <a:off x="4175280" y="6740640"/>
            <a:ext cx="15768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00" name="CustomShape 1101"/>
          <p:cNvSpPr/>
          <p:nvPr/>
        </p:nvSpPr>
        <p:spPr>
          <a:xfrm>
            <a:off x="4167360" y="6759720"/>
            <a:ext cx="16884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01" name="CustomShape 1102"/>
          <p:cNvSpPr/>
          <p:nvPr/>
        </p:nvSpPr>
        <p:spPr>
          <a:xfrm>
            <a:off x="4270320" y="6732720"/>
            <a:ext cx="9108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02" name="CustomShape 1103"/>
          <p:cNvSpPr/>
          <p:nvPr/>
        </p:nvSpPr>
        <p:spPr>
          <a:xfrm>
            <a:off x="4175280" y="6737400"/>
            <a:ext cx="7200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03" name="CustomShape 1104"/>
          <p:cNvSpPr/>
          <p:nvPr/>
        </p:nvSpPr>
        <p:spPr>
          <a:xfrm>
            <a:off x="4781520" y="674064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04" name="CustomShape 1105"/>
          <p:cNvSpPr/>
          <p:nvPr/>
        </p:nvSpPr>
        <p:spPr>
          <a:xfrm>
            <a:off x="4776840" y="6759720"/>
            <a:ext cx="17028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05" name="CustomShape 1106"/>
          <p:cNvSpPr/>
          <p:nvPr/>
        </p:nvSpPr>
        <p:spPr>
          <a:xfrm>
            <a:off x="4776840" y="6732720"/>
            <a:ext cx="9108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06" name="CustomShape 1107"/>
          <p:cNvSpPr/>
          <p:nvPr/>
        </p:nvSpPr>
        <p:spPr>
          <a:xfrm>
            <a:off x="4863960" y="6737400"/>
            <a:ext cx="7344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07" name="CustomShape 1108"/>
          <p:cNvSpPr/>
          <p:nvPr/>
        </p:nvSpPr>
        <p:spPr>
          <a:xfrm>
            <a:off x="4270320" y="6753240"/>
            <a:ext cx="1609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08" name="CustomShape 1109"/>
          <p:cNvSpPr/>
          <p:nvPr/>
        </p:nvSpPr>
        <p:spPr>
          <a:xfrm>
            <a:off x="4262400" y="6773760"/>
            <a:ext cx="1749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09" name="CustomShape 1110"/>
          <p:cNvSpPr/>
          <p:nvPr/>
        </p:nvSpPr>
        <p:spPr>
          <a:xfrm>
            <a:off x="4356000" y="6745320"/>
            <a:ext cx="8460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0" name="CustomShape 1111"/>
          <p:cNvSpPr/>
          <p:nvPr/>
        </p:nvSpPr>
        <p:spPr>
          <a:xfrm>
            <a:off x="4272120" y="6759720"/>
            <a:ext cx="910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1" name="CustomShape 1112"/>
          <p:cNvSpPr/>
          <p:nvPr/>
        </p:nvSpPr>
        <p:spPr>
          <a:xfrm>
            <a:off x="4707000" y="6753240"/>
            <a:ext cx="1609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12" name="CustomShape 1113"/>
          <p:cNvSpPr/>
          <p:nvPr/>
        </p:nvSpPr>
        <p:spPr>
          <a:xfrm>
            <a:off x="4695840" y="6773760"/>
            <a:ext cx="1749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3" name="CustomShape 1114"/>
          <p:cNvSpPr/>
          <p:nvPr/>
        </p:nvSpPr>
        <p:spPr>
          <a:xfrm>
            <a:off x="4695840" y="6745320"/>
            <a:ext cx="8316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4" name="CustomShape 1115"/>
          <p:cNvSpPr/>
          <p:nvPr/>
        </p:nvSpPr>
        <p:spPr>
          <a:xfrm>
            <a:off x="4773600" y="6759720"/>
            <a:ext cx="910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5" name="CustomShape 1116"/>
          <p:cNvSpPr/>
          <p:nvPr/>
        </p:nvSpPr>
        <p:spPr>
          <a:xfrm>
            <a:off x="4384800" y="6750000"/>
            <a:ext cx="1130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16" name="CustomShape 1117"/>
          <p:cNvSpPr/>
          <p:nvPr/>
        </p:nvSpPr>
        <p:spPr>
          <a:xfrm>
            <a:off x="4379760" y="6767640"/>
            <a:ext cx="127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7" name="CustomShape 1118"/>
          <p:cNvSpPr/>
          <p:nvPr/>
        </p:nvSpPr>
        <p:spPr>
          <a:xfrm>
            <a:off x="4430880" y="6740640"/>
            <a:ext cx="7524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8" name="CustomShape 1119"/>
          <p:cNvSpPr/>
          <p:nvPr/>
        </p:nvSpPr>
        <p:spPr>
          <a:xfrm>
            <a:off x="4390920" y="6780240"/>
            <a:ext cx="52920" cy="56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19" name="CustomShape 1120"/>
          <p:cNvSpPr/>
          <p:nvPr/>
        </p:nvSpPr>
        <p:spPr>
          <a:xfrm>
            <a:off x="4641840" y="6750000"/>
            <a:ext cx="1083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20" name="CustomShape 1121"/>
          <p:cNvSpPr/>
          <p:nvPr/>
        </p:nvSpPr>
        <p:spPr>
          <a:xfrm>
            <a:off x="4637160" y="6770520"/>
            <a:ext cx="12132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21" name="CustomShape 1122"/>
          <p:cNvSpPr/>
          <p:nvPr/>
        </p:nvSpPr>
        <p:spPr>
          <a:xfrm>
            <a:off x="4637160" y="6740640"/>
            <a:ext cx="7020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22" name="CustomShape 1123"/>
          <p:cNvSpPr/>
          <p:nvPr/>
        </p:nvSpPr>
        <p:spPr>
          <a:xfrm>
            <a:off x="4694400" y="6780240"/>
            <a:ext cx="52920" cy="56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23" name="CustomShape 1124"/>
          <p:cNvSpPr/>
          <p:nvPr/>
        </p:nvSpPr>
        <p:spPr>
          <a:xfrm>
            <a:off x="4589640" y="6688080"/>
            <a:ext cx="99000" cy="130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24" name="CustomShape 1125"/>
          <p:cNvSpPr/>
          <p:nvPr/>
        </p:nvSpPr>
        <p:spPr>
          <a:xfrm>
            <a:off x="4579920" y="6694560"/>
            <a:ext cx="75240" cy="130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25" name="CustomShape 1126"/>
          <p:cNvSpPr/>
          <p:nvPr/>
        </p:nvSpPr>
        <p:spPr>
          <a:xfrm>
            <a:off x="4597560" y="6681960"/>
            <a:ext cx="972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26" name="CustomShape 1127"/>
          <p:cNvSpPr/>
          <p:nvPr/>
        </p:nvSpPr>
        <p:spPr>
          <a:xfrm>
            <a:off x="4632480" y="6745320"/>
            <a:ext cx="32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27" name="CustomShape 1128"/>
          <p:cNvSpPr/>
          <p:nvPr/>
        </p:nvSpPr>
        <p:spPr>
          <a:xfrm>
            <a:off x="4543560" y="6661080"/>
            <a:ext cx="60840" cy="1101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28" name="CustomShape 1129"/>
          <p:cNvSpPr/>
          <p:nvPr/>
        </p:nvSpPr>
        <p:spPr>
          <a:xfrm>
            <a:off x="4538520" y="6696000"/>
            <a:ext cx="622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29" name="CustomShape 1130"/>
          <p:cNvSpPr/>
          <p:nvPr/>
        </p:nvSpPr>
        <p:spPr>
          <a:xfrm>
            <a:off x="4538520" y="6648480"/>
            <a:ext cx="7524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0" name="CustomShape 1131"/>
          <p:cNvSpPr/>
          <p:nvPr/>
        </p:nvSpPr>
        <p:spPr>
          <a:xfrm>
            <a:off x="4583160" y="6705720"/>
            <a:ext cx="1944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1" name="CustomShape 1132"/>
          <p:cNvSpPr/>
          <p:nvPr/>
        </p:nvSpPr>
        <p:spPr>
          <a:xfrm>
            <a:off x="4487760" y="6642000"/>
            <a:ext cx="6876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32" name="CustomShape 1133"/>
          <p:cNvSpPr/>
          <p:nvPr/>
        </p:nvSpPr>
        <p:spPr>
          <a:xfrm>
            <a:off x="4481640" y="6672240"/>
            <a:ext cx="813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3" name="CustomShape 1134"/>
          <p:cNvSpPr/>
          <p:nvPr/>
        </p:nvSpPr>
        <p:spPr>
          <a:xfrm>
            <a:off x="4481640" y="6632640"/>
            <a:ext cx="75240" cy="35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4" name="CustomShape 1135"/>
          <p:cNvSpPr/>
          <p:nvPr/>
        </p:nvSpPr>
        <p:spPr>
          <a:xfrm>
            <a:off x="4533840" y="6664320"/>
            <a:ext cx="2124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5" name="CustomShape 1136"/>
          <p:cNvSpPr/>
          <p:nvPr/>
        </p:nvSpPr>
        <p:spPr>
          <a:xfrm>
            <a:off x="4438800" y="6621480"/>
            <a:ext cx="608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36" name="CustomShape 1137"/>
          <p:cNvSpPr/>
          <p:nvPr/>
        </p:nvSpPr>
        <p:spPr>
          <a:xfrm>
            <a:off x="4429080" y="6648480"/>
            <a:ext cx="7812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7" name="CustomShape 1138"/>
          <p:cNvSpPr/>
          <p:nvPr/>
        </p:nvSpPr>
        <p:spPr>
          <a:xfrm>
            <a:off x="4429080" y="6613560"/>
            <a:ext cx="7200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8" name="CustomShape 1139"/>
          <p:cNvSpPr/>
          <p:nvPr/>
        </p:nvSpPr>
        <p:spPr>
          <a:xfrm>
            <a:off x="4481640" y="6651720"/>
            <a:ext cx="1944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39" name="CustomShape 1140"/>
          <p:cNvSpPr/>
          <p:nvPr/>
        </p:nvSpPr>
        <p:spPr>
          <a:xfrm>
            <a:off x="4376880" y="6608880"/>
            <a:ext cx="8784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40" name="CustomShape 1141"/>
          <p:cNvSpPr/>
          <p:nvPr/>
        </p:nvSpPr>
        <p:spPr>
          <a:xfrm>
            <a:off x="4368960" y="6654960"/>
            <a:ext cx="10368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41" name="CustomShape 1142"/>
          <p:cNvSpPr/>
          <p:nvPr/>
        </p:nvSpPr>
        <p:spPr>
          <a:xfrm>
            <a:off x="4368960" y="6602400"/>
            <a:ext cx="75240" cy="48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42" name="CustomShape 1143"/>
          <p:cNvSpPr/>
          <p:nvPr/>
        </p:nvSpPr>
        <p:spPr>
          <a:xfrm>
            <a:off x="4427640" y="6642000"/>
            <a:ext cx="4032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43" name="CustomShape 1144"/>
          <p:cNvSpPr/>
          <p:nvPr/>
        </p:nvSpPr>
        <p:spPr>
          <a:xfrm>
            <a:off x="4307040" y="6605640"/>
            <a:ext cx="8136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44" name="CustomShape 1145"/>
          <p:cNvSpPr/>
          <p:nvPr/>
        </p:nvSpPr>
        <p:spPr>
          <a:xfrm>
            <a:off x="4303800" y="6664320"/>
            <a:ext cx="9432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45" name="CustomShape 1146"/>
          <p:cNvSpPr/>
          <p:nvPr/>
        </p:nvSpPr>
        <p:spPr>
          <a:xfrm>
            <a:off x="4302000" y="6597720"/>
            <a:ext cx="8136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46" name="CustomShape 1147"/>
          <p:cNvSpPr/>
          <p:nvPr/>
        </p:nvSpPr>
        <p:spPr>
          <a:xfrm>
            <a:off x="4368960" y="6634080"/>
            <a:ext cx="2268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47" name="CustomShape 1148"/>
          <p:cNvSpPr/>
          <p:nvPr/>
        </p:nvSpPr>
        <p:spPr>
          <a:xfrm>
            <a:off x="4251240" y="6605640"/>
            <a:ext cx="752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48" name="CustomShape 1149"/>
          <p:cNvSpPr/>
          <p:nvPr/>
        </p:nvSpPr>
        <p:spPr>
          <a:xfrm>
            <a:off x="4245120" y="6664320"/>
            <a:ext cx="8640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49" name="CustomShape 1150"/>
          <p:cNvSpPr/>
          <p:nvPr/>
        </p:nvSpPr>
        <p:spPr>
          <a:xfrm>
            <a:off x="4243320" y="6597720"/>
            <a:ext cx="8460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0" name="CustomShape 1151"/>
          <p:cNvSpPr/>
          <p:nvPr/>
        </p:nvSpPr>
        <p:spPr>
          <a:xfrm>
            <a:off x="4297320" y="6626160"/>
            <a:ext cx="2736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1" name="CustomShape 1152"/>
          <p:cNvSpPr/>
          <p:nvPr/>
        </p:nvSpPr>
        <p:spPr>
          <a:xfrm>
            <a:off x="5000760" y="6603840"/>
            <a:ext cx="1130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52" name="CustomShape 1153"/>
          <p:cNvSpPr/>
          <p:nvPr/>
        </p:nvSpPr>
        <p:spPr>
          <a:xfrm>
            <a:off x="4994280" y="6672240"/>
            <a:ext cx="2736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3" name="CustomShape 1154"/>
          <p:cNvSpPr/>
          <p:nvPr/>
        </p:nvSpPr>
        <p:spPr>
          <a:xfrm>
            <a:off x="5006880" y="6621480"/>
            <a:ext cx="52920" cy="64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4" name="CustomShape 1155"/>
          <p:cNvSpPr/>
          <p:nvPr/>
        </p:nvSpPr>
        <p:spPr>
          <a:xfrm>
            <a:off x="5032440" y="6597720"/>
            <a:ext cx="2736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5" name="CustomShape 1156"/>
          <p:cNvSpPr/>
          <p:nvPr/>
        </p:nvSpPr>
        <p:spPr>
          <a:xfrm>
            <a:off x="5038560" y="6595920"/>
            <a:ext cx="83160" cy="40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6" name="CustomShape 1157"/>
          <p:cNvSpPr/>
          <p:nvPr/>
        </p:nvSpPr>
        <p:spPr>
          <a:xfrm>
            <a:off x="5048280" y="6622920"/>
            <a:ext cx="5436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7" name="CustomShape 1158"/>
          <p:cNvSpPr/>
          <p:nvPr/>
        </p:nvSpPr>
        <p:spPr>
          <a:xfrm>
            <a:off x="5027760" y="6691320"/>
            <a:ext cx="3240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8" name="CustomShape 1159"/>
          <p:cNvSpPr/>
          <p:nvPr/>
        </p:nvSpPr>
        <p:spPr>
          <a:xfrm>
            <a:off x="5014800" y="6689880"/>
            <a:ext cx="13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59" name="CustomShape 1160"/>
          <p:cNvSpPr/>
          <p:nvPr/>
        </p:nvSpPr>
        <p:spPr>
          <a:xfrm>
            <a:off x="4916520" y="6573960"/>
            <a:ext cx="94320" cy="68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60" name="CustomShape 1161"/>
          <p:cNvSpPr/>
          <p:nvPr/>
        </p:nvSpPr>
        <p:spPr>
          <a:xfrm>
            <a:off x="5000760" y="6568920"/>
            <a:ext cx="3060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61" name="CustomShape 1162"/>
          <p:cNvSpPr/>
          <p:nvPr/>
        </p:nvSpPr>
        <p:spPr>
          <a:xfrm>
            <a:off x="4930920" y="6578640"/>
            <a:ext cx="81360" cy="72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62" name="CustomShape 1163"/>
          <p:cNvSpPr/>
          <p:nvPr/>
        </p:nvSpPr>
        <p:spPr>
          <a:xfrm>
            <a:off x="4915080" y="6591240"/>
            <a:ext cx="14760" cy="38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63" name="CustomShape 1164"/>
          <p:cNvSpPr/>
          <p:nvPr/>
        </p:nvSpPr>
        <p:spPr>
          <a:xfrm>
            <a:off x="4911840" y="6568920"/>
            <a:ext cx="7812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64" name="CustomShape 1165"/>
          <p:cNvSpPr/>
          <p:nvPr/>
        </p:nvSpPr>
        <p:spPr>
          <a:xfrm>
            <a:off x="4735440" y="6591240"/>
            <a:ext cx="126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65" name="CustomShape 1166"/>
          <p:cNvSpPr/>
          <p:nvPr/>
        </p:nvSpPr>
        <p:spPr>
          <a:xfrm>
            <a:off x="4729320" y="6654960"/>
            <a:ext cx="137160" cy="56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66" name="CustomShape 1167"/>
          <p:cNvSpPr/>
          <p:nvPr/>
        </p:nvSpPr>
        <p:spPr>
          <a:xfrm>
            <a:off x="4729320" y="6583320"/>
            <a:ext cx="83160" cy="72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67" name="CustomShape 1168"/>
          <p:cNvSpPr/>
          <p:nvPr/>
        </p:nvSpPr>
        <p:spPr>
          <a:xfrm>
            <a:off x="4799160" y="6615000"/>
            <a:ext cx="59400" cy="65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68" name="CustomShape 1169"/>
          <p:cNvSpPr/>
          <p:nvPr/>
        </p:nvSpPr>
        <p:spPr>
          <a:xfrm>
            <a:off x="4672080" y="6613560"/>
            <a:ext cx="10836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69" name="CustomShape 1170"/>
          <p:cNvSpPr/>
          <p:nvPr/>
        </p:nvSpPr>
        <p:spPr>
          <a:xfrm>
            <a:off x="4676760" y="6689880"/>
            <a:ext cx="11016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0" name="CustomShape 1171"/>
          <p:cNvSpPr/>
          <p:nvPr/>
        </p:nvSpPr>
        <p:spPr>
          <a:xfrm>
            <a:off x="4667400" y="660564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1" name="CustomShape 1172"/>
          <p:cNvSpPr/>
          <p:nvPr/>
        </p:nvSpPr>
        <p:spPr>
          <a:xfrm>
            <a:off x="4730760" y="6647040"/>
            <a:ext cx="4500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2" name="CustomShape 1173"/>
          <p:cNvSpPr/>
          <p:nvPr/>
        </p:nvSpPr>
        <p:spPr>
          <a:xfrm>
            <a:off x="4606920" y="6648480"/>
            <a:ext cx="1116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73" name="CustomShape 1174"/>
          <p:cNvSpPr/>
          <p:nvPr/>
        </p:nvSpPr>
        <p:spPr>
          <a:xfrm>
            <a:off x="4667400" y="6715080"/>
            <a:ext cx="5760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4" name="CustomShape 1175"/>
          <p:cNvSpPr/>
          <p:nvPr/>
        </p:nvSpPr>
        <p:spPr>
          <a:xfrm>
            <a:off x="4614840" y="6675480"/>
            <a:ext cx="7668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5" name="CustomShape 1176"/>
          <p:cNvSpPr/>
          <p:nvPr/>
        </p:nvSpPr>
        <p:spPr>
          <a:xfrm>
            <a:off x="4602240" y="6642000"/>
            <a:ext cx="70200" cy="48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6" name="CustomShape 1177"/>
          <p:cNvSpPr/>
          <p:nvPr/>
        </p:nvSpPr>
        <p:spPr>
          <a:xfrm>
            <a:off x="4660920" y="6654960"/>
            <a:ext cx="561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7" name="CustomShape 1178"/>
          <p:cNvSpPr/>
          <p:nvPr/>
        </p:nvSpPr>
        <p:spPr>
          <a:xfrm>
            <a:off x="4194000" y="6589800"/>
            <a:ext cx="41760" cy="76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78" name="CustomShape 1179"/>
          <p:cNvSpPr/>
          <p:nvPr/>
        </p:nvSpPr>
        <p:spPr>
          <a:xfrm>
            <a:off x="4199040" y="6627960"/>
            <a:ext cx="24480" cy="38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79" name="CustomShape 1180"/>
          <p:cNvSpPr/>
          <p:nvPr/>
        </p:nvSpPr>
        <p:spPr>
          <a:xfrm>
            <a:off x="4194000" y="6611760"/>
            <a:ext cx="1008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0" name="CustomShape 1181"/>
          <p:cNvSpPr/>
          <p:nvPr/>
        </p:nvSpPr>
        <p:spPr>
          <a:xfrm>
            <a:off x="4191120" y="6583320"/>
            <a:ext cx="57600" cy="48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1" name="CustomShape 1182"/>
          <p:cNvSpPr/>
          <p:nvPr/>
        </p:nvSpPr>
        <p:spPr>
          <a:xfrm>
            <a:off x="4233960" y="6622920"/>
            <a:ext cx="2448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2" name="CustomShape 1183"/>
          <p:cNvSpPr/>
          <p:nvPr/>
        </p:nvSpPr>
        <p:spPr>
          <a:xfrm>
            <a:off x="4491000" y="6748560"/>
            <a:ext cx="673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83" name="CustomShape 1184"/>
          <p:cNvSpPr/>
          <p:nvPr/>
        </p:nvSpPr>
        <p:spPr>
          <a:xfrm>
            <a:off x="4484520" y="6742080"/>
            <a:ext cx="2268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4" name="CustomShape 1185"/>
          <p:cNvSpPr/>
          <p:nvPr/>
        </p:nvSpPr>
        <p:spPr>
          <a:xfrm>
            <a:off x="4491000" y="6773760"/>
            <a:ext cx="180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5" name="CustomShape 1186"/>
          <p:cNvSpPr/>
          <p:nvPr/>
        </p:nvSpPr>
        <p:spPr>
          <a:xfrm>
            <a:off x="4489560" y="6775560"/>
            <a:ext cx="7668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6" name="CustomShape 1187"/>
          <p:cNvSpPr/>
          <p:nvPr/>
        </p:nvSpPr>
        <p:spPr>
          <a:xfrm>
            <a:off x="4530600" y="6754680"/>
            <a:ext cx="33840" cy="41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7" name="CustomShape 1188"/>
          <p:cNvSpPr/>
          <p:nvPr/>
        </p:nvSpPr>
        <p:spPr>
          <a:xfrm>
            <a:off x="4489560" y="6740640"/>
            <a:ext cx="5148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8" name="CustomShape 1189"/>
          <p:cNvSpPr/>
          <p:nvPr/>
        </p:nvSpPr>
        <p:spPr>
          <a:xfrm>
            <a:off x="4546440" y="6794640"/>
            <a:ext cx="3384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89" name="CustomShape 1190"/>
          <p:cNvSpPr/>
          <p:nvPr/>
        </p:nvSpPr>
        <p:spPr>
          <a:xfrm>
            <a:off x="4572000" y="6788160"/>
            <a:ext cx="14760" cy="18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0" name="CustomShape 1191"/>
          <p:cNvSpPr/>
          <p:nvPr/>
        </p:nvSpPr>
        <p:spPr>
          <a:xfrm>
            <a:off x="4579920" y="6788160"/>
            <a:ext cx="36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1" name="CustomShape 1192"/>
          <p:cNvSpPr/>
          <p:nvPr/>
        </p:nvSpPr>
        <p:spPr>
          <a:xfrm>
            <a:off x="4578480" y="6788160"/>
            <a:ext cx="1332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2" name="CustomShape 1193"/>
          <p:cNvSpPr/>
          <p:nvPr/>
        </p:nvSpPr>
        <p:spPr>
          <a:xfrm>
            <a:off x="4578480" y="6764400"/>
            <a:ext cx="1656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3" name="CustomShape 1194"/>
          <p:cNvSpPr/>
          <p:nvPr/>
        </p:nvSpPr>
        <p:spPr>
          <a:xfrm>
            <a:off x="5592600" y="6692760"/>
            <a:ext cx="23220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4" name="CustomShape 1195"/>
          <p:cNvSpPr/>
          <p:nvPr/>
        </p:nvSpPr>
        <p:spPr>
          <a:xfrm>
            <a:off x="5664240" y="6597720"/>
            <a:ext cx="129240" cy="14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5" name="CustomShape 1196"/>
          <p:cNvSpPr/>
          <p:nvPr/>
        </p:nvSpPr>
        <p:spPr>
          <a:xfrm>
            <a:off x="5695920" y="6616800"/>
            <a:ext cx="54360" cy="864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196" name="CustomShape 1197"/>
          <p:cNvSpPr/>
          <p:nvPr/>
        </p:nvSpPr>
        <p:spPr>
          <a:xfrm>
            <a:off x="5695920" y="6608880"/>
            <a:ext cx="6084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7" name="CustomShape 1198"/>
          <p:cNvSpPr/>
          <p:nvPr/>
        </p:nvSpPr>
        <p:spPr>
          <a:xfrm>
            <a:off x="5746680" y="6616800"/>
            <a:ext cx="100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8" name="CustomShape 1199"/>
          <p:cNvSpPr/>
          <p:nvPr/>
        </p:nvSpPr>
        <p:spPr>
          <a:xfrm>
            <a:off x="5688000" y="6696000"/>
            <a:ext cx="6228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199" name="CustomShape 1200"/>
          <p:cNvSpPr/>
          <p:nvPr/>
        </p:nvSpPr>
        <p:spPr>
          <a:xfrm>
            <a:off x="5695920" y="6618240"/>
            <a:ext cx="13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0" name="CustomShape 1201"/>
          <p:cNvSpPr/>
          <p:nvPr/>
        </p:nvSpPr>
        <p:spPr>
          <a:xfrm>
            <a:off x="5756400" y="6621480"/>
            <a:ext cx="943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201" name="CustomShape 1202"/>
          <p:cNvSpPr/>
          <p:nvPr/>
        </p:nvSpPr>
        <p:spPr>
          <a:xfrm>
            <a:off x="5769000" y="6632640"/>
            <a:ext cx="5436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2" name="CustomShape 1203"/>
          <p:cNvSpPr/>
          <p:nvPr/>
        </p:nvSpPr>
        <p:spPr>
          <a:xfrm>
            <a:off x="5775480" y="6640560"/>
            <a:ext cx="4320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3" name="CustomShape 1204"/>
          <p:cNvSpPr/>
          <p:nvPr/>
        </p:nvSpPr>
        <p:spPr>
          <a:xfrm>
            <a:off x="5775480" y="6651720"/>
            <a:ext cx="4500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4" name="CustomShape 1205"/>
          <p:cNvSpPr/>
          <p:nvPr/>
        </p:nvSpPr>
        <p:spPr>
          <a:xfrm>
            <a:off x="5773680" y="6662880"/>
            <a:ext cx="5292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5" name="CustomShape 1206"/>
          <p:cNvSpPr/>
          <p:nvPr/>
        </p:nvSpPr>
        <p:spPr>
          <a:xfrm>
            <a:off x="5783400" y="6672240"/>
            <a:ext cx="5760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6" name="CustomShape 1207"/>
          <p:cNvSpPr/>
          <p:nvPr/>
        </p:nvSpPr>
        <p:spPr>
          <a:xfrm>
            <a:off x="5780160" y="6681960"/>
            <a:ext cx="5148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7" name="CustomShape 1208"/>
          <p:cNvSpPr/>
          <p:nvPr/>
        </p:nvSpPr>
        <p:spPr>
          <a:xfrm>
            <a:off x="5780160" y="6692760"/>
            <a:ext cx="8136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8" name="CustomShape 1209"/>
          <p:cNvSpPr/>
          <p:nvPr/>
        </p:nvSpPr>
        <p:spPr>
          <a:xfrm>
            <a:off x="5748480" y="6707160"/>
            <a:ext cx="10368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09" name="CustomShape 1210"/>
          <p:cNvSpPr/>
          <p:nvPr/>
        </p:nvSpPr>
        <p:spPr>
          <a:xfrm>
            <a:off x="5748480" y="6618240"/>
            <a:ext cx="180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0" name="CustomShape 1211"/>
          <p:cNvSpPr/>
          <p:nvPr/>
        </p:nvSpPr>
        <p:spPr>
          <a:xfrm>
            <a:off x="5756400" y="6613560"/>
            <a:ext cx="828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1" name="CustomShape 1212"/>
          <p:cNvSpPr/>
          <p:nvPr/>
        </p:nvSpPr>
        <p:spPr>
          <a:xfrm>
            <a:off x="5764320" y="6613560"/>
            <a:ext cx="2448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2" name="CustomShape 1213"/>
          <p:cNvSpPr/>
          <p:nvPr/>
        </p:nvSpPr>
        <p:spPr>
          <a:xfrm>
            <a:off x="5697360" y="6618240"/>
            <a:ext cx="5940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3" name="CustomShape 1214"/>
          <p:cNvSpPr/>
          <p:nvPr/>
        </p:nvSpPr>
        <p:spPr>
          <a:xfrm>
            <a:off x="5697360" y="6637320"/>
            <a:ext cx="10080" cy="14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4" name="CustomShape 1215"/>
          <p:cNvSpPr/>
          <p:nvPr/>
        </p:nvSpPr>
        <p:spPr>
          <a:xfrm>
            <a:off x="5697360" y="6653160"/>
            <a:ext cx="2448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5" name="CustomShape 1216"/>
          <p:cNvSpPr/>
          <p:nvPr/>
        </p:nvSpPr>
        <p:spPr>
          <a:xfrm>
            <a:off x="5699160" y="6672240"/>
            <a:ext cx="22680" cy="32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6" name="CustomShape 1217"/>
          <p:cNvSpPr/>
          <p:nvPr/>
        </p:nvSpPr>
        <p:spPr>
          <a:xfrm>
            <a:off x="5700600" y="6696000"/>
            <a:ext cx="52920" cy="18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7" name="CustomShape 1218"/>
          <p:cNvSpPr/>
          <p:nvPr/>
        </p:nvSpPr>
        <p:spPr>
          <a:xfrm>
            <a:off x="5735520" y="6689880"/>
            <a:ext cx="1800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8" name="CustomShape 1219"/>
          <p:cNvSpPr/>
          <p:nvPr/>
        </p:nvSpPr>
        <p:spPr>
          <a:xfrm>
            <a:off x="5735520" y="6629400"/>
            <a:ext cx="1944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19" name="CustomShape 1220"/>
          <p:cNvSpPr/>
          <p:nvPr/>
        </p:nvSpPr>
        <p:spPr>
          <a:xfrm>
            <a:off x="5735520" y="6629400"/>
            <a:ext cx="1944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0" name="CustomShape 1221"/>
          <p:cNvSpPr/>
          <p:nvPr/>
        </p:nvSpPr>
        <p:spPr>
          <a:xfrm>
            <a:off x="5705640" y="6621480"/>
            <a:ext cx="41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1" name="CustomShape 1222"/>
          <p:cNvSpPr/>
          <p:nvPr/>
        </p:nvSpPr>
        <p:spPr>
          <a:xfrm>
            <a:off x="5703840" y="6629400"/>
            <a:ext cx="8280" cy="8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2" name="CustomShape 1223"/>
          <p:cNvSpPr/>
          <p:nvPr/>
        </p:nvSpPr>
        <p:spPr>
          <a:xfrm>
            <a:off x="3305160" y="6697800"/>
            <a:ext cx="26244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3" name="CustomShape 1224"/>
          <p:cNvSpPr/>
          <p:nvPr/>
        </p:nvSpPr>
        <p:spPr>
          <a:xfrm>
            <a:off x="3362400" y="6600960"/>
            <a:ext cx="124200" cy="14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4" name="CustomShape 1225"/>
          <p:cNvSpPr/>
          <p:nvPr/>
        </p:nvSpPr>
        <p:spPr>
          <a:xfrm>
            <a:off x="3411360" y="6624720"/>
            <a:ext cx="60840" cy="846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225" name="CustomShape 1226"/>
          <p:cNvSpPr/>
          <p:nvPr/>
        </p:nvSpPr>
        <p:spPr>
          <a:xfrm>
            <a:off x="3405240" y="6613560"/>
            <a:ext cx="67320" cy="14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6" name="CustomShape 1227"/>
          <p:cNvSpPr/>
          <p:nvPr/>
        </p:nvSpPr>
        <p:spPr>
          <a:xfrm>
            <a:off x="3405240" y="6624720"/>
            <a:ext cx="100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7" name="CustomShape 1228"/>
          <p:cNvSpPr/>
          <p:nvPr/>
        </p:nvSpPr>
        <p:spPr>
          <a:xfrm>
            <a:off x="3411360" y="6702480"/>
            <a:ext cx="6732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8" name="CustomShape 1229"/>
          <p:cNvSpPr/>
          <p:nvPr/>
        </p:nvSpPr>
        <p:spPr>
          <a:xfrm>
            <a:off x="3467160" y="6613560"/>
            <a:ext cx="115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29" name="CustomShape 1230"/>
          <p:cNvSpPr/>
          <p:nvPr/>
        </p:nvSpPr>
        <p:spPr>
          <a:xfrm>
            <a:off x="3311640" y="6620040"/>
            <a:ext cx="102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230" name="CustomShape 1231"/>
          <p:cNvSpPr/>
          <p:nvPr/>
        </p:nvSpPr>
        <p:spPr>
          <a:xfrm>
            <a:off x="3341520" y="6629400"/>
            <a:ext cx="5940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1" name="CustomShape 1232"/>
          <p:cNvSpPr/>
          <p:nvPr/>
        </p:nvSpPr>
        <p:spPr>
          <a:xfrm>
            <a:off x="3348000" y="6637320"/>
            <a:ext cx="4320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2" name="CustomShape 1233"/>
          <p:cNvSpPr/>
          <p:nvPr/>
        </p:nvSpPr>
        <p:spPr>
          <a:xfrm>
            <a:off x="3346560" y="6648480"/>
            <a:ext cx="4500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3" name="CustomShape 1234"/>
          <p:cNvSpPr/>
          <p:nvPr/>
        </p:nvSpPr>
        <p:spPr>
          <a:xfrm>
            <a:off x="3335400" y="6659640"/>
            <a:ext cx="5616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4" name="CustomShape 1235"/>
          <p:cNvSpPr/>
          <p:nvPr/>
        </p:nvSpPr>
        <p:spPr>
          <a:xfrm>
            <a:off x="3322800" y="6670800"/>
            <a:ext cx="6084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5" name="CustomShape 1236"/>
          <p:cNvSpPr/>
          <p:nvPr/>
        </p:nvSpPr>
        <p:spPr>
          <a:xfrm>
            <a:off x="3330720" y="6680160"/>
            <a:ext cx="5436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6" name="CustomShape 1237"/>
          <p:cNvSpPr/>
          <p:nvPr/>
        </p:nvSpPr>
        <p:spPr>
          <a:xfrm>
            <a:off x="3297240" y="66913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7" name="CustomShape 1238"/>
          <p:cNvSpPr/>
          <p:nvPr/>
        </p:nvSpPr>
        <p:spPr>
          <a:xfrm>
            <a:off x="3311640" y="6702480"/>
            <a:ext cx="110160" cy="18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8" name="CustomShape 1239"/>
          <p:cNvSpPr/>
          <p:nvPr/>
        </p:nvSpPr>
        <p:spPr>
          <a:xfrm>
            <a:off x="3403440" y="6616800"/>
            <a:ext cx="165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39" name="CustomShape 1240"/>
          <p:cNvSpPr/>
          <p:nvPr/>
        </p:nvSpPr>
        <p:spPr>
          <a:xfrm>
            <a:off x="3403440" y="6610320"/>
            <a:ext cx="828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0" name="CustomShape 1241"/>
          <p:cNvSpPr/>
          <p:nvPr/>
        </p:nvSpPr>
        <p:spPr>
          <a:xfrm>
            <a:off x="3381480" y="6610320"/>
            <a:ext cx="259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1" name="CustomShape 1242"/>
          <p:cNvSpPr/>
          <p:nvPr/>
        </p:nvSpPr>
        <p:spPr>
          <a:xfrm>
            <a:off x="3411360" y="6616800"/>
            <a:ext cx="6408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2" name="CustomShape 1243"/>
          <p:cNvSpPr/>
          <p:nvPr/>
        </p:nvSpPr>
        <p:spPr>
          <a:xfrm>
            <a:off x="3452760" y="6651720"/>
            <a:ext cx="2448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3" name="CustomShape 1244"/>
          <p:cNvSpPr/>
          <p:nvPr/>
        </p:nvSpPr>
        <p:spPr>
          <a:xfrm>
            <a:off x="3452760" y="6669000"/>
            <a:ext cx="22680" cy="32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4" name="CustomShape 1245"/>
          <p:cNvSpPr/>
          <p:nvPr/>
        </p:nvSpPr>
        <p:spPr>
          <a:xfrm>
            <a:off x="3416400" y="6694560"/>
            <a:ext cx="54360" cy="18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5" name="CustomShape 1246"/>
          <p:cNvSpPr/>
          <p:nvPr/>
        </p:nvSpPr>
        <p:spPr>
          <a:xfrm>
            <a:off x="3416400" y="6688080"/>
            <a:ext cx="1800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6" name="CustomShape 1247"/>
          <p:cNvSpPr/>
          <p:nvPr/>
        </p:nvSpPr>
        <p:spPr>
          <a:xfrm>
            <a:off x="3414600" y="6629400"/>
            <a:ext cx="1944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7" name="CustomShape 1248"/>
          <p:cNvSpPr/>
          <p:nvPr/>
        </p:nvSpPr>
        <p:spPr>
          <a:xfrm>
            <a:off x="3416400" y="6629400"/>
            <a:ext cx="180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8" name="CustomShape 1249"/>
          <p:cNvSpPr/>
          <p:nvPr/>
        </p:nvSpPr>
        <p:spPr>
          <a:xfrm>
            <a:off x="3424320" y="6618240"/>
            <a:ext cx="4644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49" name="CustomShape 1250"/>
          <p:cNvSpPr/>
          <p:nvPr/>
        </p:nvSpPr>
        <p:spPr>
          <a:xfrm>
            <a:off x="3462480" y="6629400"/>
            <a:ext cx="6840" cy="8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50" name="PlaceHolder 125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1251" name="PlaceHolder 125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CustomShape 1"/>
          <p:cNvSpPr/>
          <p:nvPr/>
        </p:nvSpPr>
        <p:spPr>
          <a:xfrm>
            <a:off x="3124080" y="6356520"/>
            <a:ext cx="2894400" cy="3639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287" name="CustomShape 2"/>
          <p:cNvSpPr/>
          <p:nvPr/>
        </p:nvSpPr>
        <p:spPr>
          <a:xfrm>
            <a:off x="36972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288" name="CustomShape 3"/>
          <p:cNvSpPr/>
          <p:nvPr/>
        </p:nvSpPr>
        <p:spPr>
          <a:xfrm>
            <a:off x="363600" y="154080"/>
            <a:ext cx="18000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89" name="CustomShape 4"/>
          <p:cNvSpPr/>
          <p:nvPr/>
        </p:nvSpPr>
        <p:spPr>
          <a:xfrm>
            <a:off x="47484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0" name="CustomShape 5"/>
          <p:cNvSpPr/>
          <p:nvPr/>
        </p:nvSpPr>
        <p:spPr>
          <a:xfrm>
            <a:off x="38412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1" name="CustomShape 6"/>
          <p:cNvSpPr/>
          <p:nvPr/>
        </p:nvSpPr>
        <p:spPr>
          <a:xfrm>
            <a:off x="236520" y="160200"/>
            <a:ext cx="17352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292" name="CustomShape 7"/>
          <p:cNvSpPr/>
          <p:nvPr/>
        </p:nvSpPr>
        <p:spPr>
          <a:xfrm>
            <a:off x="230040" y="154080"/>
            <a:ext cx="18144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3" name="CustomShape 8"/>
          <p:cNvSpPr/>
          <p:nvPr/>
        </p:nvSpPr>
        <p:spPr>
          <a:xfrm>
            <a:off x="34128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4" name="CustomShape 9"/>
          <p:cNvSpPr/>
          <p:nvPr/>
        </p:nvSpPr>
        <p:spPr>
          <a:xfrm>
            <a:off x="25236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5" name="CustomShape 10"/>
          <p:cNvSpPr/>
          <p:nvPr/>
        </p:nvSpPr>
        <p:spPr>
          <a:xfrm>
            <a:off x="439596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296" name="CustomShape 11"/>
          <p:cNvSpPr/>
          <p:nvPr/>
        </p:nvSpPr>
        <p:spPr>
          <a:xfrm>
            <a:off x="4387680" y="15084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7" name="CustomShape 12"/>
          <p:cNvSpPr/>
          <p:nvPr/>
        </p:nvSpPr>
        <p:spPr>
          <a:xfrm>
            <a:off x="449892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8" name="CustomShape 13"/>
          <p:cNvSpPr/>
          <p:nvPr/>
        </p:nvSpPr>
        <p:spPr>
          <a:xfrm>
            <a:off x="4410000" y="15084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299" name="CustomShape 14"/>
          <p:cNvSpPr/>
          <p:nvPr/>
        </p:nvSpPr>
        <p:spPr>
          <a:xfrm>
            <a:off x="238428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00" name="CustomShape 15"/>
          <p:cNvSpPr/>
          <p:nvPr/>
        </p:nvSpPr>
        <p:spPr>
          <a:xfrm>
            <a:off x="2376360" y="154080"/>
            <a:ext cx="18000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01" name="CustomShape 16"/>
          <p:cNvSpPr/>
          <p:nvPr/>
        </p:nvSpPr>
        <p:spPr>
          <a:xfrm>
            <a:off x="248760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02" name="CustomShape 17"/>
          <p:cNvSpPr/>
          <p:nvPr/>
        </p:nvSpPr>
        <p:spPr>
          <a:xfrm>
            <a:off x="2398680" y="150840"/>
            <a:ext cx="9108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03" name="CustomShape 18"/>
          <p:cNvSpPr/>
          <p:nvPr/>
        </p:nvSpPr>
        <p:spPr>
          <a:xfrm>
            <a:off x="640404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04" name="CustomShape 19"/>
          <p:cNvSpPr/>
          <p:nvPr/>
        </p:nvSpPr>
        <p:spPr>
          <a:xfrm>
            <a:off x="6397560" y="150840"/>
            <a:ext cx="18144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05" name="CustomShape 20"/>
          <p:cNvSpPr/>
          <p:nvPr/>
        </p:nvSpPr>
        <p:spPr>
          <a:xfrm>
            <a:off x="651024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06" name="CustomShape 21"/>
          <p:cNvSpPr/>
          <p:nvPr/>
        </p:nvSpPr>
        <p:spPr>
          <a:xfrm>
            <a:off x="64198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07" name="CustomShape 22"/>
          <p:cNvSpPr/>
          <p:nvPr/>
        </p:nvSpPr>
        <p:spPr>
          <a:xfrm>
            <a:off x="906480" y="15408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08" name="CustomShape 23"/>
          <p:cNvSpPr/>
          <p:nvPr/>
        </p:nvSpPr>
        <p:spPr>
          <a:xfrm>
            <a:off x="898560" y="14760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09" name="CustomShape 24"/>
          <p:cNvSpPr/>
          <p:nvPr/>
        </p:nvSpPr>
        <p:spPr>
          <a:xfrm>
            <a:off x="100800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0" name="CustomShape 25"/>
          <p:cNvSpPr/>
          <p:nvPr/>
        </p:nvSpPr>
        <p:spPr>
          <a:xfrm>
            <a:off x="920880" y="147600"/>
            <a:ext cx="9108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1" name="CustomShape 26"/>
          <p:cNvSpPr/>
          <p:nvPr/>
        </p:nvSpPr>
        <p:spPr>
          <a:xfrm>
            <a:off x="4925880" y="154080"/>
            <a:ext cx="1512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12" name="CustomShape 27"/>
          <p:cNvSpPr/>
          <p:nvPr/>
        </p:nvSpPr>
        <p:spPr>
          <a:xfrm>
            <a:off x="4919760" y="147600"/>
            <a:ext cx="16092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3" name="CustomShape 28"/>
          <p:cNvSpPr/>
          <p:nvPr/>
        </p:nvSpPr>
        <p:spPr>
          <a:xfrm>
            <a:off x="502920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4" name="CustomShape 29"/>
          <p:cNvSpPr/>
          <p:nvPr/>
        </p:nvSpPr>
        <p:spPr>
          <a:xfrm>
            <a:off x="4938840" y="147600"/>
            <a:ext cx="943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5" name="CustomShape 30"/>
          <p:cNvSpPr/>
          <p:nvPr/>
        </p:nvSpPr>
        <p:spPr>
          <a:xfrm>
            <a:off x="2916360" y="15408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16" name="CustomShape 31"/>
          <p:cNvSpPr/>
          <p:nvPr/>
        </p:nvSpPr>
        <p:spPr>
          <a:xfrm>
            <a:off x="2913120" y="14760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7" name="CustomShape 32"/>
          <p:cNvSpPr/>
          <p:nvPr/>
        </p:nvSpPr>
        <p:spPr>
          <a:xfrm>
            <a:off x="302112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8" name="CustomShape 33"/>
          <p:cNvSpPr/>
          <p:nvPr/>
        </p:nvSpPr>
        <p:spPr>
          <a:xfrm>
            <a:off x="2932200" y="14760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19" name="CustomShape 34"/>
          <p:cNvSpPr/>
          <p:nvPr/>
        </p:nvSpPr>
        <p:spPr>
          <a:xfrm>
            <a:off x="6940440" y="154080"/>
            <a:ext cx="16416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20" name="CustomShape 35"/>
          <p:cNvSpPr/>
          <p:nvPr/>
        </p:nvSpPr>
        <p:spPr>
          <a:xfrm>
            <a:off x="6932520" y="147600"/>
            <a:ext cx="17208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21" name="CustomShape 36"/>
          <p:cNvSpPr/>
          <p:nvPr/>
        </p:nvSpPr>
        <p:spPr>
          <a:xfrm>
            <a:off x="7043760" y="162000"/>
            <a:ext cx="608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22" name="CustomShape 37"/>
          <p:cNvSpPr/>
          <p:nvPr/>
        </p:nvSpPr>
        <p:spPr>
          <a:xfrm>
            <a:off x="6953400" y="147600"/>
            <a:ext cx="943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23" name="CustomShape 38"/>
          <p:cNvSpPr/>
          <p:nvPr/>
        </p:nvSpPr>
        <p:spPr>
          <a:xfrm>
            <a:off x="184644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24" name="CustomShape 39"/>
          <p:cNvSpPr/>
          <p:nvPr/>
        </p:nvSpPr>
        <p:spPr>
          <a:xfrm>
            <a:off x="183672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25" name="CustomShape 40"/>
          <p:cNvSpPr/>
          <p:nvPr/>
        </p:nvSpPr>
        <p:spPr>
          <a:xfrm>
            <a:off x="194940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26" name="CustomShape 41"/>
          <p:cNvSpPr/>
          <p:nvPr/>
        </p:nvSpPr>
        <p:spPr>
          <a:xfrm>
            <a:off x="1860480" y="15084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27" name="CustomShape 42"/>
          <p:cNvSpPr/>
          <p:nvPr/>
        </p:nvSpPr>
        <p:spPr>
          <a:xfrm>
            <a:off x="586908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28" name="CustomShape 43"/>
          <p:cNvSpPr/>
          <p:nvPr/>
        </p:nvSpPr>
        <p:spPr>
          <a:xfrm>
            <a:off x="586116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29" name="CustomShape 44"/>
          <p:cNvSpPr/>
          <p:nvPr/>
        </p:nvSpPr>
        <p:spPr>
          <a:xfrm>
            <a:off x="5970600" y="16524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0" name="CustomShape 45"/>
          <p:cNvSpPr/>
          <p:nvPr/>
        </p:nvSpPr>
        <p:spPr>
          <a:xfrm>
            <a:off x="5881680" y="14940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1" name="CustomShape 46"/>
          <p:cNvSpPr/>
          <p:nvPr/>
        </p:nvSpPr>
        <p:spPr>
          <a:xfrm>
            <a:off x="3855960" y="158760"/>
            <a:ext cx="16704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32" name="CustomShape 47"/>
          <p:cNvSpPr/>
          <p:nvPr/>
        </p:nvSpPr>
        <p:spPr>
          <a:xfrm>
            <a:off x="384984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3" name="CustomShape 48"/>
          <p:cNvSpPr/>
          <p:nvPr/>
        </p:nvSpPr>
        <p:spPr>
          <a:xfrm>
            <a:off x="3959280" y="16668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4" name="CustomShape 49"/>
          <p:cNvSpPr/>
          <p:nvPr/>
        </p:nvSpPr>
        <p:spPr>
          <a:xfrm>
            <a:off x="3871800" y="150840"/>
            <a:ext cx="9108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5" name="CustomShape 50"/>
          <p:cNvSpPr/>
          <p:nvPr/>
        </p:nvSpPr>
        <p:spPr>
          <a:xfrm>
            <a:off x="787860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36" name="CustomShape 51"/>
          <p:cNvSpPr/>
          <p:nvPr/>
        </p:nvSpPr>
        <p:spPr>
          <a:xfrm>
            <a:off x="787392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7" name="CustomShape 52"/>
          <p:cNvSpPr/>
          <p:nvPr/>
        </p:nvSpPr>
        <p:spPr>
          <a:xfrm>
            <a:off x="7983360" y="165240"/>
            <a:ext cx="752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8" name="CustomShape 53"/>
          <p:cNvSpPr/>
          <p:nvPr/>
        </p:nvSpPr>
        <p:spPr>
          <a:xfrm>
            <a:off x="7894800" y="14940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39" name="CustomShape 54"/>
          <p:cNvSpPr/>
          <p:nvPr/>
        </p:nvSpPr>
        <p:spPr>
          <a:xfrm>
            <a:off x="8413920" y="158760"/>
            <a:ext cx="1530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40" name="CustomShape 55"/>
          <p:cNvSpPr/>
          <p:nvPr/>
        </p:nvSpPr>
        <p:spPr>
          <a:xfrm>
            <a:off x="8407440" y="150840"/>
            <a:ext cx="15912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41" name="CustomShape 56"/>
          <p:cNvSpPr/>
          <p:nvPr/>
        </p:nvSpPr>
        <p:spPr>
          <a:xfrm>
            <a:off x="8513640" y="165240"/>
            <a:ext cx="56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42" name="CustomShape 57"/>
          <p:cNvSpPr/>
          <p:nvPr/>
        </p:nvSpPr>
        <p:spPr>
          <a:xfrm>
            <a:off x="8424720" y="14940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43" name="CustomShape 58"/>
          <p:cNvSpPr/>
          <p:nvPr/>
        </p:nvSpPr>
        <p:spPr>
          <a:xfrm>
            <a:off x="63648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44" name="CustomShape 59"/>
          <p:cNvSpPr/>
          <p:nvPr/>
        </p:nvSpPr>
        <p:spPr>
          <a:xfrm>
            <a:off x="630360" y="154080"/>
            <a:ext cx="18000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45" name="CustomShape 60"/>
          <p:cNvSpPr/>
          <p:nvPr/>
        </p:nvSpPr>
        <p:spPr>
          <a:xfrm>
            <a:off x="74304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46" name="CustomShape 61"/>
          <p:cNvSpPr/>
          <p:nvPr/>
        </p:nvSpPr>
        <p:spPr>
          <a:xfrm>
            <a:off x="652320" y="15084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47" name="CustomShape 62"/>
          <p:cNvSpPr/>
          <p:nvPr/>
        </p:nvSpPr>
        <p:spPr>
          <a:xfrm>
            <a:off x="465948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48" name="CustomShape 63"/>
          <p:cNvSpPr/>
          <p:nvPr/>
        </p:nvSpPr>
        <p:spPr>
          <a:xfrm>
            <a:off x="4653000" y="15084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49" name="CustomShape 64"/>
          <p:cNvSpPr/>
          <p:nvPr/>
        </p:nvSpPr>
        <p:spPr>
          <a:xfrm>
            <a:off x="4761000" y="16668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0" name="CustomShape 65"/>
          <p:cNvSpPr/>
          <p:nvPr/>
        </p:nvSpPr>
        <p:spPr>
          <a:xfrm>
            <a:off x="46720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1" name="CustomShape 66"/>
          <p:cNvSpPr/>
          <p:nvPr/>
        </p:nvSpPr>
        <p:spPr>
          <a:xfrm>
            <a:off x="2649600" y="160200"/>
            <a:ext cx="15300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52" name="CustomShape 67"/>
          <p:cNvSpPr/>
          <p:nvPr/>
        </p:nvSpPr>
        <p:spPr>
          <a:xfrm>
            <a:off x="2644920" y="154080"/>
            <a:ext cx="1591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3" name="CustomShape 68"/>
          <p:cNvSpPr/>
          <p:nvPr/>
        </p:nvSpPr>
        <p:spPr>
          <a:xfrm>
            <a:off x="2749680" y="166680"/>
            <a:ext cx="576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4" name="CustomShape 69"/>
          <p:cNvSpPr/>
          <p:nvPr/>
        </p:nvSpPr>
        <p:spPr>
          <a:xfrm>
            <a:off x="2665440" y="15084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5" name="CustomShape 70"/>
          <p:cNvSpPr/>
          <p:nvPr/>
        </p:nvSpPr>
        <p:spPr>
          <a:xfrm>
            <a:off x="6673680" y="16020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56" name="CustomShape 71"/>
          <p:cNvSpPr/>
          <p:nvPr/>
        </p:nvSpPr>
        <p:spPr>
          <a:xfrm>
            <a:off x="6664320" y="150840"/>
            <a:ext cx="18324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7" name="CustomShape 72"/>
          <p:cNvSpPr/>
          <p:nvPr/>
        </p:nvSpPr>
        <p:spPr>
          <a:xfrm>
            <a:off x="677556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8" name="CustomShape 73"/>
          <p:cNvSpPr/>
          <p:nvPr/>
        </p:nvSpPr>
        <p:spPr>
          <a:xfrm>
            <a:off x="6686640" y="150840"/>
            <a:ext cx="9108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59" name="CustomShape 74"/>
          <p:cNvSpPr/>
          <p:nvPr/>
        </p:nvSpPr>
        <p:spPr>
          <a:xfrm>
            <a:off x="1579680" y="16524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60" name="CustomShape 75"/>
          <p:cNvSpPr/>
          <p:nvPr/>
        </p:nvSpPr>
        <p:spPr>
          <a:xfrm>
            <a:off x="1571760" y="15408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61" name="CustomShape 76"/>
          <p:cNvSpPr/>
          <p:nvPr/>
        </p:nvSpPr>
        <p:spPr>
          <a:xfrm>
            <a:off x="1681200" y="16992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62" name="CustomShape 77"/>
          <p:cNvSpPr/>
          <p:nvPr/>
        </p:nvSpPr>
        <p:spPr>
          <a:xfrm>
            <a:off x="1593720" y="15408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63" name="CustomShape 78"/>
          <p:cNvSpPr/>
          <p:nvPr/>
        </p:nvSpPr>
        <p:spPr>
          <a:xfrm>
            <a:off x="5599080" y="162000"/>
            <a:ext cx="1512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64" name="CustomShape 79"/>
          <p:cNvSpPr/>
          <p:nvPr/>
        </p:nvSpPr>
        <p:spPr>
          <a:xfrm>
            <a:off x="5592600" y="154080"/>
            <a:ext cx="15912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65" name="CustomShape 80"/>
          <p:cNvSpPr/>
          <p:nvPr/>
        </p:nvSpPr>
        <p:spPr>
          <a:xfrm>
            <a:off x="5702400" y="16992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66" name="CustomShape 81"/>
          <p:cNvSpPr/>
          <p:nvPr/>
        </p:nvSpPr>
        <p:spPr>
          <a:xfrm>
            <a:off x="5611680" y="154080"/>
            <a:ext cx="734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67" name="CustomShape 82"/>
          <p:cNvSpPr/>
          <p:nvPr/>
        </p:nvSpPr>
        <p:spPr>
          <a:xfrm>
            <a:off x="3589200" y="165240"/>
            <a:ext cx="17208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68" name="CustomShape 83"/>
          <p:cNvSpPr/>
          <p:nvPr/>
        </p:nvSpPr>
        <p:spPr>
          <a:xfrm>
            <a:off x="3581280" y="15408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69" name="CustomShape 84"/>
          <p:cNvSpPr/>
          <p:nvPr/>
        </p:nvSpPr>
        <p:spPr>
          <a:xfrm>
            <a:off x="3693960" y="16992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0" name="CustomShape 85"/>
          <p:cNvSpPr/>
          <p:nvPr/>
        </p:nvSpPr>
        <p:spPr>
          <a:xfrm>
            <a:off x="3605040" y="15408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1" name="CustomShape 86"/>
          <p:cNvSpPr/>
          <p:nvPr/>
        </p:nvSpPr>
        <p:spPr>
          <a:xfrm>
            <a:off x="7613640" y="162000"/>
            <a:ext cx="17208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72" name="CustomShape 87"/>
          <p:cNvSpPr/>
          <p:nvPr/>
        </p:nvSpPr>
        <p:spPr>
          <a:xfrm>
            <a:off x="7605720" y="154080"/>
            <a:ext cx="18000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3" name="CustomShape 88"/>
          <p:cNvSpPr/>
          <p:nvPr/>
        </p:nvSpPr>
        <p:spPr>
          <a:xfrm>
            <a:off x="7718400" y="16992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4" name="CustomShape 89"/>
          <p:cNvSpPr/>
          <p:nvPr/>
        </p:nvSpPr>
        <p:spPr>
          <a:xfrm>
            <a:off x="7626240" y="15408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5" name="CustomShape 90"/>
          <p:cNvSpPr/>
          <p:nvPr/>
        </p:nvSpPr>
        <p:spPr>
          <a:xfrm>
            <a:off x="1173240" y="154080"/>
            <a:ext cx="1512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76" name="CustomShape 91"/>
          <p:cNvSpPr/>
          <p:nvPr/>
        </p:nvSpPr>
        <p:spPr>
          <a:xfrm>
            <a:off x="1163520" y="147600"/>
            <a:ext cx="15912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7" name="CustomShape 92"/>
          <p:cNvSpPr/>
          <p:nvPr/>
        </p:nvSpPr>
        <p:spPr>
          <a:xfrm>
            <a:off x="1274760" y="162000"/>
            <a:ext cx="576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8" name="CustomShape 93"/>
          <p:cNvSpPr/>
          <p:nvPr/>
        </p:nvSpPr>
        <p:spPr>
          <a:xfrm>
            <a:off x="1185840" y="14760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79" name="CustomShape 94"/>
          <p:cNvSpPr/>
          <p:nvPr/>
        </p:nvSpPr>
        <p:spPr>
          <a:xfrm>
            <a:off x="5195880" y="154080"/>
            <a:ext cx="1702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80" name="CustomShape 95"/>
          <p:cNvSpPr/>
          <p:nvPr/>
        </p:nvSpPr>
        <p:spPr>
          <a:xfrm>
            <a:off x="5186520" y="147600"/>
            <a:ext cx="18324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81" name="CustomShape 96"/>
          <p:cNvSpPr/>
          <p:nvPr/>
        </p:nvSpPr>
        <p:spPr>
          <a:xfrm>
            <a:off x="5299200" y="162000"/>
            <a:ext cx="752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82" name="CustomShape 97"/>
          <p:cNvSpPr/>
          <p:nvPr/>
        </p:nvSpPr>
        <p:spPr>
          <a:xfrm>
            <a:off x="5210280" y="147600"/>
            <a:ext cx="9108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83" name="CustomShape 98"/>
          <p:cNvSpPr/>
          <p:nvPr/>
        </p:nvSpPr>
        <p:spPr>
          <a:xfrm>
            <a:off x="3186000" y="15408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84" name="CustomShape 99"/>
          <p:cNvSpPr/>
          <p:nvPr/>
        </p:nvSpPr>
        <p:spPr>
          <a:xfrm>
            <a:off x="3176640" y="14760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85" name="CustomShape 100"/>
          <p:cNvSpPr/>
          <p:nvPr/>
        </p:nvSpPr>
        <p:spPr>
          <a:xfrm>
            <a:off x="328932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86" name="CustomShape 101"/>
          <p:cNvSpPr/>
          <p:nvPr/>
        </p:nvSpPr>
        <p:spPr>
          <a:xfrm>
            <a:off x="3201840" y="147600"/>
            <a:ext cx="9108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87" name="CustomShape 102"/>
          <p:cNvSpPr/>
          <p:nvPr/>
        </p:nvSpPr>
        <p:spPr>
          <a:xfrm>
            <a:off x="7207200" y="15408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88" name="CustomShape 103"/>
          <p:cNvSpPr/>
          <p:nvPr/>
        </p:nvSpPr>
        <p:spPr>
          <a:xfrm>
            <a:off x="7201080" y="14760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89" name="CustomShape 104"/>
          <p:cNvSpPr/>
          <p:nvPr/>
        </p:nvSpPr>
        <p:spPr>
          <a:xfrm>
            <a:off x="7310520" y="162000"/>
            <a:ext cx="752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0" name="CustomShape 105"/>
          <p:cNvSpPr/>
          <p:nvPr/>
        </p:nvSpPr>
        <p:spPr>
          <a:xfrm>
            <a:off x="7221600" y="14760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1" name="CustomShape 106"/>
          <p:cNvSpPr/>
          <p:nvPr/>
        </p:nvSpPr>
        <p:spPr>
          <a:xfrm>
            <a:off x="211140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92" name="CustomShape 107"/>
          <p:cNvSpPr/>
          <p:nvPr/>
        </p:nvSpPr>
        <p:spPr>
          <a:xfrm>
            <a:off x="210348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3" name="CustomShape 108"/>
          <p:cNvSpPr/>
          <p:nvPr/>
        </p:nvSpPr>
        <p:spPr>
          <a:xfrm>
            <a:off x="2217600" y="166680"/>
            <a:ext cx="752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4" name="CustomShape 109"/>
          <p:cNvSpPr/>
          <p:nvPr/>
        </p:nvSpPr>
        <p:spPr>
          <a:xfrm>
            <a:off x="2127240" y="150840"/>
            <a:ext cx="925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5" name="CustomShape 110"/>
          <p:cNvSpPr/>
          <p:nvPr/>
        </p:nvSpPr>
        <p:spPr>
          <a:xfrm>
            <a:off x="613404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396" name="CustomShape 111"/>
          <p:cNvSpPr/>
          <p:nvPr/>
        </p:nvSpPr>
        <p:spPr>
          <a:xfrm>
            <a:off x="612612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7" name="CustomShape 112"/>
          <p:cNvSpPr/>
          <p:nvPr/>
        </p:nvSpPr>
        <p:spPr>
          <a:xfrm>
            <a:off x="6238800" y="165240"/>
            <a:ext cx="752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8" name="CustomShape 113"/>
          <p:cNvSpPr/>
          <p:nvPr/>
        </p:nvSpPr>
        <p:spPr>
          <a:xfrm>
            <a:off x="6148440" y="149400"/>
            <a:ext cx="925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399" name="CustomShape 114"/>
          <p:cNvSpPr/>
          <p:nvPr/>
        </p:nvSpPr>
        <p:spPr>
          <a:xfrm>
            <a:off x="4121280" y="158760"/>
            <a:ext cx="1530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00" name="CustomShape 115"/>
          <p:cNvSpPr/>
          <p:nvPr/>
        </p:nvSpPr>
        <p:spPr>
          <a:xfrm>
            <a:off x="4113360" y="150840"/>
            <a:ext cx="15912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01" name="CustomShape 116"/>
          <p:cNvSpPr/>
          <p:nvPr/>
        </p:nvSpPr>
        <p:spPr>
          <a:xfrm>
            <a:off x="4226040" y="166680"/>
            <a:ext cx="766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02" name="CustomShape 117"/>
          <p:cNvSpPr/>
          <p:nvPr/>
        </p:nvSpPr>
        <p:spPr>
          <a:xfrm>
            <a:off x="4137120" y="150840"/>
            <a:ext cx="7200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03" name="CustomShape 118"/>
          <p:cNvSpPr/>
          <p:nvPr/>
        </p:nvSpPr>
        <p:spPr>
          <a:xfrm>
            <a:off x="8148600" y="158760"/>
            <a:ext cx="1720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04" name="CustomShape 119"/>
          <p:cNvSpPr/>
          <p:nvPr/>
        </p:nvSpPr>
        <p:spPr>
          <a:xfrm>
            <a:off x="8142120" y="150840"/>
            <a:ext cx="180000" cy="108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05" name="CustomShape 120"/>
          <p:cNvSpPr/>
          <p:nvPr/>
        </p:nvSpPr>
        <p:spPr>
          <a:xfrm>
            <a:off x="8251920" y="16524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06" name="CustomShape 121"/>
          <p:cNvSpPr/>
          <p:nvPr/>
        </p:nvSpPr>
        <p:spPr>
          <a:xfrm>
            <a:off x="8163000" y="149400"/>
            <a:ext cx="9108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07" name="CustomShape 122"/>
          <p:cNvSpPr/>
          <p:nvPr/>
        </p:nvSpPr>
        <p:spPr>
          <a:xfrm>
            <a:off x="8782200" y="154080"/>
            <a:ext cx="94320" cy="67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08" name="CustomShape 123"/>
          <p:cNvSpPr/>
          <p:nvPr/>
        </p:nvSpPr>
        <p:spPr>
          <a:xfrm>
            <a:off x="8774280" y="147600"/>
            <a:ext cx="33840" cy="48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09" name="CustomShape 124"/>
          <p:cNvSpPr/>
          <p:nvPr/>
        </p:nvSpPr>
        <p:spPr>
          <a:xfrm>
            <a:off x="8802720" y="189000"/>
            <a:ext cx="4032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0" name="CustomShape 125"/>
          <p:cNvSpPr/>
          <p:nvPr/>
        </p:nvSpPr>
        <p:spPr>
          <a:xfrm>
            <a:off x="8832960" y="174600"/>
            <a:ext cx="3240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1" name="CustomShape 126"/>
          <p:cNvSpPr/>
          <p:nvPr/>
        </p:nvSpPr>
        <p:spPr>
          <a:xfrm>
            <a:off x="8858160" y="154080"/>
            <a:ext cx="24480" cy="33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2" name="CustomShape 127"/>
          <p:cNvSpPr/>
          <p:nvPr/>
        </p:nvSpPr>
        <p:spPr>
          <a:xfrm>
            <a:off x="8790120" y="142920"/>
            <a:ext cx="8784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3" name="CustomShape 128"/>
          <p:cNvSpPr/>
          <p:nvPr/>
        </p:nvSpPr>
        <p:spPr>
          <a:xfrm>
            <a:off x="8823240" y="301680"/>
            <a:ext cx="84600" cy="1814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14" name="CustomShape 129"/>
          <p:cNvSpPr/>
          <p:nvPr/>
        </p:nvSpPr>
        <p:spPr>
          <a:xfrm>
            <a:off x="8817120" y="301680"/>
            <a:ext cx="99000" cy="189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5" name="CustomShape 130"/>
          <p:cNvSpPr/>
          <p:nvPr/>
        </p:nvSpPr>
        <p:spPr>
          <a:xfrm>
            <a:off x="8827920" y="290520"/>
            <a:ext cx="752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6" name="CustomShape 131"/>
          <p:cNvSpPr/>
          <p:nvPr/>
        </p:nvSpPr>
        <p:spPr>
          <a:xfrm>
            <a:off x="8815320" y="365040"/>
            <a:ext cx="25920" cy="97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7" name="CustomShape 132"/>
          <p:cNvSpPr/>
          <p:nvPr/>
        </p:nvSpPr>
        <p:spPr>
          <a:xfrm>
            <a:off x="501480" y="157320"/>
            <a:ext cx="15768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18" name="CustomShape 133"/>
          <p:cNvSpPr/>
          <p:nvPr/>
        </p:nvSpPr>
        <p:spPr>
          <a:xfrm>
            <a:off x="492120" y="149400"/>
            <a:ext cx="16704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19" name="CustomShape 134"/>
          <p:cNvSpPr/>
          <p:nvPr/>
        </p:nvSpPr>
        <p:spPr>
          <a:xfrm>
            <a:off x="608040" y="16524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0" name="CustomShape 135"/>
          <p:cNvSpPr/>
          <p:nvPr/>
        </p:nvSpPr>
        <p:spPr>
          <a:xfrm>
            <a:off x="515880" y="147600"/>
            <a:ext cx="734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1" name="CustomShape 136"/>
          <p:cNvSpPr/>
          <p:nvPr/>
        </p:nvSpPr>
        <p:spPr>
          <a:xfrm>
            <a:off x="4527720" y="157320"/>
            <a:ext cx="17352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22" name="CustomShape 137"/>
          <p:cNvSpPr/>
          <p:nvPr/>
        </p:nvSpPr>
        <p:spPr>
          <a:xfrm>
            <a:off x="4519440" y="147600"/>
            <a:ext cx="18468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3" name="CustomShape 138"/>
          <p:cNvSpPr/>
          <p:nvPr/>
        </p:nvSpPr>
        <p:spPr>
          <a:xfrm>
            <a:off x="4630680" y="16524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4" name="CustomShape 139"/>
          <p:cNvSpPr/>
          <p:nvPr/>
        </p:nvSpPr>
        <p:spPr>
          <a:xfrm>
            <a:off x="4541760" y="147600"/>
            <a:ext cx="972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5" name="CustomShape 140"/>
          <p:cNvSpPr/>
          <p:nvPr/>
        </p:nvSpPr>
        <p:spPr>
          <a:xfrm>
            <a:off x="2514600" y="157320"/>
            <a:ext cx="17820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26" name="CustomShape 141"/>
          <p:cNvSpPr/>
          <p:nvPr/>
        </p:nvSpPr>
        <p:spPr>
          <a:xfrm>
            <a:off x="2506680" y="149400"/>
            <a:ext cx="18792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7" name="CustomShape 142"/>
          <p:cNvSpPr/>
          <p:nvPr/>
        </p:nvSpPr>
        <p:spPr>
          <a:xfrm>
            <a:off x="2617920" y="16524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8" name="CustomShape 143"/>
          <p:cNvSpPr/>
          <p:nvPr/>
        </p:nvSpPr>
        <p:spPr>
          <a:xfrm>
            <a:off x="2530440" y="147600"/>
            <a:ext cx="972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29" name="CustomShape 144"/>
          <p:cNvSpPr/>
          <p:nvPr/>
        </p:nvSpPr>
        <p:spPr>
          <a:xfrm>
            <a:off x="6537240" y="157320"/>
            <a:ext cx="17496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30" name="CustomShape 145"/>
          <p:cNvSpPr/>
          <p:nvPr/>
        </p:nvSpPr>
        <p:spPr>
          <a:xfrm>
            <a:off x="6529320" y="147600"/>
            <a:ext cx="1861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31" name="CustomShape 146"/>
          <p:cNvSpPr/>
          <p:nvPr/>
        </p:nvSpPr>
        <p:spPr>
          <a:xfrm>
            <a:off x="6642000" y="16524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32" name="CustomShape 147"/>
          <p:cNvSpPr/>
          <p:nvPr/>
        </p:nvSpPr>
        <p:spPr>
          <a:xfrm>
            <a:off x="6551640" y="14760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33" name="CustomShape 148"/>
          <p:cNvSpPr/>
          <p:nvPr/>
        </p:nvSpPr>
        <p:spPr>
          <a:xfrm>
            <a:off x="1444680" y="160200"/>
            <a:ext cx="1749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34" name="CustomShape 149"/>
          <p:cNvSpPr/>
          <p:nvPr/>
        </p:nvSpPr>
        <p:spPr>
          <a:xfrm>
            <a:off x="1436760" y="150840"/>
            <a:ext cx="1861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35" name="CustomShape 150"/>
          <p:cNvSpPr/>
          <p:nvPr/>
        </p:nvSpPr>
        <p:spPr>
          <a:xfrm>
            <a:off x="1547640" y="16812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36" name="CustomShape 151"/>
          <p:cNvSpPr/>
          <p:nvPr/>
        </p:nvSpPr>
        <p:spPr>
          <a:xfrm>
            <a:off x="1457280" y="150840"/>
            <a:ext cx="9576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37" name="CustomShape 152"/>
          <p:cNvSpPr/>
          <p:nvPr/>
        </p:nvSpPr>
        <p:spPr>
          <a:xfrm>
            <a:off x="5462640" y="158760"/>
            <a:ext cx="174960" cy="102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38" name="CustomShape 153"/>
          <p:cNvSpPr/>
          <p:nvPr/>
        </p:nvSpPr>
        <p:spPr>
          <a:xfrm>
            <a:off x="5454720" y="150840"/>
            <a:ext cx="1879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39" name="CustomShape 154"/>
          <p:cNvSpPr/>
          <p:nvPr/>
        </p:nvSpPr>
        <p:spPr>
          <a:xfrm>
            <a:off x="5572080" y="16812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40" name="CustomShape 155"/>
          <p:cNvSpPr/>
          <p:nvPr/>
        </p:nvSpPr>
        <p:spPr>
          <a:xfrm>
            <a:off x="54784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41" name="CustomShape 156"/>
          <p:cNvSpPr/>
          <p:nvPr/>
        </p:nvSpPr>
        <p:spPr>
          <a:xfrm>
            <a:off x="3452760" y="160200"/>
            <a:ext cx="15912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42" name="CustomShape 157"/>
          <p:cNvSpPr/>
          <p:nvPr/>
        </p:nvSpPr>
        <p:spPr>
          <a:xfrm>
            <a:off x="3448080" y="150840"/>
            <a:ext cx="16560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43" name="CustomShape 158"/>
          <p:cNvSpPr/>
          <p:nvPr/>
        </p:nvSpPr>
        <p:spPr>
          <a:xfrm>
            <a:off x="356220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44" name="CustomShape 159"/>
          <p:cNvSpPr/>
          <p:nvPr/>
        </p:nvSpPr>
        <p:spPr>
          <a:xfrm>
            <a:off x="3471840" y="150840"/>
            <a:ext cx="7344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45" name="CustomShape 160"/>
          <p:cNvSpPr/>
          <p:nvPr/>
        </p:nvSpPr>
        <p:spPr>
          <a:xfrm>
            <a:off x="7477200" y="158760"/>
            <a:ext cx="178200" cy="102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46" name="CustomShape 161"/>
          <p:cNvSpPr/>
          <p:nvPr/>
        </p:nvSpPr>
        <p:spPr>
          <a:xfrm>
            <a:off x="7470720" y="150840"/>
            <a:ext cx="1861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47" name="CustomShape 162"/>
          <p:cNvSpPr/>
          <p:nvPr/>
        </p:nvSpPr>
        <p:spPr>
          <a:xfrm>
            <a:off x="7586640" y="16812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48" name="CustomShape 163"/>
          <p:cNvSpPr/>
          <p:nvPr/>
        </p:nvSpPr>
        <p:spPr>
          <a:xfrm>
            <a:off x="74944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49" name="CustomShape 164"/>
          <p:cNvSpPr/>
          <p:nvPr/>
        </p:nvSpPr>
        <p:spPr>
          <a:xfrm>
            <a:off x="1036800" y="150840"/>
            <a:ext cx="1767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50" name="CustomShape 165"/>
          <p:cNvSpPr/>
          <p:nvPr/>
        </p:nvSpPr>
        <p:spPr>
          <a:xfrm>
            <a:off x="1030320" y="14292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51" name="CustomShape 166"/>
          <p:cNvSpPr/>
          <p:nvPr/>
        </p:nvSpPr>
        <p:spPr>
          <a:xfrm>
            <a:off x="114156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52" name="CustomShape 167"/>
          <p:cNvSpPr/>
          <p:nvPr/>
        </p:nvSpPr>
        <p:spPr>
          <a:xfrm>
            <a:off x="1049400" y="142920"/>
            <a:ext cx="95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53" name="CustomShape 168"/>
          <p:cNvSpPr/>
          <p:nvPr/>
        </p:nvSpPr>
        <p:spPr>
          <a:xfrm>
            <a:off x="5057640" y="150840"/>
            <a:ext cx="180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54" name="CustomShape 169"/>
          <p:cNvSpPr/>
          <p:nvPr/>
        </p:nvSpPr>
        <p:spPr>
          <a:xfrm>
            <a:off x="5051520" y="14292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55" name="CustomShape 170"/>
          <p:cNvSpPr/>
          <p:nvPr/>
        </p:nvSpPr>
        <p:spPr>
          <a:xfrm>
            <a:off x="516564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56" name="CustomShape 171"/>
          <p:cNvSpPr/>
          <p:nvPr/>
        </p:nvSpPr>
        <p:spPr>
          <a:xfrm>
            <a:off x="5073480" y="14292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57" name="CustomShape 172"/>
          <p:cNvSpPr/>
          <p:nvPr/>
        </p:nvSpPr>
        <p:spPr>
          <a:xfrm>
            <a:off x="3051000" y="150840"/>
            <a:ext cx="1749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58" name="CustomShape 173"/>
          <p:cNvSpPr/>
          <p:nvPr/>
        </p:nvSpPr>
        <p:spPr>
          <a:xfrm>
            <a:off x="3043080" y="142920"/>
            <a:ext cx="1832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59" name="CustomShape 174"/>
          <p:cNvSpPr/>
          <p:nvPr/>
        </p:nvSpPr>
        <p:spPr>
          <a:xfrm>
            <a:off x="315612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0" name="CustomShape 175"/>
          <p:cNvSpPr/>
          <p:nvPr/>
        </p:nvSpPr>
        <p:spPr>
          <a:xfrm>
            <a:off x="3063960" y="14292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1" name="CustomShape 176"/>
          <p:cNvSpPr/>
          <p:nvPr/>
        </p:nvSpPr>
        <p:spPr>
          <a:xfrm>
            <a:off x="7070760" y="150840"/>
            <a:ext cx="1562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62" name="CustomShape 177"/>
          <p:cNvSpPr/>
          <p:nvPr/>
        </p:nvSpPr>
        <p:spPr>
          <a:xfrm>
            <a:off x="7064280" y="14292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3" name="CustomShape 178"/>
          <p:cNvSpPr/>
          <p:nvPr/>
        </p:nvSpPr>
        <p:spPr>
          <a:xfrm>
            <a:off x="717876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4" name="CustomShape 179"/>
          <p:cNvSpPr/>
          <p:nvPr/>
        </p:nvSpPr>
        <p:spPr>
          <a:xfrm>
            <a:off x="7086600" y="142920"/>
            <a:ext cx="752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5" name="CustomShape 180"/>
          <p:cNvSpPr/>
          <p:nvPr/>
        </p:nvSpPr>
        <p:spPr>
          <a:xfrm>
            <a:off x="1973160" y="154080"/>
            <a:ext cx="15768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66" name="CustomShape 181"/>
          <p:cNvSpPr/>
          <p:nvPr/>
        </p:nvSpPr>
        <p:spPr>
          <a:xfrm>
            <a:off x="1968480" y="14760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7" name="CustomShape 182"/>
          <p:cNvSpPr/>
          <p:nvPr/>
        </p:nvSpPr>
        <p:spPr>
          <a:xfrm>
            <a:off x="208584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8" name="CustomShape 183"/>
          <p:cNvSpPr/>
          <p:nvPr/>
        </p:nvSpPr>
        <p:spPr>
          <a:xfrm>
            <a:off x="1992240" y="147600"/>
            <a:ext cx="7344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69" name="CustomShape 184"/>
          <p:cNvSpPr/>
          <p:nvPr/>
        </p:nvSpPr>
        <p:spPr>
          <a:xfrm>
            <a:off x="6000840" y="154080"/>
            <a:ext cx="1767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70" name="CustomShape 185"/>
          <p:cNvSpPr/>
          <p:nvPr/>
        </p:nvSpPr>
        <p:spPr>
          <a:xfrm>
            <a:off x="5992920" y="147600"/>
            <a:ext cx="1879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71" name="CustomShape 186"/>
          <p:cNvSpPr/>
          <p:nvPr/>
        </p:nvSpPr>
        <p:spPr>
          <a:xfrm>
            <a:off x="6105600" y="16200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72" name="CustomShape 187"/>
          <p:cNvSpPr/>
          <p:nvPr/>
        </p:nvSpPr>
        <p:spPr>
          <a:xfrm>
            <a:off x="6014880" y="146160"/>
            <a:ext cx="95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73" name="CustomShape 188"/>
          <p:cNvSpPr/>
          <p:nvPr/>
        </p:nvSpPr>
        <p:spPr>
          <a:xfrm>
            <a:off x="3986280" y="154080"/>
            <a:ext cx="1782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74" name="CustomShape 189"/>
          <p:cNvSpPr/>
          <p:nvPr/>
        </p:nvSpPr>
        <p:spPr>
          <a:xfrm>
            <a:off x="3983040" y="147600"/>
            <a:ext cx="1832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75" name="CustomShape 190"/>
          <p:cNvSpPr/>
          <p:nvPr/>
        </p:nvSpPr>
        <p:spPr>
          <a:xfrm>
            <a:off x="4094280" y="16200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76" name="CustomShape 191"/>
          <p:cNvSpPr/>
          <p:nvPr/>
        </p:nvSpPr>
        <p:spPr>
          <a:xfrm>
            <a:off x="4002120" y="147600"/>
            <a:ext cx="9900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77" name="CustomShape 192"/>
          <p:cNvSpPr/>
          <p:nvPr/>
        </p:nvSpPr>
        <p:spPr>
          <a:xfrm>
            <a:off x="8012160" y="154080"/>
            <a:ext cx="1782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78" name="CustomShape 193"/>
          <p:cNvSpPr/>
          <p:nvPr/>
        </p:nvSpPr>
        <p:spPr>
          <a:xfrm>
            <a:off x="8005680" y="14760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79" name="CustomShape 194"/>
          <p:cNvSpPr/>
          <p:nvPr/>
        </p:nvSpPr>
        <p:spPr>
          <a:xfrm>
            <a:off x="8118360" y="16200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80" name="CustomShape 195"/>
          <p:cNvSpPr/>
          <p:nvPr/>
        </p:nvSpPr>
        <p:spPr>
          <a:xfrm>
            <a:off x="8026560" y="146160"/>
            <a:ext cx="972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81" name="CustomShape 196"/>
          <p:cNvSpPr/>
          <p:nvPr/>
        </p:nvSpPr>
        <p:spPr>
          <a:xfrm>
            <a:off x="8542440" y="154080"/>
            <a:ext cx="1562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82" name="CustomShape 197"/>
          <p:cNvSpPr/>
          <p:nvPr/>
        </p:nvSpPr>
        <p:spPr>
          <a:xfrm>
            <a:off x="8534520" y="14760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83" name="CustomShape 198"/>
          <p:cNvSpPr/>
          <p:nvPr/>
        </p:nvSpPr>
        <p:spPr>
          <a:xfrm>
            <a:off x="8650440" y="16200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84" name="CustomShape 199"/>
          <p:cNvSpPr/>
          <p:nvPr/>
        </p:nvSpPr>
        <p:spPr>
          <a:xfrm>
            <a:off x="8555040" y="146160"/>
            <a:ext cx="781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85" name="CustomShape 200"/>
          <p:cNvSpPr/>
          <p:nvPr/>
        </p:nvSpPr>
        <p:spPr>
          <a:xfrm>
            <a:off x="8674200" y="150840"/>
            <a:ext cx="1562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86" name="CustomShape 201"/>
          <p:cNvSpPr/>
          <p:nvPr/>
        </p:nvSpPr>
        <p:spPr>
          <a:xfrm>
            <a:off x="8667720" y="142920"/>
            <a:ext cx="16416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87" name="CustomShape 202"/>
          <p:cNvSpPr/>
          <p:nvPr/>
        </p:nvSpPr>
        <p:spPr>
          <a:xfrm>
            <a:off x="8764560" y="158760"/>
            <a:ext cx="734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88" name="CustomShape 203"/>
          <p:cNvSpPr/>
          <p:nvPr/>
        </p:nvSpPr>
        <p:spPr>
          <a:xfrm>
            <a:off x="8683560" y="14292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89" name="CustomShape 204"/>
          <p:cNvSpPr/>
          <p:nvPr/>
        </p:nvSpPr>
        <p:spPr>
          <a:xfrm>
            <a:off x="771480" y="157320"/>
            <a:ext cx="1749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90" name="CustomShape 205"/>
          <p:cNvSpPr/>
          <p:nvPr/>
        </p:nvSpPr>
        <p:spPr>
          <a:xfrm>
            <a:off x="760320" y="149400"/>
            <a:ext cx="1879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91" name="CustomShape 206"/>
          <p:cNvSpPr/>
          <p:nvPr/>
        </p:nvSpPr>
        <p:spPr>
          <a:xfrm>
            <a:off x="878040" y="16524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92" name="CustomShape 207"/>
          <p:cNvSpPr/>
          <p:nvPr/>
        </p:nvSpPr>
        <p:spPr>
          <a:xfrm>
            <a:off x="784080" y="14760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93" name="CustomShape 208"/>
          <p:cNvSpPr/>
          <p:nvPr/>
        </p:nvSpPr>
        <p:spPr>
          <a:xfrm>
            <a:off x="4789440" y="157320"/>
            <a:ext cx="180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94" name="CustomShape 209"/>
          <p:cNvSpPr/>
          <p:nvPr/>
        </p:nvSpPr>
        <p:spPr>
          <a:xfrm>
            <a:off x="4781520" y="147600"/>
            <a:ext cx="1879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95" name="CustomShape 210"/>
          <p:cNvSpPr/>
          <p:nvPr/>
        </p:nvSpPr>
        <p:spPr>
          <a:xfrm>
            <a:off x="4897440" y="165240"/>
            <a:ext cx="720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96" name="CustomShape 211"/>
          <p:cNvSpPr/>
          <p:nvPr/>
        </p:nvSpPr>
        <p:spPr>
          <a:xfrm>
            <a:off x="4805280" y="14760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97" name="CustomShape 212"/>
          <p:cNvSpPr/>
          <p:nvPr/>
        </p:nvSpPr>
        <p:spPr>
          <a:xfrm>
            <a:off x="2801880" y="157320"/>
            <a:ext cx="15768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498" name="CustomShape 213"/>
          <p:cNvSpPr/>
          <p:nvPr/>
        </p:nvSpPr>
        <p:spPr>
          <a:xfrm>
            <a:off x="2793960" y="14940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499" name="CustomShape 214"/>
          <p:cNvSpPr/>
          <p:nvPr/>
        </p:nvSpPr>
        <p:spPr>
          <a:xfrm>
            <a:off x="2889360" y="165240"/>
            <a:ext cx="766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0" name="CustomShape 215"/>
          <p:cNvSpPr/>
          <p:nvPr/>
        </p:nvSpPr>
        <p:spPr>
          <a:xfrm>
            <a:off x="2817720" y="147600"/>
            <a:ext cx="734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1" name="CustomShape 216"/>
          <p:cNvSpPr/>
          <p:nvPr/>
        </p:nvSpPr>
        <p:spPr>
          <a:xfrm>
            <a:off x="6804000" y="157320"/>
            <a:ext cx="180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02" name="CustomShape 217"/>
          <p:cNvSpPr/>
          <p:nvPr/>
        </p:nvSpPr>
        <p:spPr>
          <a:xfrm>
            <a:off x="6797520" y="147600"/>
            <a:ext cx="18324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3" name="CustomShape 218"/>
          <p:cNvSpPr/>
          <p:nvPr/>
        </p:nvSpPr>
        <p:spPr>
          <a:xfrm>
            <a:off x="6912000" y="16524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4" name="CustomShape 219"/>
          <p:cNvSpPr/>
          <p:nvPr/>
        </p:nvSpPr>
        <p:spPr>
          <a:xfrm>
            <a:off x="6818400" y="147600"/>
            <a:ext cx="95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5" name="CustomShape 220"/>
          <p:cNvSpPr/>
          <p:nvPr/>
        </p:nvSpPr>
        <p:spPr>
          <a:xfrm>
            <a:off x="1711440" y="160200"/>
            <a:ext cx="178200" cy="1004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06" name="CustomShape 221"/>
          <p:cNvSpPr/>
          <p:nvPr/>
        </p:nvSpPr>
        <p:spPr>
          <a:xfrm>
            <a:off x="1703520" y="150840"/>
            <a:ext cx="18324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7" name="CustomShape 222"/>
          <p:cNvSpPr/>
          <p:nvPr/>
        </p:nvSpPr>
        <p:spPr>
          <a:xfrm>
            <a:off x="181440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8" name="CustomShape 223"/>
          <p:cNvSpPr/>
          <p:nvPr/>
        </p:nvSpPr>
        <p:spPr>
          <a:xfrm>
            <a:off x="1724040" y="150840"/>
            <a:ext cx="9576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09" name="CustomShape 224"/>
          <p:cNvSpPr/>
          <p:nvPr/>
        </p:nvSpPr>
        <p:spPr>
          <a:xfrm>
            <a:off x="5730840" y="158760"/>
            <a:ext cx="180000" cy="102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10" name="CustomShape 225"/>
          <p:cNvSpPr/>
          <p:nvPr/>
        </p:nvSpPr>
        <p:spPr>
          <a:xfrm>
            <a:off x="5724360" y="150840"/>
            <a:ext cx="18468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11" name="CustomShape 226"/>
          <p:cNvSpPr/>
          <p:nvPr/>
        </p:nvSpPr>
        <p:spPr>
          <a:xfrm>
            <a:off x="583884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12" name="CustomShape 227"/>
          <p:cNvSpPr/>
          <p:nvPr/>
        </p:nvSpPr>
        <p:spPr>
          <a:xfrm>
            <a:off x="5746680" y="15084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13" name="CustomShape 228"/>
          <p:cNvSpPr/>
          <p:nvPr/>
        </p:nvSpPr>
        <p:spPr>
          <a:xfrm>
            <a:off x="3720960" y="160200"/>
            <a:ext cx="174960" cy="1004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14" name="CustomShape 229"/>
          <p:cNvSpPr/>
          <p:nvPr/>
        </p:nvSpPr>
        <p:spPr>
          <a:xfrm>
            <a:off x="3713040" y="150840"/>
            <a:ext cx="18612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15" name="CustomShape 230"/>
          <p:cNvSpPr/>
          <p:nvPr/>
        </p:nvSpPr>
        <p:spPr>
          <a:xfrm>
            <a:off x="382572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16" name="CustomShape 231"/>
          <p:cNvSpPr/>
          <p:nvPr/>
        </p:nvSpPr>
        <p:spPr>
          <a:xfrm>
            <a:off x="3738600" y="150840"/>
            <a:ext cx="9432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17" name="CustomShape 232"/>
          <p:cNvSpPr/>
          <p:nvPr/>
        </p:nvSpPr>
        <p:spPr>
          <a:xfrm>
            <a:off x="7745400" y="158760"/>
            <a:ext cx="157680" cy="102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18" name="CustomShape 233"/>
          <p:cNvSpPr/>
          <p:nvPr/>
        </p:nvSpPr>
        <p:spPr>
          <a:xfrm>
            <a:off x="7737480" y="150840"/>
            <a:ext cx="167040" cy="116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19" name="CustomShape 234"/>
          <p:cNvSpPr/>
          <p:nvPr/>
        </p:nvSpPr>
        <p:spPr>
          <a:xfrm>
            <a:off x="7851600" y="16812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20" name="CustomShape 235"/>
          <p:cNvSpPr/>
          <p:nvPr/>
        </p:nvSpPr>
        <p:spPr>
          <a:xfrm>
            <a:off x="7759800" y="150840"/>
            <a:ext cx="781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21" name="CustomShape 236"/>
          <p:cNvSpPr/>
          <p:nvPr/>
        </p:nvSpPr>
        <p:spPr>
          <a:xfrm>
            <a:off x="1324080" y="150840"/>
            <a:ext cx="15624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22" name="CustomShape 237"/>
          <p:cNvSpPr/>
          <p:nvPr/>
        </p:nvSpPr>
        <p:spPr>
          <a:xfrm>
            <a:off x="1297080" y="14292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23" name="CustomShape 238"/>
          <p:cNvSpPr/>
          <p:nvPr/>
        </p:nvSpPr>
        <p:spPr>
          <a:xfrm>
            <a:off x="1411200" y="15876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24" name="CustomShape 239"/>
          <p:cNvSpPr/>
          <p:nvPr/>
        </p:nvSpPr>
        <p:spPr>
          <a:xfrm>
            <a:off x="1338120" y="142920"/>
            <a:ext cx="752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25" name="CustomShape 240"/>
          <p:cNvSpPr/>
          <p:nvPr/>
        </p:nvSpPr>
        <p:spPr>
          <a:xfrm>
            <a:off x="5327640" y="150840"/>
            <a:ext cx="17820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26" name="CustomShape 241"/>
          <p:cNvSpPr/>
          <p:nvPr/>
        </p:nvSpPr>
        <p:spPr>
          <a:xfrm>
            <a:off x="5319720" y="14292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27" name="CustomShape 242"/>
          <p:cNvSpPr/>
          <p:nvPr/>
        </p:nvSpPr>
        <p:spPr>
          <a:xfrm>
            <a:off x="5430960" y="158760"/>
            <a:ext cx="799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28" name="CustomShape 243"/>
          <p:cNvSpPr/>
          <p:nvPr/>
        </p:nvSpPr>
        <p:spPr>
          <a:xfrm>
            <a:off x="5340240" y="142920"/>
            <a:ext cx="990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29" name="CustomShape 244"/>
          <p:cNvSpPr/>
          <p:nvPr/>
        </p:nvSpPr>
        <p:spPr>
          <a:xfrm>
            <a:off x="3317760" y="150840"/>
            <a:ext cx="17820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30" name="CustomShape 245"/>
          <p:cNvSpPr/>
          <p:nvPr/>
        </p:nvSpPr>
        <p:spPr>
          <a:xfrm>
            <a:off x="3309840" y="142920"/>
            <a:ext cx="1861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31" name="CustomShape 246"/>
          <p:cNvSpPr/>
          <p:nvPr/>
        </p:nvSpPr>
        <p:spPr>
          <a:xfrm>
            <a:off x="3422520" y="158760"/>
            <a:ext cx="799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32" name="CustomShape 247"/>
          <p:cNvSpPr/>
          <p:nvPr/>
        </p:nvSpPr>
        <p:spPr>
          <a:xfrm>
            <a:off x="3328920" y="142920"/>
            <a:ext cx="990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33" name="CustomShape 248"/>
          <p:cNvSpPr/>
          <p:nvPr/>
        </p:nvSpPr>
        <p:spPr>
          <a:xfrm>
            <a:off x="7338960" y="150840"/>
            <a:ext cx="17496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34" name="CustomShape 249"/>
          <p:cNvSpPr/>
          <p:nvPr/>
        </p:nvSpPr>
        <p:spPr>
          <a:xfrm>
            <a:off x="7331040" y="142920"/>
            <a:ext cx="18792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35" name="CustomShape 250"/>
          <p:cNvSpPr/>
          <p:nvPr/>
        </p:nvSpPr>
        <p:spPr>
          <a:xfrm>
            <a:off x="7445520" y="158760"/>
            <a:ext cx="799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36" name="CustomShape 251"/>
          <p:cNvSpPr/>
          <p:nvPr/>
        </p:nvSpPr>
        <p:spPr>
          <a:xfrm>
            <a:off x="7353360" y="14292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37" name="CustomShape 252"/>
          <p:cNvSpPr/>
          <p:nvPr/>
        </p:nvSpPr>
        <p:spPr>
          <a:xfrm>
            <a:off x="2246400" y="154080"/>
            <a:ext cx="17352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38" name="CustomShape 253"/>
          <p:cNvSpPr/>
          <p:nvPr/>
        </p:nvSpPr>
        <p:spPr>
          <a:xfrm>
            <a:off x="2238480" y="147600"/>
            <a:ext cx="18468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39" name="CustomShape 254"/>
          <p:cNvSpPr/>
          <p:nvPr/>
        </p:nvSpPr>
        <p:spPr>
          <a:xfrm>
            <a:off x="2349360" y="16200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0" name="CustomShape 255"/>
          <p:cNvSpPr/>
          <p:nvPr/>
        </p:nvSpPr>
        <p:spPr>
          <a:xfrm>
            <a:off x="2259000" y="14760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1" name="CustomShape 256"/>
          <p:cNvSpPr/>
          <p:nvPr/>
        </p:nvSpPr>
        <p:spPr>
          <a:xfrm>
            <a:off x="6265800" y="154080"/>
            <a:ext cx="15444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42" name="CustomShape 257"/>
          <p:cNvSpPr/>
          <p:nvPr/>
        </p:nvSpPr>
        <p:spPr>
          <a:xfrm>
            <a:off x="6257880" y="147600"/>
            <a:ext cx="1670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3" name="CustomShape 258"/>
          <p:cNvSpPr/>
          <p:nvPr/>
        </p:nvSpPr>
        <p:spPr>
          <a:xfrm>
            <a:off x="6372360" y="162000"/>
            <a:ext cx="576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4" name="CustomShape 259"/>
          <p:cNvSpPr/>
          <p:nvPr/>
        </p:nvSpPr>
        <p:spPr>
          <a:xfrm>
            <a:off x="6280200" y="146160"/>
            <a:ext cx="94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5" name="CustomShape 260"/>
          <p:cNvSpPr/>
          <p:nvPr/>
        </p:nvSpPr>
        <p:spPr>
          <a:xfrm>
            <a:off x="4255920" y="154080"/>
            <a:ext cx="17676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46" name="CustomShape 261"/>
          <p:cNvSpPr/>
          <p:nvPr/>
        </p:nvSpPr>
        <p:spPr>
          <a:xfrm>
            <a:off x="4255920" y="147600"/>
            <a:ext cx="17820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7" name="CustomShape 262"/>
          <p:cNvSpPr/>
          <p:nvPr/>
        </p:nvSpPr>
        <p:spPr>
          <a:xfrm>
            <a:off x="4361040" y="16200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8" name="CustomShape 263"/>
          <p:cNvSpPr/>
          <p:nvPr/>
        </p:nvSpPr>
        <p:spPr>
          <a:xfrm>
            <a:off x="4268880" y="147600"/>
            <a:ext cx="943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49" name="CustomShape 264"/>
          <p:cNvSpPr/>
          <p:nvPr/>
        </p:nvSpPr>
        <p:spPr>
          <a:xfrm>
            <a:off x="8278920" y="154080"/>
            <a:ext cx="17496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50" name="CustomShape 265"/>
          <p:cNvSpPr/>
          <p:nvPr/>
        </p:nvSpPr>
        <p:spPr>
          <a:xfrm>
            <a:off x="8272440" y="147600"/>
            <a:ext cx="18324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51" name="CustomShape 266"/>
          <p:cNvSpPr/>
          <p:nvPr/>
        </p:nvSpPr>
        <p:spPr>
          <a:xfrm>
            <a:off x="8386920" y="162000"/>
            <a:ext cx="799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52" name="CustomShape 267"/>
          <p:cNvSpPr/>
          <p:nvPr/>
        </p:nvSpPr>
        <p:spPr>
          <a:xfrm>
            <a:off x="8294760" y="146160"/>
            <a:ext cx="95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53" name="CustomShape 268"/>
          <p:cNvSpPr/>
          <p:nvPr/>
        </p:nvSpPr>
        <p:spPr>
          <a:xfrm>
            <a:off x="8818560" y="157320"/>
            <a:ext cx="91080" cy="195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54" name="CustomShape 269"/>
          <p:cNvSpPr/>
          <p:nvPr/>
        </p:nvSpPr>
        <p:spPr>
          <a:xfrm>
            <a:off x="8810640" y="154080"/>
            <a:ext cx="105120" cy="205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55" name="CustomShape 270"/>
          <p:cNvSpPr/>
          <p:nvPr/>
        </p:nvSpPr>
        <p:spPr>
          <a:xfrm>
            <a:off x="8825040" y="149400"/>
            <a:ext cx="781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56" name="CustomShape 271"/>
          <p:cNvSpPr/>
          <p:nvPr/>
        </p:nvSpPr>
        <p:spPr>
          <a:xfrm>
            <a:off x="8810640" y="231840"/>
            <a:ext cx="259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57" name="CustomShape 272"/>
          <p:cNvSpPr/>
          <p:nvPr/>
        </p:nvSpPr>
        <p:spPr>
          <a:xfrm>
            <a:off x="317520" y="6416640"/>
            <a:ext cx="10368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58" name="CustomShape 273"/>
          <p:cNvSpPr/>
          <p:nvPr/>
        </p:nvSpPr>
        <p:spPr>
          <a:xfrm>
            <a:off x="387360" y="6454800"/>
            <a:ext cx="4320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59" name="CustomShape 274"/>
          <p:cNvSpPr/>
          <p:nvPr/>
        </p:nvSpPr>
        <p:spPr>
          <a:xfrm>
            <a:off x="326880" y="6470640"/>
            <a:ext cx="6408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60" name="CustomShape 275"/>
          <p:cNvSpPr/>
          <p:nvPr/>
        </p:nvSpPr>
        <p:spPr>
          <a:xfrm>
            <a:off x="317520" y="6462720"/>
            <a:ext cx="2592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61" name="CustomShape 276"/>
          <p:cNvSpPr/>
          <p:nvPr/>
        </p:nvSpPr>
        <p:spPr>
          <a:xfrm>
            <a:off x="311040" y="6410160"/>
            <a:ext cx="11160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62" name="CustomShape 277"/>
          <p:cNvSpPr/>
          <p:nvPr/>
        </p:nvSpPr>
        <p:spPr>
          <a:xfrm>
            <a:off x="343080" y="646596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63" name="CustomShape 278"/>
          <p:cNvSpPr/>
          <p:nvPr/>
        </p:nvSpPr>
        <p:spPr>
          <a:xfrm>
            <a:off x="34128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64" name="CustomShape 279"/>
          <p:cNvSpPr/>
          <p:nvPr/>
        </p:nvSpPr>
        <p:spPr>
          <a:xfrm>
            <a:off x="334800" y="647208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65" name="CustomShape 280"/>
          <p:cNvSpPr/>
          <p:nvPr/>
        </p:nvSpPr>
        <p:spPr>
          <a:xfrm>
            <a:off x="398520" y="6459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66" name="CustomShape 281"/>
          <p:cNvSpPr/>
          <p:nvPr/>
        </p:nvSpPr>
        <p:spPr>
          <a:xfrm>
            <a:off x="789120" y="6462720"/>
            <a:ext cx="1544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67" name="CustomShape 282"/>
          <p:cNvSpPr/>
          <p:nvPr/>
        </p:nvSpPr>
        <p:spPr>
          <a:xfrm>
            <a:off x="787320" y="645480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68" name="CustomShape 283"/>
          <p:cNvSpPr/>
          <p:nvPr/>
        </p:nvSpPr>
        <p:spPr>
          <a:xfrm>
            <a:off x="782640" y="6470640"/>
            <a:ext cx="687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69" name="CustomShape 284"/>
          <p:cNvSpPr/>
          <p:nvPr/>
        </p:nvSpPr>
        <p:spPr>
          <a:xfrm>
            <a:off x="847800" y="645480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70" name="CustomShape 285"/>
          <p:cNvSpPr/>
          <p:nvPr/>
        </p:nvSpPr>
        <p:spPr>
          <a:xfrm>
            <a:off x="6054840" y="646596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71" name="CustomShape 286"/>
          <p:cNvSpPr/>
          <p:nvPr/>
        </p:nvSpPr>
        <p:spPr>
          <a:xfrm>
            <a:off x="6054840" y="645948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72" name="CustomShape 287"/>
          <p:cNvSpPr/>
          <p:nvPr/>
        </p:nvSpPr>
        <p:spPr>
          <a:xfrm>
            <a:off x="6046920" y="647064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73" name="CustomShape 288"/>
          <p:cNvSpPr/>
          <p:nvPr/>
        </p:nvSpPr>
        <p:spPr>
          <a:xfrm>
            <a:off x="6113520" y="6540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74" name="CustomShape 289"/>
          <p:cNvSpPr/>
          <p:nvPr/>
        </p:nvSpPr>
        <p:spPr>
          <a:xfrm>
            <a:off x="3711600" y="6586560"/>
            <a:ext cx="15624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75" name="CustomShape 290"/>
          <p:cNvSpPr/>
          <p:nvPr/>
        </p:nvSpPr>
        <p:spPr>
          <a:xfrm>
            <a:off x="3710160" y="6586560"/>
            <a:ext cx="16416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76" name="CustomShape 291"/>
          <p:cNvSpPr/>
          <p:nvPr/>
        </p:nvSpPr>
        <p:spPr>
          <a:xfrm>
            <a:off x="3701880" y="6591240"/>
            <a:ext cx="720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77" name="CustomShape 292"/>
          <p:cNvSpPr/>
          <p:nvPr/>
        </p:nvSpPr>
        <p:spPr>
          <a:xfrm>
            <a:off x="3767040" y="6686640"/>
            <a:ext cx="8640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78" name="CustomShape 293"/>
          <p:cNvSpPr/>
          <p:nvPr/>
        </p:nvSpPr>
        <p:spPr>
          <a:xfrm>
            <a:off x="5502240" y="646596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79" name="CustomShape 294"/>
          <p:cNvSpPr/>
          <p:nvPr/>
        </p:nvSpPr>
        <p:spPr>
          <a:xfrm>
            <a:off x="549756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0" name="CustomShape 295"/>
          <p:cNvSpPr/>
          <p:nvPr/>
        </p:nvSpPr>
        <p:spPr>
          <a:xfrm>
            <a:off x="5491080" y="647064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1" name="CustomShape 296"/>
          <p:cNvSpPr/>
          <p:nvPr/>
        </p:nvSpPr>
        <p:spPr>
          <a:xfrm>
            <a:off x="5559480" y="6540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2" name="CustomShape 297"/>
          <p:cNvSpPr/>
          <p:nvPr/>
        </p:nvSpPr>
        <p:spPr>
          <a:xfrm>
            <a:off x="236376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83" name="CustomShape 298"/>
          <p:cNvSpPr/>
          <p:nvPr/>
        </p:nvSpPr>
        <p:spPr>
          <a:xfrm>
            <a:off x="2363760" y="645480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4" name="CustomShape 299"/>
          <p:cNvSpPr/>
          <p:nvPr/>
        </p:nvSpPr>
        <p:spPr>
          <a:xfrm>
            <a:off x="2355840" y="647064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5" name="CustomShape 300"/>
          <p:cNvSpPr/>
          <p:nvPr/>
        </p:nvSpPr>
        <p:spPr>
          <a:xfrm>
            <a:off x="2425680" y="6454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6" name="CustomShape 301"/>
          <p:cNvSpPr/>
          <p:nvPr/>
        </p:nvSpPr>
        <p:spPr>
          <a:xfrm>
            <a:off x="7629480" y="646596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87" name="CustomShape 302"/>
          <p:cNvSpPr/>
          <p:nvPr/>
        </p:nvSpPr>
        <p:spPr>
          <a:xfrm>
            <a:off x="762948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8" name="CustomShape 303"/>
          <p:cNvSpPr/>
          <p:nvPr/>
        </p:nvSpPr>
        <p:spPr>
          <a:xfrm>
            <a:off x="7624800" y="647064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89" name="CustomShape 304"/>
          <p:cNvSpPr/>
          <p:nvPr/>
        </p:nvSpPr>
        <p:spPr>
          <a:xfrm>
            <a:off x="7691400" y="6540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90" name="CustomShape 305"/>
          <p:cNvSpPr/>
          <p:nvPr/>
        </p:nvSpPr>
        <p:spPr>
          <a:xfrm>
            <a:off x="1577880" y="64674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91" name="CustomShape 306"/>
          <p:cNvSpPr/>
          <p:nvPr/>
        </p:nvSpPr>
        <p:spPr>
          <a:xfrm>
            <a:off x="1577880" y="645948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92" name="CustomShape 307"/>
          <p:cNvSpPr/>
          <p:nvPr/>
        </p:nvSpPr>
        <p:spPr>
          <a:xfrm>
            <a:off x="1571760" y="647712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93" name="CustomShape 308"/>
          <p:cNvSpPr/>
          <p:nvPr/>
        </p:nvSpPr>
        <p:spPr>
          <a:xfrm>
            <a:off x="163656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94" name="CustomShape 309"/>
          <p:cNvSpPr/>
          <p:nvPr/>
        </p:nvSpPr>
        <p:spPr>
          <a:xfrm>
            <a:off x="6842160" y="646272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95" name="CustomShape 310"/>
          <p:cNvSpPr/>
          <p:nvPr/>
        </p:nvSpPr>
        <p:spPr>
          <a:xfrm>
            <a:off x="684216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96" name="CustomShape 311"/>
          <p:cNvSpPr/>
          <p:nvPr/>
        </p:nvSpPr>
        <p:spPr>
          <a:xfrm>
            <a:off x="6835680" y="646596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97" name="CustomShape 312"/>
          <p:cNvSpPr/>
          <p:nvPr/>
        </p:nvSpPr>
        <p:spPr>
          <a:xfrm>
            <a:off x="690228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598" name="CustomShape 313"/>
          <p:cNvSpPr/>
          <p:nvPr/>
        </p:nvSpPr>
        <p:spPr>
          <a:xfrm>
            <a:off x="3152880" y="6467400"/>
            <a:ext cx="1544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599" name="CustomShape 314"/>
          <p:cNvSpPr/>
          <p:nvPr/>
        </p:nvSpPr>
        <p:spPr>
          <a:xfrm>
            <a:off x="315288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00" name="CustomShape 315"/>
          <p:cNvSpPr/>
          <p:nvPr/>
        </p:nvSpPr>
        <p:spPr>
          <a:xfrm>
            <a:off x="3144960" y="647712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01" name="CustomShape 316"/>
          <p:cNvSpPr/>
          <p:nvPr/>
        </p:nvSpPr>
        <p:spPr>
          <a:xfrm>
            <a:off x="321156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02" name="CustomShape 317"/>
          <p:cNvSpPr/>
          <p:nvPr/>
        </p:nvSpPr>
        <p:spPr>
          <a:xfrm>
            <a:off x="3605040" y="64674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03" name="CustomShape 318"/>
          <p:cNvSpPr/>
          <p:nvPr/>
        </p:nvSpPr>
        <p:spPr>
          <a:xfrm>
            <a:off x="360036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04" name="CustomShape 319"/>
          <p:cNvSpPr/>
          <p:nvPr/>
        </p:nvSpPr>
        <p:spPr>
          <a:xfrm>
            <a:off x="3597120" y="647712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05" name="CustomShape 320"/>
          <p:cNvSpPr/>
          <p:nvPr/>
        </p:nvSpPr>
        <p:spPr>
          <a:xfrm>
            <a:off x="3662280" y="6459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06" name="CustomShape 321"/>
          <p:cNvSpPr/>
          <p:nvPr/>
        </p:nvSpPr>
        <p:spPr>
          <a:xfrm>
            <a:off x="5397480" y="6591240"/>
            <a:ext cx="15300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07" name="CustomShape 322"/>
          <p:cNvSpPr/>
          <p:nvPr/>
        </p:nvSpPr>
        <p:spPr>
          <a:xfrm>
            <a:off x="5396040" y="6586560"/>
            <a:ext cx="16236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08" name="CustomShape 323"/>
          <p:cNvSpPr/>
          <p:nvPr/>
        </p:nvSpPr>
        <p:spPr>
          <a:xfrm>
            <a:off x="5391000" y="6597720"/>
            <a:ext cx="687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09" name="CustomShape 324"/>
          <p:cNvSpPr/>
          <p:nvPr/>
        </p:nvSpPr>
        <p:spPr>
          <a:xfrm>
            <a:off x="5454720" y="6586560"/>
            <a:ext cx="8784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10" name="CustomShape 325"/>
          <p:cNvSpPr/>
          <p:nvPr/>
        </p:nvSpPr>
        <p:spPr>
          <a:xfrm>
            <a:off x="5506920" y="6591240"/>
            <a:ext cx="15300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11" name="CustomShape 326"/>
          <p:cNvSpPr/>
          <p:nvPr/>
        </p:nvSpPr>
        <p:spPr>
          <a:xfrm>
            <a:off x="5505480" y="6586560"/>
            <a:ext cx="16236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12" name="CustomShape 327"/>
          <p:cNvSpPr/>
          <p:nvPr/>
        </p:nvSpPr>
        <p:spPr>
          <a:xfrm>
            <a:off x="5502240" y="6597720"/>
            <a:ext cx="687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13" name="CustomShape 328"/>
          <p:cNvSpPr/>
          <p:nvPr/>
        </p:nvSpPr>
        <p:spPr>
          <a:xfrm>
            <a:off x="5565600" y="6586560"/>
            <a:ext cx="8784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14" name="CustomShape 329"/>
          <p:cNvSpPr/>
          <p:nvPr/>
        </p:nvSpPr>
        <p:spPr>
          <a:xfrm>
            <a:off x="8420040" y="6462720"/>
            <a:ext cx="13716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15" name="CustomShape 330"/>
          <p:cNvSpPr/>
          <p:nvPr/>
        </p:nvSpPr>
        <p:spPr>
          <a:xfrm>
            <a:off x="8420040" y="6454800"/>
            <a:ext cx="1418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16" name="CustomShape 331"/>
          <p:cNvSpPr/>
          <p:nvPr/>
        </p:nvSpPr>
        <p:spPr>
          <a:xfrm>
            <a:off x="8413920" y="646596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17" name="CustomShape 332"/>
          <p:cNvSpPr/>
          <p:nvPr/>
        </p:nvSpPr>
        <p:spPr>
          <a:xfrm>
            <a:off x="8478720" y="6537240"/>
            <a:ext cx="7668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18" name="CustomShape 333"/>
          <p:cNvSpPr/>
          <p:nvPr/>
        </p:nvSpPr>
        <p:spPr>
          <a:xfrm>
            <a:off x="565200" y="646740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19" name="CustomShape 334"/>
          <p:cNvSpPr/>
          <p:nvPr/>
        </p:nvSpPr>
        <p:spPr>
          <a:xfrm>
            <a:off x="563400" y="6459480"/>
            <a:ext cx="1418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0" name="CustomShape 335"/>
          <p:cNvSpPr/>
          <p:nvPr/>
        </p:nvSpPr>
        <p:spPr>
          <a:xfrm>
            <a:off x="558720" y="647712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1" name="CustomShape 336"/>
          <p:cNvSpPr/>
          <p:nvPr/>
        </p:nvSpPr>
        <p:spPr>
          <a:xfrm>
            <a:off x="646200" y="6459480"/>
            <a:ext cx="655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2" name="CustomShape 337"/>
          <p:cNvSpPr/>
          <p:nvPr/>
        </p:nvSpPr>
        <p:spPr>
          <a:xfrm>
            <a:off x="583092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23" name="CustomShape 338"/>
          <p:cNvSpPr/>
          <p:nvPr/>
        </p:nvSpPr>
        <p:spPr>
          <a:xfrm>
            <a:off x="582948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4" name="CustomShape 339"/>
          <p:cNvSpPr/>
          <p:nvPr/>
        </p:nvSpPr>
        <p:spPr>
          <a:xfrm>
            <a:off x="5824440" y="6465960"/>
            <a:ext cx="702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5" name="CustomShape 340"/>
          <p:cNvSpPr/>
          <p:nvPr/>
        </p:nvSpPr>
        <p:spPr>
          <a:xfrm>
            <a:off x="589104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6" name="CustomShape 341"/>
          <p:cNvSpPr/>
          <p:nvPr/>
        </p:nvSpPr>
        <p:spPr>
          <a:xfrm>
            <a:off x="3508200" y="6586560"/>
            <a:ext cx="1353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27" name="CustomShape 342"/>
          <p:cNvSpPr/>
          <p:nvPr/>
        </p:nvSpPr>
        <p:spPr>
          <a:xfrm>
            <a:off x="3505320" y="6586560"/>
            <a:ext cx="14328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8" name="CustomShape 343"/>
          <p:cNvSpPr/>
          <p:nvPr/>
        </p:nvSpPr>
        <p:spPr>
          <a:xfrm>
            <a:off x="3479760" y="6586560"/>
            <a:ext cx="543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29" name="CustomShape 344"/>
          <p:cNvSpPr/>
          <p:nvPr/>
        </p:nvSpPr>
        <p:spPr>
          <a:xfrm>
            <a:off x="3546360" y="6681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30" name="CustomShape 345"/>
          <p:cNvSpPr/>
          <p:nvPr/>
        </p:nvSpPr>
        <p:spPr>
          <a:xfrm>
            <a:off x="5276880" y="6462720"/>
            <a:ext cx="1544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31" name="CustomShape 346"/>
          <p:cNvSpPr/>
          <p:nvPr/>
        </p:nvSpPr>
        <p:spPr>
          <a:xfrm>
            <a:off x="527544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32" name="CustomShape 347"/>
          <p:cNvSpPr/>
          <p:nvPr/>
        </p:nvSpPr>
        <p:spPr>
          <a:xfrm>
            <a:off x="5270400" y="646596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33" name="CustomShape 348"/>
          <p:cNvSpPr/>
          <p:nvPr/>
        </p:nvSpPr>
        <p:spPr>
          <a:xfrm>
            <a:off x="533700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34" name="CustomShape 349"/>
          <p:cNvSpPr/>
          <p:nvPr/>
        </p:nvSpPr>
        <p:spPr>
          <a:xfrm>
            <a:off x="2141640" y="64674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35" name="CustomShape 350"/>
          <p:cNvSpPr/>
          <p:nvPr/>
        </p:nvSpPr>
        <p:spPr>
          <a:xfrm>
            <a:off x="213840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36" name="CustomShape 351"/>
          <p:cNvSpPr/>
          <p:nvPr/>
        </p:nvSpPr>
        <p:spPr>
          <a:xfrm>
            <a:off x="2131920" y="647712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37" name="CustomShape 352"/>
          <p:cNvSpPr/>
          <p:nvPr/>
        </p:nvSpPr>
        <p:spPr>
          <a:xfrm>
            <a:off x="220032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38" name="CustomShape 353"/>
          <p:cNvSpPr/>
          <p:nvPr/>
        </p:nvSpPr>
        <p:spPr>
          <a:xfrm>
            <a:off x="740736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39" name="CustomShape 354"/>
          <p:cNvSpPr/>
          <p:nvPr/>
        </p:nvSpPr>
        <p:spPr>
          <a:xfrm>
            <a:off x="7405560" y="645480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40" name="CustomShape 355"/>
          <p:cNvSpPr/>
          <p:nvPr/>
        </p:nvSpPr>
        <p:spPr>
          <a:xfrm>
            <a:off x="7399440" y="646596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41" name="CustomShape 356"/>
          <p:cNvSpPr/>
          <p:nvPr/>
        </p:nvSpPr>
        <p:spPr>
          <a:xfrm>
            <a:off x="746748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42" name="CustomShape 357"/>
          <p:cNvSpPr/>
          <p:nvPr/>
        </p:nvSpPr>
        <p:spPr>
          <a:xfrm>
            <a:off x="1379520" y="6465960"/>
            <a:ext cx="13536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43" name="CustomShape 358"/>
          <p:cNvSpPr/>
          <p:nvPr/>
        </p:nvSpPr>
        <p:spPr>
          <a:xfrm>
            <a:off x="1378080" y="6459480"/>
            <a:ext cx="14328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44" name="CustomShape 359"/>
          <p:cNvSpPr/>
          <p:nvPr/>
        </p:nvSpPr>
        <p:spPr>
          <a:xfrm>
            <a:off x="1371600" y="6472080"/>
            <a:ext cx="5148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45" name="CustomShape 360"/>
          <p:cNvSpPr/>
          <p:nvPr/>
        </p:nvSpPr>
        <p:spPr>
          <a:xfrm>
            <a:off x="141912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46" name="CustomShape 361"/>
          <p:cNvSpPr/>
          <p:nvPr/>
        </p:nvSpPr>
        <p:spPr>
          <a:xfrm>
            <a:off x="6624720" y="646272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47" name="CustomShape 362"/>
          <p:cNvSpPr/>
          <p:nvPr/>
        </p:nvSpPr>
        <p:spPr>
          <a:xfrm>
            <a:off x="662292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48" name="CustomShape 363"/>
          <p:cNvSpPr/>
          <p:nvPr/>
        </p:nvSpPr>
        <p:spPr>
          <a:xfrm>
            <a:off x="6618240" y="646740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49" name="CustomShape 364"/>
          <p:cNvSpPr/>
          <p:nvPr/>
        </p:nvSpPr>
        <p:spPr>
          <a:xfrm>
            <a:off x="6683400" y="65390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50" name="CustomShape 365"/>
          <p:cNvSpPr/>
          <p:nvPr/>
        </p:nvSpPr>
        <p:spPr>
          <a:xfrm>
            <a:off x="2932200" y="646596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51" name="CustomShape 366"/>
          <p:cNvSpPr/>
          <p:nvPr/>
        </p:nvSpPr>
        <p:spPr>
          <a:xfrm>
            <a:off x="293220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52" name="CustomShape 367"/>
          <p:cNvSpPr/>
          <p:nvPr/>
        </p:nvSpPr>
        <p:spPr>
          <a:xfrm>
            <a:off x="2928960" y="6472080"/>
            <a:ext cx="73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53" name="CustomShape 368"/>
          <p:cNvSpPr/>
          <p:nvPr/>
        </p:nvSpPr>
        <p:spPr>
          <a:xfrm>
            <a:off x="2994120" y="6459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54" name="CustomShape 369"/>
          <p:cNvSpPr/>
          <p:nvPr/>
        </p:nvSpPr>
        <p:spPr>
          <a:xfrm>
            <a:off x="820116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55" name="CustomShape 370"/>
          <p:cNvSpPr/>
          <p:nvPr/>
        </p:nvSpPr>
        <p:spPr>
          <a:xfrm>
            <a:off x="819936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56" name="CustomShape 371"/>
          <p:cNvSpPr/>
          <p:nvPr/>
        </p:nvSpPr>
        <p:spPr>
          <a:xfrm>
            <a:off x="8193240" y="646740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57" name="CustomShape 372"/>
          <p:cNvSpPr/>
          <p:nvPr/>
        </p:nvSpPr>
        <p:spPr>
          <a:xfrm>
            <a:off x="8261280" y="65390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58" name="CustomShape 373"/>
          <p:cNvSpPr/>
          <p:nvPr/>
        </p:nvSpPr>
        <p:spPr>
          <a:xfrm>
            <a:off x="101124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59" name="CustomShape 374"/>
          <p:cNvSpPr/>
          <p:nvPr/>
        </p:nvSpPr>
        <p:spPr>
          <a:xfrm>
            <a:off x="1009800" y="64548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0" name="CustomShape 375"/>
          <p:cNvSpPr/>
          <p:nvPr/>
        </p:nvSpPr>
        <p:spPr>
          <a:xfrm>
            <a:off x="1003320" y="647064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1" name="CustomShape 376"/>
          <p:cNvSpPr/>
          <p:nvPr/>
        </p:nvSpPr>
        <p:spPr>
          <a:xfrm>
            <a:off x="1069920" y="6454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2" name="CustomShape 377"/>
          <p:cNvSpPr/>
          <p:nvPr/>
        </p:nvSpPr>
        <p:spPr>
          <a:xfrm>
            <a:off x="6275520" y="6465960"/>
            <a:ext cx="1321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63" name="CustomShape 378"/>
          <p:cNvSpPr/>
          <p:nvPr/>
        </p:nvSpPr>
        <p:spPr>
          <a:xfrm>
            <a:off x="6273720" y="6459480"/>
            <a:ext cx="1418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4" name="CustomShape 379"/>
          <p:cNvSpPr/>
          <p:nvPr/>
        </p:nvSpPr>
        <p:spPr>
          <a:xfrm>
            <a:off x="6269040" y="6470640"/>
            <a:ext cx="702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5" name="CustomShape 380"/>
          <p:cNvSpPr/>
          <p:nvPr/>
        </p:nvSpPr>
        <p:spPr>
          <a:xfrm>
            <a:off x="6335640" y="6540480"/>
            <a:ext cx="68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6" name="CustomShape 381"/>
          <p:cNvSpPr/>
          <p:nvPr/>
        </p:nvSpPr>
        <p:spPr>
          <a:xfrm>
            <a:off x="3930480" y="6586560"/>
            <a:ext cx="15444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67" name="CustomShape 382"/>
          <p:cNvSpPr/>
          <p:nvPr/>
        </p:nvSpPr>
        <p:spPr>
          <a:xfrm>
            <a:off x="3929040" y="6586560"/>
            <a:ext cx="16416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8" name="CustomShape 383"/>
          <p:cNvSpPr/>
          <p:nvPr/>
        </p:nvSpPr>
        <p:spPr>
          <a:xfrm>
            <a:off x="3922560" y="6591240"/>
            <a:ext cx="720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69" name="CustomShape 384"/>
          <p:cNvSpPr/>
          <p:nvPr/>
        </p:nvSpPr>
        <p:spPr>
          <a:xfrm>
            <a:off x="3990960" y="6686640"/>
            <a:ext cx="8640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70" name="CustomShape 385"/>
          <p:cNvSpPr/>
          <p:nvPr/>
        </p:nvSpPr>
        <p:spPr>
          <a:xfrm>
            <a:off x="2584440" y="64627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71" name="CustomShape 386"/>
          <p:cNvSpPr/>
          <p:nvPr/>
        </p:nvSpPr>
        <p:spPr>
          <a:xfrm>
            <a:off x="2584440" y="645480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72" name="CustomShape 387"/>
          <p:cNvSpPr/>
          <p:nvPr/>
        </p:nvSpPr>
        <p:spPr>
          <a:xfrm>
            <a:off x="2579760" y="6470640"/>
            <a:ext cx="687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73" name="CustomShape 388"/>
          <p:cNvSpPr/>
          <p:nvPr/>
        </p:nvSpPr>
        <p:spPr>
          <a:xfrm>
            <a:off x="2644920" y="6454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74" name="CustomShape 389"/>
          <p:cNvSpPr/>
          <p:nvPr/>
        </p:nvSpPr>
        <p:spPr>
          <a:xfrm>
            <a:off x="7851600" y="646596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75" name="CustomShape 390"/>
          <p:cNvSpPr/>
          <p:nvPr/>
        </p:nvSpPr>
        <p:spPr>
          <a:xfrm>
            <a:off x="785016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76" name="CustomShape 391"/>
          <p:cNvSpPr/>
          <p:nvPr/>
        </p:nvSpPr>
        <p:spPr>
          <a:xfrm>
            <a:off x="7843680" y="647064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77" name="CustomShape 392"/>
          <p:cNvSpPr/>
          <p:nvPr/>
        </p:nvSpPr>
        <p:spPr>
          <a:xfrm>
            <a:off x="7912080" y="6540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78" name="CustomShape 393"/>
          <p:cNvSpPr/>
          <p:nvPr/>
        </p:nvSpPr>
        <p:spPr>
          <a:xfrm>
            <a:off x="1800360" y="647064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79" name="CustomShape 394"/>
          <p:cNvSpPr/>
          <p:nvPr/>
        </p:nvSpPr>
        <p:spPr>
          <a:xfrm>
            <a:off x="1800360" y="646272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80" name="CustomShape 395"/>
          <p:cNvSpPr/>
          <p:nvPr/>
        </p:nvSpPr>
        <p:spPr>
          <a:xfrm>
            <a:off x="1793880" y="647856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81" name="CustomShape 396"/>
          <p:cNvSpPr/>
          <p:nvPr/>
        </p:nvSpPr>
        <p:spPr>
          <a:xfrm>
            <a:off x="1860480" y="646272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82" name="CustomShape 397"/>
          <p:cNvSpPr/>
          <p:nvPr/>
        </p:nvSpPr>
        <p:spPr>
          <a:xfrm>
            <a:off x="7066080" y="6459480"/>
            <a:ext cx="1339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83" name="CustomShape 398"/>
          <p:cNvSpPr/>
          <p:nvPr/>
        </p:nvSpPr>
        <p:spPr>
          <a:xfrm>
            <a:off x="7066080" y="6454800"/>
            <a:ext cx="1418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84" name="CustomShape 399"/>
          <p:cNvSpPr/>
          <p:nvPr/>
        </p:nvSpPr>
        <p:spPr>
          <a:xfrm>
            <a:off x="7059600" y="6462720"/>
            <a:ext cx="6084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85" name="CustomShape 400"/>
          <p:cNvSpPr/>
          <p:nvPr/>
        </p:nvSpPr>
        <p:spPr>
          <a:xfrm>
            <a:off x="7126200" y="6535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86" name="CustomShape 401"/>
          <p:cNvSpPr/>
          <p:nvPr/>
        </p:nvSpPr>
        <p:spPr>
          <a:xfrm>
            <a:off x="3378240" y="647064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87" name="CustomShape 402"/>
          <p:cNvSpPr/>
          <p:nvPr/>
        </p:nvSpPr>
        <p:spPr>
          <a:xfrm>
            <a:off x="3375000" y="6465960"/>
            <a:ext cx="16092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88" name="CustomShape 403"/>
          <p:cNvSpPr/>
          <p:nvPr/>
        </p:nvSpPr>
        <p:spPr>
          <a:xfrm>
            <a:off x="3367080" y="648180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89" name="CustomShape 404"/>
          <p:cNvSpPr/>
          <p:nvPr/>
        </p:nvSpPr>
        <p:spPr>
          <a:xfrm>
            <a:off x="3436920" y="6465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90" name="CustomShape 405"/>
          <p:cNvSpPr/>
          <p:nvPr/>
        </p:nvSpPr>
        <p:spPr>
          <a:xfrm>
            <a:off x="5168880" y="6591240"/>
            <a:ext cx="156240" cy="99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91" name="CustomShape 406"/>
          <p:cNvSpPr/>
          <p:nvPr/>
        </p:nvSpPr>
        <p:spPr>
          <a:xfrm>
            <a:off x="5168880" y="6586560"/>
            <a:ext cx="16236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92" name="CustomShape 407"/>
          <p:cNvSpPr/>
          <p:nvPr/>
        </p:nvSpPr>
        <p:spPr>
          <a:xfrm>
            <a:off x="5160960" y="6600960"/>
            <a:ext cx="734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93" name="CustomShape 408"/>
          <p:cNvSpPr/>
          <p:nvPr/>
        </p:nvSpPr>
        <p:spPr>
          <a:xfrm>
            <a:off x="5229360" y="6586560"/>
            <a:ext cx="864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94" name="CustomShape 409"/>
          <p:cNvSpPr/>
          <p:nvPr/>
        </p:nvSpPr>
        <p:spPr>
          <a:xfrm>
            <a:off x="3825720" y="64738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95" name="CustomShape 410"/>
          <p:cNvSpPr/>
          <p:nvPr/>
        </p:nvSpPr>
        <p:spPr>
          <a:xfrm>
            <a:off x="3825720" y="6465960"/>
            <a:ext cx="16092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96" name="CustomShape 411"/>
          <p:cNvSpPr/>
          <p:nvPr/>
        </p:nvSpPr>
        <p:spPr>
          <a:xfrm>
            <a:off x="3817800" y="648180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97" name="CustomShape 412"/>
          <p:cNvSpPr/>
          <p:nvPr/>
        </p:nvSpPr>
        <p:spPr>
          <a:xfrm>
            <a:off x="3886200" y="6465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698" name="CustomShape 413"/>
          <p:cNvSpPr/>
          <p:nvPr/>
        </p:nvSpPr>
        <p:spPr>
          <a:xfrm>
            <a:off x="3930480" y="64738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699" name="CustomShape 414"/>
          <p:cNvSpPr/>
          <p:nvPr/>
        </p:nvSpPr>
        <p:spPr>
          <a:xfrm>
            <a:off x="3930480" y="6465960"/>
            <a:ext cx="16092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0" name="CustomShape 415"/>
          <p:cNvSpPr/>
          <p:nvPr/>
        </p:nvSpPr>
        <p:spPr>
          <a:xfrm>
            <a:off x="3922560" y="6481800"/>
            <a:ext cx="702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1" name="CustomShape 416"/>
          <p:cNvSpPr/>
          <p:nvPr/>
        </p:nvSpPr>
        <p:spPr>
          <a:xfrm>
            <a:off x="3990960" y="6465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2" name="CustomShape 417"/>
          <p:cNvSpPr/>
          <p:nvPr/>
        </p:nvSpPr>
        <p:spPr>
          <a:xfrm>
            <a:off x="4025880" y="6481800"/>
            <a:ext cx="864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03" name="CustomShape 418"/>
          <p:cNvSpPr/>
          <p:nvPr/>
        </p:nvSpPr>
        <p:spPr>
          <a:xfrm>
            <a:off x="4071960" y="6508800"/>
            <a:ext cx="2592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4" name="CustomShape 419"/>
          <p:cNvSpPr/>
          <p:nvPr/>
        </p:nvSpPr>
        <p:spPr>
          <a:xfrm>
            <a:off x="4021200" y="6551640"/>
            <a:ext cx="6084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5" name="CustomShape 420"/>
          <p:cNvSpPr/>
          <p:nvPr/>
        </p:nvSpPr>
        <p:spPr>
          <a:xfrm>
            <a:off x="4017960" y="6513480"/>
            <a:ext cx="46440" cy="56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6" name="CustomShape 421"/>
          <p:cNvSpPr/>
          <p:nvPr/>
        </p:nvSpPr>
        <p:spPr>
          <a:xfrm>
            <a:off x="4060800" y="6481800"/>
            <a:ext cx="3528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7" name="CustomShape 422"/>
          <p:cNvSpPr/>
          <p:nvPr/>
        </p:nvSpPr>
        <p:spPr>
          <a:xfrm>
            <a:off x="4087800" y="6473880"/>
            <a:ext cx="3240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08" name="CustomShape 423"/>
          <p:cNvSpPr/>
          <p:nvPr/>
        </p:nvSpPr>
        <p:spPr>
          <a:xfrm>
            <a:off x="4079880" y="6492960"/>
            <a:ext cx="15624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09" name="CustomShape 424"/>
          <p:cNvSpPr/>
          <p:nvPr/>
        </p:nvSpPr>
        <p:spPr>
          <a:xfrm>
            <a:off x="4079880" y="6485040"/>
            <a:ext cx="168840" cy="110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0" name="CustomShape 425"/>
          <p:cNvSpPr/>
          <p:nvPr/>
        </p:nvSpPr>
        <p:spPr>
          <a:xfrm>
            <a:off x="4079880" y="6492960"/>
            <a:ext cx="51480" cy="64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1" name="CustomShape 426"/>
          <p:cNvSpPr/>
          <p:nvPr/>
        </p:nvSpPr>
        <p:spPr>
          <a:xfrm>
            <a:off x="4130640" y="6485040"/>
            <a:ext cx="1051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2" name="CustomShape 427"/>
          <p:cNvSpPr/>
          <p:nvPr/>
        </p:nvSpPr>
        <p:spPr>
          <a:xfrm>
            <a:off x="4954680" y="6489720"/>
            <a:ext cx="151200" cy="864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13" name="CustomShape 428"/>
          <p:cNvSpPr/>
          <p:nvPr/>
        </p:nvSpPr>
        <p:spPr>
          <a:xfrm>
            <a:off x="4925880" y="6481800"/>
            <a:ext cx="164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4" name="CustomShape 429"/>
          <p:cNvSpPr/>
          <p:nvPr/>
        </p:nvSpPr>
        <p:spPr>
          <a:xfrm>
            <a:off x="5043600" y="6485040"/>
            <a:ext cx="7200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5" name="CustomShape 430"/>
          <p:cNvSpPr/>
          <p:nvPr/>
        </p:nvSpPr>
        <p:spPr>
          <a:xfrm>
            <a:off x="4954680" y="6481800"/>
            <a:ext cx="9108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6" name="CustomShape 431"/>
          <p:cNvSpPr/>
          <p:nvPr/>
        </p:nvSpPr>
        <p:spPr>
          <a:xfrm>
            <a:off x="4114800" y="6404040"/>
            <a:ext cx="1609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17" name="CustomShape 432"/>
          <p:cNvSpPr/>
          <p:nvPr/>
        </p:nvSpPr>
        <p:spPr>
          <a:xfrm>
            <a:off x="4259160" y="6426360"/>
            <a:ext cx="3060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8" name="CustomShape 433"/>
          <p:cNvSpPr/>
          <p:nvPr/>
        </p:nvSpPr>
        <p:spPr>
          <a:xfrm>
            <a:off x="4133880" y="6481800"/>
            <a:ext cx="10692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19" name="CustomShape 434"/>
          <p:cNvSpPr/>
          <p:nvPr/>
        </p:nvSpPr>
        <p:spPr>
          <a:xfrm>
            <a:off x="4106880" y="6446880"/>
            <a:ext cx="30600" cy="49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20" name="CustomShape 435"/>
          <p:cNvSpPr/>
          <p:nvPr/>
        </p:nvSpPr>
        <p:spPr>
          <a:xfrm>
            <a:off x="4111560" y="6404040"/>
            <a:ext cx="86400" cy="73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21" name="CustomShape 436"/>
          <p:cNvSpPr/>
          <p:nvPr/>
        </p:nvSpPr>
        <p:spPr>
          <a:xfrm>
            <a:off x="4200480" y="6404040"/>
            <a:ext cx="7344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22" name="CustomShape 437"/>
          <p:cNvSpPr/>
          <p:nvPr/>
        </p:nvSpPr>
        <p:spPr>
          <a:xfrm>
            <a:off x="4848120" y="6404040"/>
            <a:ext cx="1483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23" name="CustomShape 438"/>
          <p:cNvSpPr/>
          <p:nvPr/>
        </p:nvSpPr>
        <p:spPr>
          <a:xfrm>
            <a:off x="4842000" y="6426360"/>
            <a:ext cx="4968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24" name="CustomShape 439"/>
          <p:cNvSpPr/>
          <p:nvPr/>
        </p:nvSpPr>
        <p:spPr>
          <a:xfrm>
            <a:off x="4892760" y="6481800"/>
            <a:ext cx="8316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25" name="CustomShape 440"/>
          <p:cNvSpPr/>
          <p:nvPr/>
        </p:nvSpPr>
        <p:spPr>
          <a:xfrm>
            <a:off x="4997520" y="6446880"/>
            <a:ext cx="27360" cy="49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26" name="CustomShape 441"/>
          <p:cNvSpPr/>
          <p:nvPr/>
        </p:nvSpPr>
        <p:spPr>
          <a:xfrm>
            <a:off x="4954680" y="6404040"/>
            <a:ext cx="65520" cy="73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27" name="CustomShape 442"/>
          <p:cNvSpPr/>
          <p:nvPr/>
        </p:nvSpPr>
        <p:spPr>
          <a:xfrm>
            <a:off x="4848120" y="6404040"/>
            <a:ext cx="8316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28" name="CustomShape 443"/>
          <p:cNvSpPr/>
          <p:nvPr/>
        </p:nvSpPr>
        <p:spPr>
          <a:xfrm>
            <a:off x="4173480" y="6365880"/>
            <a:ext cx="159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29" name="CustomShape 444"/>
          <p:cNvSpPr/>
          <p:nvPr/>
        </p:nvSpPr>
        <p:spPr>
          <a:xfrm>
            <a:off x="4168800" y="6357960"/>
            <a:ext cx="17028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0" name="CustomShape 445"/>
          <p:cNvSpPr/>
          <p:nvPr/>
        </p:nvSpPr>
        <p:spPr>
          <a:xfrm>
            <a:off x="4278240" y="6404040"/>
            <a:ext cx="7812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1" name="CustomShape 446"/>
          <p:cNvSpPr/>
          <p:nvPr/>
        </p:nvSpPr>
        <p:spPr>
          <a:xfrm>
            <a:off x="4176720" y="6397560"/>
            <a:ext cx="9252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2" name="CustomShape 447"/>
          <p:cNvSpPr/>
          <p:nvPr/>
        </p:nvSpPr>
        <p:spPr>
          <a:xfrm>
            <a:off x="4781520" y="6365880"/>
            <a:ext cx="1749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33" name="CustomShape 448"/>
          <p:cNvSpPr/>
          <p:nvPr/>
        </p:nvSpPr>
        <p:spPr>
          <a:xfrm>
            <a:off x="4773600" y="6357960"/>
            <a:ext cx="19116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4" name="CustomShape 449"/>
          <p:cNvSpPr/>
          <p:nvPr/>
        </p:nvSpPr>
        <p:spPr>
          <a:xfrm>
            <a:off x="4773600" y="6404040"/>
            <a:ext cx="9108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5" name="CustomShape 450"/>
          <p:cNvSpPr/>
          <p:nvPr/>
        </p:nvSpPr>
        <p:spPr>
          <a:xfrm>
            <a:off x="4862520" y="6397560"/>
            <a:ext cx="9432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6" name="CustomShape 451"/>
          <p:cNvSpPr/>
          <p:nvPr/>
        </p:nvSpPr>
        <p:spPr>
          <a:xfrm>
            <a:off x="4278240" y="63342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37" name="CustomShape 452"/>
          <p:cNvSpPr/>
          <p:nvPr/>
        </p:nvSpPr>
        <p:spPr>
          <a:xfrm>
            <a:off x="4278240" y="6326280"/>
            <a:ext cx="15912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8" name="CustomShape 453"/>
          <p:cNvSpPr/>
          <p:nvPr/>
        </p:nvSpPr>
        <p:spPr>
          <a:xfrm>
            <a:off x="4351320" y="6404040"/>
            <a:ext cx="8460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39" name="CustomShape 454"/>
          <p:cNvSpPr/>
          <p:nvPr/>
        </p:nvSpPr>
        <p:spPr>
          <a:xfrm>
            <a:off x="4278240" y="6350040"/>
            <a:ext cx="8316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40" name="CustomShape 455"/>
          <p:cNvSpPr/>
          <p:nvPr/>
        </p:nvSpPr>
        <p:spPr>
          <a:xfrm>
            <a:off x="4702320" y="6334200"/>
            <a:ext cx="1623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41" name="CustomShape 456"/>
          <p:cNvSpPr/>
          <p:nvPr/>
        </p:nvSpPr>
        <p:spPr>
          <a:xfrm>
            <a:off x="4695840" y="6326280"/>
            <a:ext cx="1749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42" name="CustomShape 457"/>
          <p:cNvSpPr/>
          <p:nvPr/>
        </p:nvSpPr>
        <p:spPr>
          <a:xfrm>
            <a:off x="4695840" y="6404040"/>
            <a:ext cx="8316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43" name="CustomShape 458"/>
          <p:cNvSpPr/>
          <p:nvPr/>
        </p:nvSpPr>
        <p:spPr>
          <a:xfrm>
            <a:off x="4768920" y="6350040"/>
            <a:ext cx="9108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44" name="CustomShape 459"/>
          <p:cNvSpPr/>
          <p:nvPr/>
        </p:nvSpPr>
        <p:spPr>
          <a:xfrm>
            <a:off x="4384800" y="6329520"/>
            <a:ext cx="11304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45" name="CustomShape 460"/>
          <p:cNvSpPr/>
          <p:nvPr/>
        </p:nvSpPr>
        <p:spPr>
          <a:xfrm>
            <a:off x="4376880" y="6323040"/>
            <a:ext cx="127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46" name="CustomShape 461"/>
          <p:cNvSpPr/>
          <p:nvPr/>
        </p:nvSpPr>
        <p:spPr>
          <a:xfrm>
            <a:off x="4429080" y="6394320"/>
            <a:ext cx="7524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47" name="CustomShape 462"/>
          <p:cNvSpPr/>
          <p:nvPr/>
        </p:nvSpPr>
        <p:spPr>
          <a:xfrm>
            <a:off x="4386240" y="6340320"/>
            <a:ext cx="5292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48" name="CustomShape 463"/>
          <p:cNvSpPr/>
          <p:nvPr/>
        </p:nvSpPr>
        <p:spPr>
          <a:xfrm>
            <a:off x="4640400" y="6329520"/>
            <a:ext cx="10836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49" name="CustomShape 464"/>
          <p:cNvSpPr/>
          <p:nvPr/>
        </p:nvSpPr>
        <p:spPr>
          <a:xfrm>
            <a:off x="4633920" y="6323040"/>
            <a:ext cx="12132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0" name="CustomShape 465"/>
          <p:cNvSpPr/>
          <p:nvPr/>
        </p:nvSpPr>
        <p:spPr>
          <a:xfrm>
            <a:off x="4633920" y="6394320"/>
            <a:ext cx="7020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1" name="CustomShape 466"/>
          <p:cNvSpPr/>
          <p:nvPr/>
        </p:nvSpPr>
        <p:spPr>
          <a:xfrm>
            <a:off x="4692600" y="6340320"/>
            <a:ext cx="5292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2" name="CustomShape 467"/>
          <p:cNvSpPr/>
          <p:nvPr/>
        </p:nvSpPr>
        <p:spPr>
          <a:xfrm>
            <a:off x="4589640" y="6357960"/>
            <a:ext cx="99000" cy="132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53" name="CustomShape 468"/>
          <p:cNvSpPr/>
          <p:nvPr/>
        </p:nvSpPr>
        <p:spPr>
          <a:xfrm>
            <a:off x="4579920" y="6350040"/>
            <a:ext cx="75240" cy="132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4" name="CustomShape 469"/>
          <p:cNvSpPr/>
          <p:nvPr/>
        </p:nvSpPr>
        <p:spPr>
          <a:xfrm>
            <a:off x="4597560" y="6404040"/>
            <a:ext cx="972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5" name="CustomShape 470"/>
          <p:cNvSpPr/>
          <p:nvPr/>
        </p:nvSpPr>
        <p:spPr>
          <a:xfrm>
            <a:off x="4629240" y="6362640"/>
            <a:ext cx="306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6" name="CustomShape 471"/>
          <p:cNvSpPr/>
          <p:nvPr/>
        </p:nvSpPr>
        <p:spPr>
          <a:xfrm>
            <a:off x="4543560" y="6404040"/>
            <a:ext cx="60840" cy="114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57" name="CustomShape 472"/>
          <p:cNvSpPr/>
          <p:nvPr/>
        </p:nvSpPr>
        <p:spPr>
          <a:xfrm>
            <a:off x="4535640" y="6397560"/>
            <a:ext cx="622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8" name="CustomShape 473"/>
          <p:cNvSpPr/>
          <p:nvPr/>
        </p:nvSpPr>
        <p:spPr>
          <a:xfrm>
            <a:off x="4535640" y="6465960"/>
            <a:ext cx="7524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59" name="CustomShape 474"/>
          <p:cNvSpPr/>
          <p:nvPr/>
        </p:nvSpPr>
        <p:spPr>
          <a:xfrm>
            <a:off x="4583160" y="6404040"/>
            <a:ext cx="2268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60" name="CustomShape 475"/>
          <p:cNvSpPr/>
          <p:nvPr/>
        </p:nvSpPr>
        <p:spPr>
          <a:xfrm>
            <a:off x="4483080" y="6426360"/>
            <a:ext cx="655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61" name="CustomShape 476"/>
          <p:cNvSpPr/>
          <p:nvPr/>
        </p:nvSpPr>
        <p:spPr>
          <a:xfrm>
            <a:off x="4475160" y="6404040"/>
            <a:ext cx="813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62" name="CustomShape 477"/>
          <p:cNvSpPr/>
          <p:nvPr/>
        </p:nvSpPr>
        <p:spPr>
          <a:xfrm>
            <a:off x="4475160" y="6504120"/>
            <a:ext cx="7344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63" name="CustomShape 478"/>
          <p:cNvSpPr/>
          <p:nvPr/>
        </p:nvSpPr>
        <p:spPr>
          <a:xfrm>
            <a:off x="4532400" y="6432480"/>
            <a:ext cx="19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64" name="CustomShape 479"/>
          <p:cNvSpPr/>
          <p:nvPr/>
        </p:nvSpPr>
        <p:spPr>
          <a:xfrm>
            <a:off x="4437000" y="6454800"/>
            <a:ext cx="608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65" name="CustomShape 480"/>
          <p:cNvSpPr/>
          <p:nvPr/>
        </p:nvSpPr>
        <p:spPr>
          <a:xfrm>
            <a:off x="4429080" y="6446880"/>
            <a:ext cx="7668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66" name="CustomShape 481"/>
          <p:cNvSpPr/>
          <p:nvPr/>
        </p:nvSpPr>
        <p:spPr>
          <a:xfrm>
            <a:off x="4429080" y="6521400"/>
            <a:ext cx="6876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67" name="CustomShape 482"/>
          <p:cNvSpPr/>
          <p:nvPr/>
        </p:nvSpPr>
        <p:spPr>
          <a:xfrm>
            <a:off x="4478400" y="6459480"/>
            <a:ext cx="2124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68" name="CustomShape 483"/>
          <p:cNvSpPr/>
          <p:nvPr/>
        </p:nvSpPr>
        <p:spPr>
          <a:xfrm>
            <a:off x="4373640" y="6446880"/>
            <a:ext cx="864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69" name="CustomShape 484"/>
          <p:cNvSpPr/>
          <p:nvPr/>
        </p:nvSpPr>
        <p:spPr>
          <a:xfrm>
            <a:off x="4365720" y="6442200"/>
            <a:ext cx="10368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0" name="CustomShape 485"/>
          <p:cNvSpPr/>
          <p:nvPr/>
        </p:nvSpPr>
        <p:spPr>
          <a:xfrm>
            <a:off x="4365720" y="6516720"/>
            <a:ext cx="7524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1" name="CustomShape 486"/>
          <p:cNvSpPr/>
          <p:nvPr/>
        </p:nvSpPr>
        <p:spPr>
          <a:xfrm>
            <a:off x="4424400" y="6459480"/>
            <a:ext cx="4032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2" name="CustomShape 487"/>
          <p:cNvSpPr/>
          <p:nvPr/>
        </p:nvSpPr>
        <p:spPr>
          <a:xfrm>
            <a:off x="4307040" y="6459480"/>
            <a:ext cx="81360" cy="925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73" name="CustomShape 488"/>
          <p:cNvSpPr/>
          <p:nvPr/>
        </p:nvSpPr>
        <p:spPr>
          <a:xfrm>
            <a:off x="4299120" y="6446880"/>
            <a:ext cx="9432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4" name="CustomShape 489"/>
          <p:cNvSpPr/>
          <p:nvPr/>
        </p:nvSpPr>
        <p:spPr>
          <a:xfrm>
            <a:off x="4299120" y="6508800"/>
            <a:ext cx="8136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5" name="CustomShape 490"/>
          <p:cNvSpPr/>
          <p:nvPr/>
        </p:nvSpPr>
        <p:spPr>
          <a:xfrm>
            <a:off x="4365720" y="6481800"/>
            <a:ext cx="2268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6" name="CustomShape 491"/>
          <p:cNvSpPr/>
          <p:nvPr/>
        </p:nvSpPr>
        <p:spPr>
          <a:xfrm>
            <a:off x="4267080" y="6465960"/>
            <a:ext cx="543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77" name="CustomShape 492"/>
          <p:cNvSpPr/>
          <p:nvPr/>
        </p:nvSpPr>
        <p:spPr>
          <a:xfrm>
            <a:off x="4267080" y="6462720"/>
            <a:ext cx="6732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8" name="CustomShape 493"/>
          <p:cNvSpPr/>
          <p:nvPr/>
        </p:nvSpPr>
        <p:spPr>
          <a:xfrm>
            <a:off x="4262400" y="6505560"/>
            <a:ext cx="6408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79" name="CustomShape 494"/>
          <p:cNvSpPr/>
          <p:nvPr/>
        </p:nvSpPr>
        <p:spPr>
          <a:xfrm>
            <a:off x="4295880" y="6470640"/>
            <a:ext cx="2736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0" name="CustomShape 495"/>
          <p:cNvSpPr/>
          <p:nvPr/>
        </p:nvSpPr>
        <p:spPr>
          <a:xfrm>
            <a:off x="4881600" y="6492960"/>
            <a:ext cx="10224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81" name="CustomShape 496"/>
          <p:cNvSpPr/>
          <p:nvPr/>
        </p:nvSpPr>
        <p:spPr>
          <a:xfrm>
            <a:off x="4875120" y="6485040"/>
            <a:ext cx="450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2" name="CustomShape 497"/>
          <p:cNvSpPr/>
          <p:nvPr/>
        </p:nvSpPr>
        <p:spPr>
          <a:xfrm>
            <a:off x="4879800" y="6524640"/>
            <a:ext cx="1944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3" name="CustomShape 498"/>
          <p:cNvSpPr/>
          <p:nvPr/>
        </p:nvSpPr>
        <p:spPr>
          <a:xfrm>
            <a:off x="4892760" y="6550200"/>
            <a:ext cx="10044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4" name="CustomShape 499"/>
          <p:cNvSpPr/>
          <p:nvPr/>
        </p:nvSpPr>
        <p:spPr>
          <a:xfrm>
            <a:off x="4915080" y="6485040"/>
            <a:ext cx="6228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5" name="CustomShape 500"/>
          <p:cNvSpPr/>
          <p:nvPr/>
        </p:nvSpPr>
        <p:spPr>
          <a:xfrm>
            <a:off x="4800600" y="6492960"/>
            <a:ext cx="9432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86" name="CustomShape 501"/>
          <p:cNvSpPr/>
          <p:nvPr/>
        </p:nvSpPr>
        <p:spPr>
          <a:xfrm>
            <a:off x="4792680" y="6485040"/>
            <a:ext cx="10368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7" name="CustomShape 502"/>
          <p:cNvSpPr/>
          <p:nvPr/>
        </p:nvSpPr>
        <p:spPr>
          <a:xfrm>
            <a:off x="4792680" y="6561000"/>
            <a:ext cx="10836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8" name="CustomShape 503"/>
          <p:cNvSpPr/>
          <p:nvPr/>
        </p:nvSpPr>
        <p:spPr>
          <a:xfrm>
            <a:off x="4879800" y="6537240"/>
            <a:ext cx="1944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89" name="CustomShape 504"/>
          <p:cNvSpPr/>
          <p:nvPr/>
        </p:nvSpPr>
        <p:spPr>
          <a:xfrm>
            <a:off x="4876920" y="6497640"/>
            <a:ext cx="22680" cy="40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90" name="CustomShape 505"/>
          <p:cNvSpPr/>
          <p:nvPr/>
        </p:nvSpPr>
        <p:spPr>
          <a:xfrm>
            <a:off x="4797360" y="6586560"/>
            <a:ext cx="105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91" name="CustomShape 506"/>
          <p:cNvSpPr/>
          <p:nvPr/>
        </p:nvSpPr>
        <p:spPr>
          <a:xfrm>
            <a:off x="4862520" y="6586560"/>
            <a:ext cx="4644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92" name="CustomShape 507"/>
          <p:cNvSpPr/>
          <p:nvPr/>
        </p:nvSpPr>
        <p:spPr>
          <a:xfrm>
            <a:off x="4791240" y="6580080"/>
            <a:ext cx="799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93" name="CustomShape 508"/>
          <p:cNvSpPr/>
          <p:nvPr/>
        </p:nvSpPr>
        <p:spPr>
          <a:xfrm>
            <a:off x="4811760" y="6586560"/>
            <a:ext cx="9576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94" name="CustomShape 509"/>
          <p:cNvSpPr/>
          <p:nvPr/>
        </p:nvSpPr>
        <p:spPr>
          <a:xfrm>
            <a:off x="4730760" y="6473880"/>
            <a:ext cx="11808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95" name="CustomShape 510"/>
          <p:cNvSpPr/>
          <p:nvPr/>
        </p:nvSpPr>
        <p:spPr>
          <a:xfrm>
            <a:off x="4727520" y="6465960"/>
            <a:ext cx="13212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96" name="CustomShape 511"/>
          <p:cNvSpPr/>
          <p:nvPr/>
        </p:nvSpPr>
        <p:spPr>
          <a:xfrm>
            <a:off x="4726080" y="6516720"/>
            <a:ext cx="83160" cy="73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97" name="CustomShape 512"/>
          <p:cNvSpPr/>
          <p:nvPr/>
        </p:nvSpPr>
        <p:spPr>
          <a:xfrm>
            <a:off x="4795920" y="6489720"/>
            <a:ext cx="5436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798" name="CustomShape 513"/>
          <p:cNvSpPr/>
          <p:nvPr/>
        </p:nvSpPr>
        <p:spPr>
          <a:xfrm>
            <a:off x="4668840" y="6446880"/>
            <a:ext cx="10836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799" name="CustomShape 514"/>
          <p:cNvSpPr/>
          <p:nvPr/>
        </p:nvSpPr>
        <p:spPr>
          <a:xfrm>
            <a:off x="4676760" y="6442200"/>
            <a:ext cx="10836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00" name="CustomShape 515"/>
          <p:cNvSpPr/>
          <p:nvPr/>
        </p:nvSpPr>
        <p:spPr>
          <a:xfrm>
            <a:off x="4664160" y="648180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01" name="CustomShape 516"/>
          <p:cNvSpPr/>
          <p:nvPr/>
        </p:nvSpPr>
        <p:spPr>
          <a:xfrm>
            <a:off x="4729320" y="6465960"/>
            <a:ext cx="45000" cy="65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02" name="CustomShape 517"/>
          <p:cNvSpPr/>
          <p:nvPr/>
        </p:nvSpPr>
        <p:spPr>
          <a:xfrm>
            <a:off x="4606920" y="6404040"/>
            <a:ext cx="111600" cy="103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03" name="CustomShape 518"/>
          <p:cNvSpPr/>
          <p:nvPr/>
        </p:nvSpPr>
        <p:spPr>
          <a:xfrm>
            <a:off x="4665600" y="6404040"/>
            <a:ext cx="57600" cy="64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04" name="CustomShape 519"/>
          <p:cNvSpPr/>
          <p:nvPr/>
        </p:nvSpPr>
        <p:spPr>
          <a:xfrm>
            <a:off x="4614840" y="6424560"/>
            <a:ext cx="78120" cy="73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05" name="CustomShape 520"/>
          <p:cNvSpPr/>
          <p:nvPr/>
        </p:nvSpPr>
        <p:spPr>
          <a:xfrm>
            <a:off x="4602240" y="6481800"/>
            <a:ext cx="70200" cy="49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06" name="CustomShape 521"/>
          <p:cNvSpPr/>
          <p:nvPr/>
        </p:nvSpPr>
        <p:spPr>
          <a:xfrm>
            <a:off x="4659480" y="6446880"/>
            <a:ext cx="561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07" name="CustomShape 522"/>
          <p:cNvSpPr/>
          <p:nvPr/>
        </p:nvSpPr>
        <p:spPr>
          <a:xfrm>
            <a:off x="4203720" y="6513480"/>
            <a:ext cx="52920" cy="60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08" name="CustomShape 523"/>
          <p:cNvSpPr/>
          <p:nvPr/>
        </p:nvSpPr>
        <p:spPr>
          <a:xfrm>
            <a:off x="4203720" y="6508800"/>
            <a:ext cx="3528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09" name="CustomShape 524"/>
          <p:cNvSpPr/>
          <p:nvPr/>
        </p:nvSpPr>
        <p:spPr>
          <a:xfrm>
            <a:off x="4195800" y="6535800"/>
            <a:ext cx="67320" cy="40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0" name="CustomShape 525"/>
          <p:cNvSpPr/>
          <p:nvPr/>
        </p:nvSpPr>
        <p:spPr>
          <a:xfrm>
            <a:off x="4251240" y="6504120"/>
            <a:ext cx="2448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1" name="CustomShape 526"/>
          <p:cNvSpPr/>
          <p:nvPr/>
        </p:nvSpPr>
        <p:spPr>
          <a:xfrm>
            <a:off x="4489560" y="6353280"/>
            <a:ext cx="687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12" name="CustomShape 527"/>
          <p:cNvSpPr/>
          <p:nvPr/>
        </p:nvSpPr>
        <p:spPr>
          <a:xfrm>
            <a:off x="4481640" y="6400800"/>
            <a:ext cx="22680" cy="54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3" name="CustomShape 528"/>
          <p:cNvSpPr/>
          <p:nvPr/>
        </p:nvSpPr>
        <p:spPr>
          <a:xfrm>
            <a:off x="4489560" y="6357960"/>
            <a:ext cx="18000" cy="41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4" name="CustomShape 529"/>
          <p:cNvSpPr/>
          <p:nvPr/>
        </p:nvSpPr>
        <p:spPr>
          <a:xfrm>
            <a:off x="4486320" y="6340320"/>
            <a:ext cx="7668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5" name="CustomShape 530"/>
          <p:cNvSpPr/>
          <p:nvPr/>
        </p:nvSpPr>
        <p:spPr>
          <a:xfrm>
            <a:off x="4529160" y="6400800"/>
            <a:ext cx="32400" cy="40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6" name="CustomShape 531"/>
          <p:cNvSpPr/>
          <p:nvPr/>
        </p:nvSpPr>
        <p:spPr>
          <a:xfrm>
            <a:off x="4486320" y="6404040"/>
            <a:ext cx="5148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7" name="CustomShape 532"/>
          <p:cNvSpPr/>
          <p:nvPr/>
        </p:nvSpPr>
        <p:spPr>
          <a:xfrm>
            <a:off x="864252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18" name="CustomShape 533"/>
          <p:cNvSpPr/>
          <p:nvPr/>
        </p:nvSpPr>
        <p:spPr>
          <a:xfrm>
            <a:off x="8640720" y="645948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19" name="CustomShape 534"/>
          <p:cNvSpPr/>
          <p:nvPr/>
        </p:nvSpPr>
        <p:spPr>
          <a:xfrm>
            <a:off x="8634240" y="6465960"/>
            <a:ext cx="7344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0" name="CustomShape 535"/>
          <p:cNvSpPr/>
          <p:nvPr/>
        </p:nvSpPr>
        <p:spPr>
          <a:xfrm>
            <a:off x="8701200" y="65358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1" name="CustomShape 536"/>
          <p:cNvSpPr/>
          <p:nvPr/>
        </p:nvSpPr>
        <p:spPr>
          <a:xfrm>
            <a:off x="450720" y="64738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22" name="CustomShape 537"/>
          <p:cNvSpPr/>
          <p:nvPr/>
        </p:nvSpPr>
        <p:spPr>
          <a:xfrm>
            <a:off x="449280" y="646596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3" name="CustomShape 538"/>
          <p:cNvSpPr/>
          <p:nvPr/>
        </p:nvSpPr>
        <p:spPr>
          <a:xfrm>
            <a:off x="446040" y="648180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4" name="CustomShape 539"/>
          <p:cNvSpPr/>
          <p:nvPr/>
        </p:nvSpPr>
        <p:spPr>
          <a:xfrm>
            <a:off x="509760" y="64659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5" name="CustomShape 540"/>
          <p:cNvSpPr/>
          <p:nvPr/>
        </p:nvSpPr>
        <p:spPr>
          <a:xfrm>
            <a:off x="571824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26" name="CustomShape 541"/>
          <p:cNvSpPr/>
          <p:nvPr/>
        </p:nvSpPr>
        <p:spPr>
          <a:xfrm>
            <a:off x="5716440" y="6459480"/>
            <a:ext cx="1623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7" name="CustomShape 542"/>
          <p:cNvSpPr/>
          <p:nvPr/>
        </p:nvSpPr>
        <p:spPr>
          <a:xfrm>
            <a:off x="5708520" y="6470640"/>
            <a:ext cx="73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8" name="CustomShape 543"/>
          <p:cNvSpPr/>
          <p:nvPr/>
        </p:nvSpPr>
        <p:spPr>
          <a:xfrm>
            <a:off x="5776920" y="6537240"/>
            <a:ext cx="846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29" name="CustomShape 544"/>
          <p:cNvSpPr/>
          <p:nvPr/>
        </p:nvSpPr>
        <p:spPr>
          <a:xfrm>
            <a:off x="516240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30" name="CustomShape 545"/>
          <p:cNvSpPr/>
          <p:nvPr/>
        </p:nvSpPr>
        <p:spPr>
          <a:xfrm>
            <a:off x="5160960" y="645948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31" name="CustomShape 546"/>
          <p:cNvSpPr/>
          <p:nvPr/>
        </p:nvSpPr>
        <p:spPr>
          <a:xfrm>
            <a:off x="5156280" y="647064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32" name="CustomShape 547"/>
          <p:cNvSpPr/>
          <p:nvPr/>
        </p:nvSpPr>
        <p:spPr>
          <a:xfrm>
            <a:off x="5221440" y="653724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33" name="CustomShape 548"/>
          <p:cNvSpPr/>
          <p:nvPr/>
        </p:nvSpPr>
        <p:spPr>
          <a:xfrm>
            <a:off x="504972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34" name="CustomShape 549"/>
          <p:cNvSpPr/>
          <p:nvPr/>
        </p:nvSpPr>
        <p:spPr>
          <a:xfrm>
            <a:off x="5048280" y="6459480"/>
            <a:ext cx="1623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35" name="CustomShape 550"/>
          <p:cNvSpPr/>
          <p:nvPr/>
        </p:nvSpPr>
        <p:spPr>
          <a:xfrm>
            <a:off x="5043600" y="6470640"/>
            <a:ext cx="6876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36" name="CustomShape 551"/>
          <p:cNvSpPr/>
          <p:nvPr/>
        </p:nvSpPr>
        <p:spPr>
          <a:xfrm>
            <a:off x="5110200" y="65372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37" name="CustomShape 552"/>
          <p:cNvSpPr/>
          <p:nvPr/>
        </p:nvSpPr>
        <p:spPr>
          <a:xfrm>
            <a:off x="2049480" y="6473880"/>
            <a:ext cx="1353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38" name="CustomShape 553"/>
          <p:cNvSpPr/>
          <p:nvPr/>
        </p:nvSpPr>
        <p:spPr>
          <a:xfrm>
            <a:off x="2027160" y="6465960"/>
            <a:ext cx="15624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39" name="CustomShape 554"/>
          <p:cNvSpPr/>
          <p:nvPr/>
        </p:nvSpPr>
        <p:spPr>
          <a:xfrm>
            <a:off x="2017800" y="6481800"/>
            <a:ext cx="73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40" name="CustomShape 555"/>
          <p:cNvSpPr/>
          <p:nvPr/>
        </p:nvSpPr>
        <p:spPr>
          <a:xfrm>
            <a:off x="2108160" y="6465960"/>
            <a:ext cx="7668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41" name="CustomShape 556"/>
          <p:cNvSpPr/>
          <p:nvPr/>
        </p:nvSpPr>
        <p:spPr>
          <a:xfrm>
            <a:off x="729288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42" name="CustomShape 557"/>
          <p:cNvSpPr/>
          <p:nvPr/>
        </p:nvSpPr>
        <p:spPr>
          <a:xfrm>
            <a:off x="7291440" y="645948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43" name="CustomShape 558"/>
          <p:cNvSpPr/>
          <p:nvPr/>
        </p:nvSpPr>
        <p:spPr>
          <a:xfrm>
            <a:off x="7283520" y="647064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44" name="CustomShape 559"/>
          <p:cNvSpPr/>
          <p:nvPr/>
        </p:nvSpPr>
        <p:spPr>
          <a:xfrm>
            <a:off x="7353360" y="653724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45" name="CustomShape 560"/>
          <p:cNvSpPr/>
          <p:nvPr/>
        </p:nvSpPr>
        <p:spPr>
          <a:xfrm>
            <a:off x="1244520" y="647064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46" name="CustomShape 561"/>
          <p:cNvSpPr/>
          <p:nvPr/>
        </p:nvSpPr>
        <p:spPr>
          <a:xfrm>
            <a:off x="1243080" y="6462720"/>
            <a:ext cx="1623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47" name="CustomShape 562"/>
          <p:cNvSpPr/>
          <p:nvPr/>
        </p:nvSpPr>
        <p:spPr>
          <a:xfrm>
            <a:off x="1238400" y="6478560"/>
            <a:ext cx="6876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48" name="CustomShape 563"/>
          <p:cNvSpPr/>
          <p:nvPr/>
        </p:nvSpPr>
        <p:spPr>
          <a:xfrm>
            <a:off x="1324080" y="64627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49" name="CustomShape 564"/>
          <p:cNvSpPr/>
          <p:nvPr/>
        </p:nvSpPr>
        <p:spPr>
          <a:xfrm>
            <a:off x="651204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50" name="CustomShape 565"/>
          <p:cNvSpPr/>
          <p:nvPr/>
        </p:nvSpPr>
        <p:spPr>
          <a:xfrm>
            <a:off x="6510240" y="646272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51" name="CustomShape 566"/>
          <p:cNvSpPr/>
          <p:nvPr/>
        </p:nvSpPr>
        <p:spPr>
          <a:xfrm>
            <a:off x="6504120" y="647388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52" name="CustomShape 567"/>
          <p:cNvSpPr/>
          <p:nvPr/>
        </p:nvSpPr>
        <p:spPr>
          <a:xfrm>
            <a:off x="6570720" y="653904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53" name="CustomShape 568"/>
          <p:cNvSpPr/>
          <p:nvPr/>
        </p:nvSpPr>
        <p:spPr>
          <a:xfrm>
            <a:off x="2840040" y="647064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54" name="CustomShape 569"/>
          <p:cNvSpPr/>
          <p:nvPr/>
        </p:nvSpPr>
        <p:spPr>
          <a:xfrm>
            <a:off x="2840040" y="6462720"/>
            <a:ext cx="14184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55" name="CustomShape 570"/>
          <p:cNvSpPr/>
          <p:nvPr/>
        </p:nvSpPr>
        <p:spPr>
          <a:xfrm>
            <a:off x="2832120" y="6478560"/>
            <a:ext cx="5148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56" name="CustomShape 571"/>
          <p:cNvSpPr/>
          <p:nvPr/>
        </p:nvSpPr>
        <p:spPr>
          <a:xfrm>
            <a:off x="2884320" y="6462720"/>
            <a:ext cx="831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57" name="CustomShape 572"/>
          <p:cNvSpPr/>
          <p:nvPr/>
        </p:nvSpPr>
        <p:spPr>
          <a:xfrm>
            <a:off x="808668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58" name="CustomShape 573"/>
          <p:cNvSpPr/>
          <p:nvPr/>
        </p:nvSpPr>
        <p:spPr>
          <a:xfrm>
            <a:off x="8085240" y="646272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59" name="CustomShape 574"/>
          <p:cNvSpPr/>
          <p:nvPr/>
        </p:nvSpPr>
        <p:spPr>
          <a:xfrm>
            <a:off x="8078760" y="6473880"/>
            <a:ext cx="702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0" name="CustomShape 575"/>
          <p:cNvSpPr/>
          <p:nvPr/>
        </p:nvSpPr>
        <p:spPr>
          <a:xfrm>
            <a:off x="8145360" y="653904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1" name="CustomShape 576"/>
          <p:cNvSpPr/>
          <p:nvPr/>
        </p:nvSpPr>
        <p:spPr>
          <a:xfrm>
            <a:off x="89856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62" name="CustomShape 577"/>
          <p:cNvSpPr/>
          <p:nvPr/>
        </p:nvSpPr>
        <p:spPr>
          <a:xfrm>
            <a:off x="896760" y="646272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3" name="CustomShape 578"/>
          <p:cNvSpPr/>
          <p:nvPr/>
        </p:nvSpPr>
        <p:spPr>
          <a:xfrm>
            <a:off x="888840" y="6473880"/>
            <a:ext cx="7344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4" name="CustomShape 579"/>
          <p:cNvSpPr/>
          <p:nvPr/>
        </p:nvSpPr>
        <p:spPr>
          <a:xfrm>
            <a:off x="957240" y="64627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5" name="CustomShape 580"/>
          <p:cNvSpPr/>
          <p:nvPr/>
        </p:nvSpPr>
        <p:spPr>
          <a:xfrm>
            <a:off x="6161040" y="647064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66" name="CustomShape 581"/>
          <p:cNvSpPr/>
          <p:nvPr/>
        </p:nvSpPr>
        <p:spPr>
          <a:xfrm>
            <a:off x="6161040" y="646272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7" name="CustomShape 582"/>
          <p:cNvSpPr/>
          <p:nvPr/>
        </p:nvSpPr>
        <p:spPr>
          <a:xfrm>
            <a:off x="6153120" y="647388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8" name="CustomShape 583"/>
          <p:cNvSpPr/>
          <p:nvPr/>
        </p:nvSpPr>
        <p:spPr>
          <a:xfrm>
            <a:off x="6221520" y="6540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69" name="CustomShape 584"/>
          <p:cNvSpPr/>
          <p:nvPr/>
        </p:nvSpPr>
        <p:spPr>
          <a:xfrm>
            <a:off x="3817800" y="6586560"/>
            <a:ext cx="153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70" name="CustomShape 585"/>
          <p:cNvSpPr/>
          <p:nvPr/>
        </p:nvSpPr>
        <p:spPr>
          <a:xfrm>
            <a:off x="3816360" y="6586560"/>
            <a:ext cx="16416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71" name="CustomShape 586"/>
          <p:cNvSpPr/>
          <p:nvPr/>
        </p:nvSpPr>
        <p:spPr>
          <a:xfrm>
            <a:off x="3876840" y="6688080"/>
            <a:ext cx="8784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72" name="CustomShape 587"/>
          <p:cNvSpPr/>
          <p:nvPr/>
        </p:nvSpPr>
        <p:spPr>
          <a:xfrm>
            <a:off x="5607000" y="647064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73" name="CustomShape 588"/>
          <p:cNvSpPr/>
          <p:nvPr/>
        </p:nvSpPr>
        <p:spPr>
          <a:xfrm>
            <a:off x="5607000" y="6462720"/>
            <a:ext cx="14004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74" name="CustomShape 589"/>
          <p:cNvSpPr/>
          <p:nvPr/>
        </p:nvSpPr>
        <p:spPr>
          <a:xfrm>
            <a:off x="5600880" y="6473880"/>
            <a:ext cx="6732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75" name="CustomShape 590"/>
          <p:cNvSpPr/>
          <p:nvPr/>
        </p:nvSpPr>
        <p:spPr>
          <a:xfrm>
            <a:off x="5672160" y="6540480"/>
            <a:ext cx="813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76" name="CustomShape 591"/>
          <p:cNvSpPr/>
          <p:nvPr/>
        </p:nvSpPr>
        <p:spPr>
          <a:xfrm>
            <a:off x="2471760" y="64659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77" name="CustomShape 592"/>
          <p:cNvSpPr/>
          <p:nvPr/>
        </p:nvSpPr>
        <p:spPr>
          <a:xfrm>
            <a:off x="2468520" y="646272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78" name="CustomShape 593"/>
          <p:cNvSpPr/>
          <p:nvPr/>
        </p:nvSpPr>
        <p:spPr>
          <a:xfrm>
            <a:off x="2463840" y="6473880"/>
            <a:ext cx="720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79" name="CustomShape 594"/>
          <p:cNvSpPr/>
          <p:nvPr/>
        </p:nvSpPr>
        <p:spPr>
          <a:xfrm>
            <a:off x="2530440" y="64627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80" name="CustomShape 595"/>
          <p:cNvSpPr/>
          <p:nvPr/>
        </p:nvSpPr>
        <p:spPr>
          <a:xfrm>
            <a:off x="7738920" y="647064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81" name="CustomShape 596"/>
          <p:cNvSpPr/>
          <p:nvPr/>
        </p:nvSpPr>
        <p:spPr>
          <a:xfrm>
            <a:off x="7737480" y="6462720"/>
            <a:ext cx="14004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82" name="CustomShape 597"/>
          <p:cNvSpPr/>
          <p:nvPr/>
        </p:nvSpPr>
        <p:spPr>
          <a:xfrm>
            <a:off x="7734240" y="6473880"/>
            <a:ext cx="4968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83" name="CustomShape 598"/>
          <p:cNvSpPr/>
          <p:nvPr/>
        </p:nvSpPr>
        <p:spPr>
          <a:xfrm>
            <a:off x="7777080" y="654048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84" name="CustomShape 599"/>
          <p:cNvSpPr/>
          <p:nvPr/>
        </p:nvSpPr>
        <p:spPr>
          <a:xfrm>
            <a:off x="1687680" y="64738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85" name="CustomShape 600"/>
          <p:cNvSpPr/>
          <p:nvPr/>
        </p:nvSpPr>
        <p:spPr>
          <a:xfrm>
            <a:off x="1684440" y="6465960"/>
            <a:ext cx="16416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86" name="CustomShape 601"/>
          <p:cNvSpPr/>
          <p:nvPr/>
        </p:nvSpPr>
        <p:spPr>
          <a:xfrm>
            <a:off x="1679400" y="648180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87" name="CustomShape 602"/>
          <p:cNvSpPr/>
          <p:nvPr/>
        </p:nvSpPr>
        <p:spPr>
          <a:xfrm>
            <a:off x="1746360" y="64674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88" name="CustomShape 603"/>
          <p:cNvSpPr/>
          <p:nvPr/>
        </p:nvSpPr>
        <p:spPr>
          <a:xfrm>
            <a:off x="6953400" y="64641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89" name="CustomShape 604"/>
          <p:cNvSpPr/>
          <p:nvPr/>
        </p:nvSpPr>
        <p:spPr>
          <a:xfrm>
            <a:off x="6951600" y="6459480"/>
            <a:ext cx="1591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0" name="CustomShape 605"/>
          <p:cNvSpPr/>
          <p:nvPr/>
        </p:nvSpPr>
        <p:spPr>
          <a:xfrm>
            <a:off x="6946920" y="6469200"/>
            <a:ext cx="7020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1" name="CustomShape 606"/>
          <p:cNvSpPr/>
          <p:nvPr/>
        </p:nvSpPr>
        <p:spPr>
          <a:xfrm>
            <a:off x="7013520" y="654192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2" name="CustomShape 607"/>
          <p:cNvSpPr/>
          <p:nvPr/>
        </p:nvSpPr>
        <p:spPr>
          <a:xfrm>
            <a:off x="3263760" y="64753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93" name="CustomShape 608"/>
          <p:cNvSpPr/>
          <p:nvPr/>
        </p:nvSpPr>
        <p:spPr>
          <a:xfrm>
            <a:off x="3260880" y="646740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4" name="CustomShape 609"/>
          <p:cNvSpPr/>
          <p:nvPr/>
        </p:nvSpPr>
        <p:spPr>
          <a:xfrm>
            <a:off x="3257640" y="6481800"/>
            <a:ext cx="6876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5" name="CustomShape 610"/>
          <p:cNvSpPr/>
          <p:nvPr/>
        </p:nvSpPr>
        <p:spPr>
          <a:xfrm>
            <a:off x="3322800" y="64674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6" name="CustomShape 611"/>
          <p:cNvSpPr/>
          <p:nvPr/>
        </p:nvSpPr>
        <p:spPr>
          <a:xfrm>
            <a:off x="5054760" y="6597720"/>
            <a:ext cx="15300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897" name="CustomShape 612"/>
          <p:cNvSpPr/>
          <p:nvPr/>
        </p:nvSpPr>
        <p:spPr>
          <a:xfrm>
            <a:off x="5052960" y="6591240"/>
            <a:ext cx="16236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8" name="CustomShape 613"/>
          <p:cNvSpPr/>
          <p:nvPr/>
        </p:nvSpPr>
        <p:spPr>
          <a:xfrm>
            <a:off x="5048280" y="6605640"/>
            <a:ext cx="687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899" name="CustomShape 614"/>
          <p:cNvSpPr/>
          <p:nvPr/>
        </p:nvSpPr>
        <p:spPr>
          <a:xfrm>
            <a:off x="5114880" y="6591240"/>
            <a:ext cx="864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00" name="CustomShape 615"/>
          <p:cNvSpPr/>
          <p:nvPr/>
        </p:nvSpPr>
        <p:spPr>
          <a:xfrm>
            <a:off x="3710160" y="647532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01" name="CustomShape 616"/>
          <p:cNvSpPr/>
          <p:nvPr/>
        </p:nvSpPr>
        <p:spPr>
          <a:xfrm>
            <a:off x="3708360" y="646740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02" name="CustomShape 617"/>
          <p:cNvSpPr/>
          <p:nvPr/>
        </p:nvSpPr>
        <p:spPr>
          <a:xfrm>
            <a:off x="3700440" y="6481800"/>
            <a:ext cx="7200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03" name="CustomShape 618"/>
          <p:cNvSpPr/>
          <p:nvPr/>
        </p:nvSpPr>
        <p:spPr>
          <a:xfrm>
            <a:off x="3770280" y="646740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04" name="CustomShape 619"/>
          <p:cNvSpPr/>
          <p:nvPr/>
        </p:nvSpPr>
        <p:spPr>
          <a:xfrm>
            <a:off x="8531280" y="646416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05" name="CustomShape 620"/>
          <p:cNvSpPr/>
          <p:nvPr/>
        </p:nvSpPr>
        <p:spPr>
          <a:xfrm>
            <a:off x="8523360" y="6469200"/>
            <a:ext cx="5148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06" name="CustomShape 621"/>
          <p:cNvSpPr/>
          <p:nvPr/>
        </p:nvSpPr>
        <p:spPr>
          <a:xfrm>
            <a:off x="8589960" y="6541920"/>
            <a:ext cx="846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07" name="CustomShape 622"/>
          <p:cNvSpPr/>
          <p:nvPr/>
        </p:nvSpPr>
        <p:spPr>
          <a:xfrm>
            <a:off x="676440" y="6472080"/>
            <a:ext cx="1562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08" name="CustomShape 623"/>
          <p:cNvSpPr/>
          <p:nvPr/>
        </p:nvSpPr>
        <p:spPr>
          <a:xfrm>
            <a:off x="676440" y="646416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09" name="CustomShape 624"/>
          <p:cNvSpPr/>
          <p:nvPr/>
        </p:nvSpPr>
        <p:spPr>
          <a:xfrm>
            <a:off x="668160" y="647856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0" name="CustomShape 625"/>
          <p:cNvSpPr/>
          <p:nvPr/>
        </p:nvSpPr>
        <p:spPr>
          <a:xfrm>
            <a:off x="736560" y="6464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1" name="CustomShape 626"/>
          <p:cNvSpPr/>
          <p:nvPr/>
        </p:nvSpPr>
        <p:spPr>
          <a:xfrm>
            <a:off x="5943600" y="6469200"/>
            <a:ext cx="1562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12" name="CustomShape 627"/>
          <p:cNvSpPr/>
          <p:nvPr/>
        </p:nvSpPr>
        <p:spPr>
          <a:xfrm>
            <a:off x="594360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3" name="CustomShape 628"/>
          <p:cNvSpPr/>
          <p:nvPr/>
        </p:nvSpPr>
        <p:spPr>
          <a:xfrm>
            <a:off x="5935680" y="647388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4" name="CustomShape 629"/>
          <p:cNvSpPr/>
          <p:nvPr/>
        </p:nvSpPr>
        <p:spPr>
          <a:xfrm>
            <a:off x="6004080" y="6545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5" name="CustomShape 630"/>
          <p:cNvSpPr/>
          <p:nvPr/>
        </p:nvSpPr>
        <p:spPr>
          <a:xfrm>
            <a:off x="3600360" y="6591240"/>
            <a:ext cx="153000" cy="95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16" name="CustomShape 631"/>
          <p:cNvSpPr/>
          <p:nvPr/>
        </p:nvSpPr>
        <p:spPr>
          <a:xfrm>
            <a:off x="3600360" y="6591240"/>
            <a:ext cx="162360" cy="113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7" name="CustomShape 632"/>
          <p:cNvSpPr/>
          <p:nvPr/>
        </p:nvSpPr>
        <p:spPr>
          <a:xfrm>
            <a:off x="3592440" y="6594480"/>
            <a:ext cx="702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8" name="CustomShape 633"/>
          <p:cNvSpPr/>
          <p:nvPr/>
        </p:nvSpPr>
        <p:spPr>
          <a:xfrm>
            <a:off x="3657600" y="6691320"/>
            <a:ext cx="8784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19" name="CustomShape 634"/>
          <p:cNvSpPr/>
          <p:nvPr/>
        </p:nvSpPr>
        <p:spPr>
          <a:xfrm>
            <a:off x="5391000" y="64692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20" name="CustomShape 635"/>
          <p:cNvSpPr/>
          <p:nvPr/>
        </p:nvSpPr>
        <p:spPr>
          <a:xfrm>
            <a:off x="538956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21" name="CustomShape 636"/>
          <p:cNvSpPr/>
          <p:nvPr/>
        </p:nvSpPr>
        <p:spPr>
          <a:xfrm>
            <a:off x="5384880" y="647388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22" name="CustomShape 637"/>
          <p:cNvSpPr/>
          <p:nvPr/>
        </p:nvSpPr>
        <p:spPr>
          <a:xfrm>
            <a:off x="5450040" y="6545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23" name="CustomShape 638"/>
          <p:cNvSpPr/>
          <p:nvPr/>
        </p:nvSpPr>
        <p:spPr>
          <a:xfrm>
            <a:off x="2252520" y="6472080"/>
            <a:ext cx="1562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24" name="CustomShape 639"/>
          <p:cNvSpPr/>
          <p:nvPr/>
        </p:nvSpPr>
        <p:spPr>
          <a:xfrm>
            <a:off x="2252520" y="646416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25" name="CustomShape 640"/>
          <p:cNvSpPr/>
          <p:nvPr/>
        </p:nvSpPr>
        <p:spPr>
          <a:xfrm>
            <a:off x="2246400" y="647856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26" name="CustomShape 641"/>
          <p:cNvSpPr/>
          <p:nvPr/>
        </p:nvSpPr>
        <p:spPr>
          <a:xfrm>
            <a:off x="2314440" y="6464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27" name="CustomShape 642"/>
          <p:cNvSpPr/>
          <p:nvPr/>
        </p:nvSpPr>
        <p:spPr>
          <a:xfrm>
            <a:off x="7520040" y="64692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28" name="CustomShape 643"/>
          <p:cNvSpPr/>
          <p:nvPr/>
        </p:nvSpPr>
        <p:spPr>
          <a:xfrm>
            <a:off x="752004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29" name="CustomShape 644"/>
          <p:cNvSpPr/>
          <p:nvPr/>
        </p:nvSpPr>
        <p:spPr>
          <a:xfrm>
            <a:off x="7510320" y="647388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0" name="CustomShape 645"/>
          <p:cNvSpPr/>
          <p:nvPr/>
        </p:nvSpPr>
        <p:spPr>
          <a:xfrm>
            <a:off x="7580160" y="6545160"/>
            <a:ext cx="846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1" name="CustomShape 646"/>
          <p:cNvSpPr/>
          <p:nvPr/>
        </p:nvSpPr>
        <p:spPr>
          <a:xfrm>
            <a:off x="1468440" y="647388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32" name="CustomShape 647"/>
          <p:cNvSpPr/>
          <p:nvPr/>
        </p:nvSpPr>
        <p:spPr>
          <a:xfrm>
            <a:off x="1467000" y="646416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3" name="CustomShape 648"/>
          <p:cNvSpPr/>
          <p:nvPr/>
        </p:nvSpPr>
        <p:spPr>
          <a:xfrm>
            <a:off x="1460520" y="6480000"/>
            <a:ext cx="702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4" name="CustomShape 649"/>
          <p:cNvSpPr/>
          <p:nvPr/>
        </p:nvSpPr>
        <p:spPr>
          <a:xfrm>
            <a:off x="1527120" y="6464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5" name="CustomShape 650"/>
          <p:cNvSpPr/>
          <p:nvPr/>
        </p:nvSpPr>
        <p:spPr>
          <a:xfrm>
            <a:off x="6735600" y="646740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36" name="CustomShape 651"/>
          <p:cNvSpPr/>
          <p:nvPr/>
        </p:nvSpPr>
        <p:spPr>
          <a:xfrm>
            <a:off x="673416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7" name="CustomShape 652"/>
          <p:cNvSpPr/>
          <p:nvPr/>
        </p:nvSpPr>
        <p:spPr>
          <a:xfrm>
            <a:off x="6729480" y="647208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8" name="CustomShape 653"/>
          <p:cNvSpPr/>
          <p:nvPr/>
        </p:nvSpPr>
        <p:spPr>
          <a:xfrm>
            <a:off x="6792840" y="65437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39" name="CustomShape 654"/>
          <p:cNvSpPr/>
          <p:nvPr/>
        </p:nvSpPr>
        <p:spPr>
          <a:xfrm>
            <a:off x="3044880" y="647388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40" name="CustomShape 655"/>
          <p:cNvSpPr/>
          <p:nvPr/>
        </p:nvSpPr>
        <p:spPr>
          <a:xfrm>
            <a:off x="3040200" y="646416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41" name="CustomShape 656"/>
          <p:cNvSpPr/>
          <p:nvPr/>
        </p:nvSpPr>
        <p:spPr>
          <a:xfrm>
            <a:off x="3036960" y="6480000"/>
            <a:ext cx="702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42" name="CustomShape 657"/>
          <p:cNvSpPr/>
          <p:nvPr/>
        </p:nvSpPr>
        <p:spPr>
          <a:xfrm>
            <a:off x="3105000" y="6464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43" name="CustomShape 658"/>
          <p:cNvSpPr/>
          <p:nvPr/>
        </p:nvSpPr>
        <p:spPr>
          <a:xfrm>
            <a:off x="3495600" y="647388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44" name="CustomShape 659"/>
          <p:cNvSpPr/>
          <p:nvPr/>
        </p:nvSpPr>
        <p:spPr>
          <a:xfrm>
            <a:off x="3492360" y="646416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45" name="CustomShape 660"/>
          <p:cNvSpPr/>
          <p:nvPr/>
        </p:nvSpPr>
        <p:spPr>
          <a:xfrm>
            <a:off x="3487680" y="6480000"/>
            <a:ext cx="7344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46" name="CustomShape 661"/>
          <p:cNvSpPr/>
          <p:nvPr/>
        </p:nvSpPr>
        <p:spPr>
          <a:xfrm>
            <a:off x="3554280" y="646416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47" name="CustomShape 662"/>
          <p:cNvSpPr/>
          <p:nvPr/>
        </p:nvSpPr>
        <p:spPr>
          <a:xfrm>
            <a:off x="5288040" y="6597720"/>
            <a:ext cx="1562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48" name="CustomShape 663"/>
          <p:cNvSpPr/>
          <p:nvPr/>
        </p:nvSpPr>
        <p:spPr>
          <a:xfrm>
            <a:off x="5284800" y="6591240"/>
            <a:ext cx="165600" cy="111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49" name="CustomShape 664"/>
          <p:cNvSpPr/>
          <p:nvPr/>
        </p:nvSpPr>
        <p:spPr>
          <a:xfrm>
            <a:off x="5280120" y="6603840"/>
            <a:ext cx="734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0" name="CustomShape 665"/>
          <p:cNvSpPr/>
          <p:nvPr/>
        </p:nvSpPr>
        <p:spPr>
          <a:xfrm>
            <a:off x="5348160" y="6591240"/>
            <a:ext cx="846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1" name="CustomShape 666"/>
          <p:cNvSpPr/>
          <p:nvPr/>
        </p:nvSpPr>
        <p:spPr>
          <a:xfrm>
            <a:off x="8310600" y="6467400"/>
            <a:ext cx="153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52" name="CustomShape 667"/>
          <p:cNvSpPr/>
          <p:nvPr/>
        </p:nvSpPr>
        <p:spPr>
          <a:xfrm>
            <a:off x="8307360" y="645948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3" name="CustomShape 668"/>
          <p:cNvSpPr/>
          <p:nvPr/>
        </p:nvSpPr>
        <p:spPr>
          <a:xfrm>
            <a:off x="8302680" y="647208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4" name="CustomShape 669"/>
          <p:cNvSpPr/>
          <p:nvPr/>
        </p:nvSpPr>
        <p:spPr>
          <a:xfrm>
            <a:off x="8369280" y="654372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5" name="CustomShape 670"/>
          <p:cNvSpPr/>
          <p:nvPr/>
        </p:nvSpPr>
        <p:spPr>
          <a:xfrm>
            <a:off x="1119240" y="647208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56" name="CustomShape 671"/>
          <p:cNvSpPr/>
          <p:nvPr/>
        </p:nvSpPr>
        <p:spPr>
          <a:xfrm>
            <a:off x="1119240" y="6464160"/>
            <a:ext cx="16092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7" name="CustomShape 672"/>
          <p:cNvSpPr/>
          <p:nvPr/>
        </p:nvSpPr>
        <p:spPr>
          <a:xfrm>
            <a:off x="1111320" y="6478560"/>
            <a:ext cx="720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8" name="CustomShape 673"/>
          <p:cNvSpPr/>
          <p:nvPr/>
        </p:nvSpPr>
        <p:spPr>
          <a:xfrm>
            <a:off x="1177920" y="6464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59" name="CustomShape 674"/>
          <p:cNvSpPr/>
          <p:nvPr/>
        </p:nvSpPr>
        <p:spPr>
          <a:xfrm>
            <a:off x="6389640" y="6469200"/>
            <a:ext cx="1512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60" name="CustomShape 675"/>
          <p:cNvSpPr/>
          <p:nvPr/>
        </p:nvSpPr>
        <p:spPr>
          <a:xfrm>
            <a:off x="6384960" y="6459480"/>
            <a:ext cx="14328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61" name="CustomShape 676"/>
          <p:cNvSpPr/>
          <p:nvPr/>
        </p:nvSpPr>
        <p:spPr>
          <a:xfrm>
            <a:off x="6377040" y="6473880"/>
            <a:ext cx="5292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62" name="CustomShape 677"/>
          <p:cNvSpPr/>
          <p:nvPr/>
        </p:nvSpPr>
        <p:spPr>
          <a:xfrm>
            <a:off x="6443640" y="6545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63" name="CustomShape 678"/>
          <p:cNvSpPr/>
          <p:nvPr/>
        </p:nvSpPr>
        <p:spPr>
          <a:xfrm>
            <a:off x="2697120" y="647208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64" name="CustomShape 679"/>
          <p:cNvSpPr/>
          <p:nvPr/>
        </p:nvSpPr>
        <p:spPr>
          <a:xfrm>
            <a:off x="2692440" y="6464160"/>
            <a:ext cx="14328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65" name="CustomShape 680"/>
          <p:cNvSpPr/>
          <p:nvPr/>
        </p:nvSpPr>
        <p:spPr>
          <a:xfrm>
            <a:off x="2689200" y="6478560"/>
            <a:ext cx="6408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66" name="CustomShape 681"/>
          <p:cNvSpPr/>
          <p:nvPr/>
        </p:nvSpPr>
        <p:spPr>
          <a:xfrm>
            <a:off x="2754360" y="6464160"/>
            <a:ext cx="67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67" name="CustomShape 682"/>
          <p:cNvSpPr/>
          <p:nvPr/>
        </p:nvSpPr>
        <p:spPr>
          <a:xfrm>
            <a:off x="7962840" y="646920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68" name="CustomShape 683"/>
          <p:cNvSpPr/>
          <p:nvPr/>
        </p:nvSpPr>
        <p:spPr>
          <a:xfrm>
            <a:off x="7959600" y="6459480"/>
            <a:ext cx="1623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69" name="CustomShape 684"/>
          <p:cNvSpPr/>
          <p:nvPr/>
        </p:nvSpPr>
        <p:spPr>
          <a:xfrm>
            <a:off x="7954920" y="6473880"/>
            <a:ext cx="687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0" name="CustomShape 685"/>
          <p:cNvSpPr/>
          <p:nvPr/>
        </p:nvSpPr>
        <p:spPr>
          <a:xfrm>
            <a:off x="8021520" y="654516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1" name="CustomShape 686"/>
          <p:cNvSpPr/>
          <p:nvPr/>
        </p:nvSpPr>
        <p:spPr>
          <a:xfrm>
            <a:off x="1909800" y="6477120"/>
            <a:ext cx="13212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72" name="CustomShape 687"/>
          <p:cNvSpPr/>
          <p:nvPr/>
        </p:nvSpPr>
        <p:spPr>
          <a:xfrm>
            <a:off x="1908000" y="6469200"/>
            <a:ext cx="140040" cy="92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3" name="CustomShape 688"/>
          <p:cNvSpPr/>
          <p:nvPr/>
        </p:nvSpPr>
        <p:spPr>
          <a:xfrm>
            <a:off x="1903320" y="6485040"/>
            <a:ext cx="687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4" name="CustomShape 689"/>
          <p:cNvSpPr/>
          <p:nvPr/>
        </p:nvSpPr>
        <p:spPr>
          <a:xfrm>
            <a:off x="1968480" y="6469200"/>
            <a:ext cx="655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5" name="CustomShape 690"/>
          <p:cNvSpPr/>
          <p:nvPr/>
        </p:nvSpPr>
        <p:spPr>
          <a:xfrm>
            <a:off x="7175520" y="6464160"/>
            <a:ext cx="1530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76" name="CustomShape 691"/>
          <p:cNvSpPr/>
          <p:nvPr/>
        </p:nvSpPr>
        <p:spPr>
          <a:xfrm>
            <a:off x="7174080" y="6456240"/>
            <a:ext cx="164160" cy="91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7" name="CustomShape 692"/>
          <p:cNvSpPr/>
          <p:nvPr/>
        </p:nvSpPr>
        <p:spPr>
          <a:xfrm>
            <a:off x="7167600" y="6467400"/>
            <a:ext cx="687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8" name="CustomShape 693"/>
          <p:cNvSpPr/>
          <p:nvPr/>
        </p:nvSpPr>
        <p:spPr>
          <a:xfrm>
            <a:off x="7236000" y="6540480"/>
            <a:ext cx="864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79" name="CustomShape 694"/>
          <p:cNvSpPr/>
          <p:nvPr/>
        </p:nvSpPr>
        <p:spPr>
          <a:xfrm>
            <a:off x="230040" y="217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80" name="CustomShape 695"/>
          <p:cNvSpPr/>
          <p:nvPr/>
        </p:nvSpPr>
        <p:spPr>
          <a:xfrm>
            <a:off x="222120" y="2192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81" name="CustomShape 696"/>
          <p:cNvSpPr/>
          <p:nvPr/>
        </p:nvSpPr>
        <p:spPr>
          <a:xfrm>
            <a:off x="230040" y="21096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82" name="CustomShape 697"/>
          <p:cNvSpPr/>
          <p:nvPr/>
        </p:nvSpPr>
        <p:spPr>
          <a:xfrm>
            <a:off x="304920" y="26208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83" name="CustomShape 698"/>
          <p:cNvSpPr/>
          <p:nvPr/>
        </p:nvSpPr>
        <p:spPr>
          <a:xfrm>
            <a:off x="8804160" y="422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84" name="CustomShape 699"/>
          <p:cNvSpPr/>
          <p:nvPr/>
        </p:nvSpPr>
        <p:spPr>
          <a:xfrm>
            <a:off x="8796240" y="4222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85" name="CustomShape 700"/>
          <p:cNvSpPr/>
          <p:nvPr/>
        </p:nvSpPr>
        <p:spPr>
          <a:xfrm>
            <a:off x="8825040" y="4143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86" name="CustomShape 701"/>
          <p:cNvSpPr/>
          <p:nvPr/>
        </p:nvSpPr>
        <p:spPr>
          <a:xfrm>
            <a:off x="8796240" y="50472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87" name="CustomShape 702"/>
          <p:cNvSpPr/>
          <p:nvPr/>
        </p:nvSpPr>
        <p:spPr>
          <a:xfrm>
            <a:off x="225360" y="7668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88" name="CustomShape 703"/>
          <p:cNvSpPr/>
          <p:nvPr/>
        </p:nvSpPr>
        <p:spPr>
          <a:xfrm>
            <a:off x="217440" y="7668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89" name="CustomShape 704"/>
          <p:cNvSpPr/>
          <p:nvPr/>
        </p:nvSpPr>
        <p:spPr>
          <a:xfrm>
            <a:off x="225360" y="75888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0" name="CustomShape 705"/>
          <p:cNvSpPr/>
          <p:nvPr/>
        </p:nvSpPr>
        <p:spPr>
          <a:xfrm>
            <a:off x="301680" y="80820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1" name="CustomShape 706"/>
          <p:cNvSpPr/>
          <p:nvPr/>
        </p:nvSpPr>
        <p:spPr>
          <a:xfrm>
            <a:off x="8807400" y="9669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92" name="CustomShape 707"/>
          <p:cNvSpPr/>
          <p:nvPr/>
        </p:nvSpPr>
        <p:spPr>
          <a:xfrm>
            <a:off x="8801280" y="969840"/>
            <a:ext cx="121320" cy="189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3" name="CustomShape 708"/>
          <p:cNvSpPr/>
          <p:nvPr/>
        </p:nvSpPr>
        <p:spPr>
          <a:xfrm>
            <a:off x="8827920" y="96048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4" name="CustomShape 709"/>
          <p:cNvSpPr/>
          <p:nvPr/>
        </p:nvSpPr>
        <p:spPr>
          <a:xfrm>
            <a:off x="8801280" y="105084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5" name="CustomShape 710"/>
          <p:cNvSpPr/>
          <p:nvPr/>
        </p:nvSpPr>
        <p:spPr>
          <a:xfrm>
            <a:off x="227160" y="487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1996" name="CustomShape 711"/>
          <p:cNvSpPr/>
          <p:nvPr/>
        </p:nvSpPr>
        <p:spPr>
          <a:xfrm>
            <a:off x="219240" y="488880"/>
            <a:ext cx="12276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7" name="CustomShape 712"/>
          <p:cNvSpPr/>
          <p:nvPr/>
        </p:nvSpPr>
        <p:spPr>
          <a:xfrm>
            <a:off x="227160" y="46044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8" name="CustomShape 713"/>
          <p:cNvSpPr/>
          <p:nvPr/>
        </p:nvSpPr>
        <p:spPr>
          <a:xfrm>
            <a:off x="303120" y="55080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1999" name="CustomShape 714"/>
          <p:cNvSpPr/>
          <p:nvPr/>
        </p:nvSpPr>
        <p:spPr>
          <a:xfrm>
            <a:off x="8807400" y="7113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00" name="CustomShape 715"/>
          <p:cNvSpPr/>
          <p:nvPr/>
        </p:nvSpPr>
        <p:spPr>
          <a:xfrm>
            <a:off x="8798040" y="7113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01" name="CustomShape 716"/>
          <p:cNvSpPr/>
          <p:nvPr/>
        </p:nvSpPr>
        <p:spPr>
          <a:xfrm>
            <a:off x="8826480" y="70344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02" name="CustomShape 717"/>
          <p:cNvSpPr/>
          <p:nvPr/>
        </p:nvSpPr>
        <p:spPr>
          <a:xfrm>
            <a:off x="8798040" y="77472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03" name="CustomShape 718"/>
          <p:cNvSpPr/>
          <p:nvPr/>
        </p:nvSpPr>
        <p:spPr>
          <a:xfrm>
            <a:off x="225360" y="103680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04" name="CustomShape 719"/>
          <p:cNvSpPr/>
          <p:nvPr/>
        </p:nvSpPr>
        <p:spPr>
          <a:xfrm>
            <a:off x="216000" y="10368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05" name="CustomShape 720"/>
          <p:cNvSpPr/>
          <p:nvPr/>
        </p:nvSpPr>
        <p:spPr>
          <a:xfrm>
            <a:off x="225360" y="102888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06" name="CustomShape 721"/>
          <p:cNvSpPr/>
          <p:nvPr/>
        </p:nvSpPr>
        <p:spPr>
          <a:xfrm>
            <a:off x="299880" y="110016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07" name="CustomShape 722"/>
          <p:cNvSpPr/>
          <p:nvPr/>
        </p:nvSpPr>
        <p:spPr>
          <a:xfrm>
            <a:off x="8810640" y="12574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08" name="CustomShape 723"/>
          <p:cNvSpPr/>
          <p:nvPr/>
        </p:nvSpPr>
        <p:spPr>
          <a:xfrm>
            <a:off x="8802720" y="12574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09" name="CustomShape 724"/>
          <p:cNvSpPr/>
          <p:nvPr/>
        </p:nvSpPr>
        <p:spPr>
          <a:xfrm>
            <a:off x="8831160" y="1249200"/>
            <a:ext cx="8316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0" name="CustomShape 725"/>
          <p:cNvSpPr/>
          <p:nvPr/>
        </p:nvSpPr>
        <p:spPr>
          <a:xfrm>
            <a:off x="8802720" y="132084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1" name="CustomShape 726"/>
          <p:cNvSpPr/>
          <p:nvPr/>
        </p:nvSpPr>
        <p:spPr>
          <a:xfrm>
            <a:off x="225360" y="3510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12" name="CustomShape 727"/>
          <p:cNvSpPr/>
          <p:nvPr/>
        </p:nvSpPr>
        <p:spPr>
          <a:xfrm>
            <a:off x="217440" y="352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3" name="CustomShape 728"/>
          <p:cNvSpPr/>
          <p:nvPr/>
        </p:nvSpPr>
        <p:spPr>
          <a:xfrm>
            <a:off x="225360" y="34452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4" name="CustomShape 729"/>
          <p:cNvSpPr/>
          <p:nvPr/>
        </p:nvSpPr>
        <p:spPr>
          <a:xfrm>
            <a:off x="301680" y="41436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5" name="CustomShape 730"/>
          <p:cNvSpPr/>
          <p:nvPr/>
        </p:nvSpPr>
        <p:spPr>
          <a:xfrm>
            <a:off x="8807400" y="57312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16" name="CustomShape 731"/>
          <p:cNvSpPr/>
          <p:nvPr/>
        </p:nvSpPr>
        <p:spPr>
          <a:xfrm>
            <a:off x="8801280" y="5731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7" name="CustomShape 732"/>
          <p:cNvSpPr/>
          <p:nvPr/>
        </p:nvSpPr>
        <p:spPr>
          <a:xfrm>
            <a:off x="8827920" y="5666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8" name="CustomShape 733"/>
          <p:cNvSpPr/>
          <p:nvPr/>
        </p:nvSpPr>
        <p:spPr>
          <a:xfrm>
            <a:off x="8801280" y="61920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19" name="CustomShape 734"/>
          <p:cNvSpPr/>
          <p:nvPr/>
        </p:nvSpPr>
        <p:spPr>
          <a:xfrm>
            <a:off x="223920" y="89856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20" name="CustomShape 735"/>
          <p:cNvSpPr/>
          <p:nvPr/>
        </p:nvSpPr>
        <p:spPr>
          <a:xfrm>
            <a:off x="214200" y="8985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21" name="CustomShape 736"/>
          <p:cNvSpPr/>
          <p:nvPr/>
        </p:nvSpPr>
        <p:spPr>
          <a:xfrm>
            <a:off x="223920" y="89208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22" name="CustomShape 737"/>
          <p:cNvSpPr/>
          <p:nvPr/>
        </p:nvSpPr>
        <p:spPr>
          <a:xfrm>
            <a:off x="298440" y="960480"/>
            <a:ext cx="3708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23" name="CustomShape 738"/>
          <p:cNvSpPr/>
          <p:nvPr/>
        </p:nvSpPr>
        <p:spPr>
          <a:xfrm>
            <a:off x="8812080" y="11206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24" name="CustomShape 739"/>
          <p:cNvSpPr/>
          <p:nvPr/>
        </p:nvSpPr>
        <p:spPr>
          <a:xfrm>
            <a:off x="8804160" y="11206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25" name="CustomShape 740"/>
          <p:cNvSpPr/>
          <p:nvPr/>
        </p:nvSpPr>
        <p:spPr>
          <a:xfrm>
            <a:off x="8832960" y="111456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26" name="CustomShape 741"/>
          <p:cNvSpPr/>
          <p:nvPr/>
        </p:nvSpPr>
        <p:spPr>
          <a:xfrm>
            <a:off x="8804160" y="116352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27" name="CustomShape 742"/>
          <p:cNvSpPr/>
          <p:nvPr/>
        </p:nvSpPr>
        <p:spPr>
          <a:xfrm>
            <a:off x="225360" y="6001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28" name="CustomShape 743"/>
          <p:cNvSpPr/>
          <p:nvPr/>
        </p:nvSpPr>
        <p:spPr>
          <a:xfrm>
            <a:off x="216000" y="6001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29" name="CustomShape 744"/>
          <p:cNvSpPr/>
          <p:nvPr/>
        </p:nvSpPr>
        <p:spPr>
          <a:xfrm>
            <a:off x="225360" y="596880"/>
            <a:ext cx="83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0" name="CustomShape 745"/>
          <p:cNvSpPr/>
          <p:nvPr/>
        </p:nvSpPr>
        <p:spPr>
          <a:xfrm>
            <a:off x="299880" y="68436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1" name="CustomShape 746"/>
          <p:cNvSpPr/>
          <p:nvPr/>
        </p:nvSpPr>
        <p:spPr>
          <a:xfrm>
            <a:off x="8810640" y="822240"/>
            <a:ext cx="105120" cy="207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32" name="CustomShape 747"/>
          <p:cNvSpPr/>
          <p:nvPr/>
        </p:nvSpPr>
        <p:spPr>
          <a:xfrm>
            <a:off x="8802720" y="824040"/>
            <a:ext cx="121320" cy="213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3" name="CustomShape 748"/>
          <p:cNvSpPr/>
          <p:nvPr/>
        </p:nvSpPr>
        <p:spPr>
          <a:xfrm>
            <a:off x="8831160" y="81432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4" name="CustomShape 749"/>
          <p:cNvSpPr/>
          <p:nvPr/>
        </p:nvSpPr>
        <p:spPr>
          <a:xfrm>
            <a:off x="8802720" y="90648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5" name="CustomShape 750"/>
          <p:cNvSpPr/>
          <p:nvPr/>
        </p:nvSpPr>
        <p:spPr>
          <a:xfrm>
            <a:off x="222120" y="11476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36" name="CustomShape 751"/>
          <p:cNvSpPr/>
          <p:nvPr/>
        </p:nvSpPr>
        <p:spPr>
          <a:xfrm>
            <a:off x="214200" y="114768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7" name="CustomShape 752"/>
          <p:cNvSpPr/>
          <p:nvPr/>
        </p:nvSpPr>
        <p:spPr>
          <a:xfrm>
            <a:off x="222120" y="1141560"/>
            <a:ext cx="83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8" name="CustomShape 753"/>
          <p:cNvSpPr/>
          <p:nvPr/>
        </p:nvSpPr>
        <p:spPr>
          <a:xfrm>
            <a:off x="297000" y="123192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39" name="CustomShape 754"/>
          <p:cNvSpPr/>
          <p:nvPr/>
        </p:nvSpPr>
        <p:spPr>
          <a:xfrm>
            <a:off x="8813880" y="139068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40" name="CustomShape 755"/>
          <p:cNvSpPr/>
          <p:nvPr/>
        </p:nvSpPr>
        <p:spPr>
          <a:xfrm>
            <a:off x="8807400" y="139068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41" name="CustomShape 756"/>
          <p:cNvSpPr/>
          <p:nvPr/>
        </p:nvSpPr>
        <p:spPr>
          <a:xfrm>
            <a:off x="8834400" y="1363680"/>
            <a:ext cx="83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42" name="CustomShape 757"/>
          <p:cNvSpPr/>
          <p:nvPr/>
        </p:nvSpPr>
        <p:spPr>
          <a:xfrm>
            <a:off x="8807400" y="145584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43" name="CustomShape 758"/>
          <p:cNvSpPr/>
          <p:nvPr/>
        </p:nvSpPr>
        <p:spPr>
          <a:xfrm>
            <a:off x="284040" y="233280"/>
            <a:ext cx="5148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44" name="CustomShape 759"/>
          <p:cNvSpPr/>
          <p:nvPr/>
        </p:nvSpPr>
        <p:spPr>
          <a:xfrm>
            <a:off x="276120" y="231840"/>
            <a:ext cx="4320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45" name="CustomShape 760"/>
          <p:cNvSpPr/>
          <p:nvPr/>
        </p:nvSpPr>
        <p:spPr>
          <a:xfrm>
            <a:off x="317520" y="233280"/>
            <a:ext cx="2592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46" name="CustomShape 761"/>
          <p:cNvSpPr/>
          <p:nvPr/>
        </p:nvSpPr>
        <p:spPr>
          <a:xfrm>
            <a:off x="316080" y="266760"/>
            <a:ext cx="2736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47" name="CustomShape 762"/>
          <p:cNvSpPr/>
          <p:nvPr/>
        </p:nvSpPr>
        <p:spPr>
          <a:xfrm>
            <a:off x="279360" y="233280"/>
            <a:ext cx="4644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48" name="CustomShape 763"/>
          <p:cNvSpPr/>
          <p:nvPr/>
        </p:nvSpPr>
        <p:spPr>
          <a:xfrm>
            <a:off x="225360" y="170028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49" name="CustomShape 764"/>
          <p:cNvSpPr/>
          <p:nvPr/>
        </p:nvSpPr>
        <p:spPr>
          <a:xfrm>
            <a:off x="217440" y="17002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0" name="CustomShape 765"/>
          <p:cNvSpPr/>
          <p:nvPr/>
        </p:nvSpPr>
        <p:spPr>
          <a:xfrm>
            <a:off x="225360" y="16905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1" name="CustomShape 766"/>
          <p:cNvSpPr/>
          <p:nvPr/>
        </p:nvSpPr>
        <p:spPr>
          <a:xfrm>
            <a:off x="301680" y="178452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2" name="CustomShape 767"/>
          <p:cNvSpPr/>
          <p:nvPr/>
        </p:nvSpPr>
        <p:spPr>
          <a:xfrm>
            <a:off x="8807400" y="19461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53" name="CustomShape 768"/>
          <p:cNvSpPr/>
          <p:nvPr/>
        </p:nvSpPr>
        <p:spPr>
          <a:xfrm>
            <a:off x="8801280" y="19461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4" name="CustomShape 769"/>
          <p:cNvSpPr/>
          <p:nvPr/>
        </p:nvSpPr>
        <p:spPr>
          <a:xfrm>
            <a:off x="8827920" y="193680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5" name="CustomShape 770"/>
          <p:cNvSpPr/>
          <p:nvPr/>
        </p:nvSpPr>
        <p:spPr>
          <a:xfrm>
            <a:off x="8801280" y="200340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6" name="CustomShape 771"/>
          <p:cNvSpPr/>
          <p:nvPr/>
        </p:nvSpPr>
        <p:spPr>
          <a:xfrm>
            <a:off x="225360" y="62276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57" name="CustomShape 772"/>
          <p:cNvSpPr/>
          <p:nvPr/>
        </p:nvSpPr>
        <p:spPr>
          <a:xfrm>
            <a:off x="217440" y="62276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8" name="CustomShape 773"/>
          <p:cNvSpPr/>
          <p:nvPr/>
        </p:nvSpPr>
        <p:spPr>
          <a:xfrm>
            <a:off x="225360" y="622764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59" name="CustomShape 774"/>
          <p:cNvSpPr/>
          <p:nvPr/>
        </p:nvSpPr>
        <p:spPr>
          <a:xfrm>
            <a:off x="301680" y="6308640"/>
            <a:ext cx="385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60" name="CustomShape 775"/>
          <p:cNvSpPr/>
          <p:nvPr/>
        </p:nvSpPr>
        <p:spPr>
          <a:xfrm>
            <a:off x="8807400" y="6410160"/>
            <a:ext cx="106920" cy="1386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61" name="CustomShape 776"/>
          <p:cNvSpPr/>
          <p:nvPr/>
        </p:nvSpPr>
        <p:spPr>
          <a:xfrm>
            <a:off x="8801280" y="6410160"/>
            <a:ext cx="121320" cy="151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62" name="CustomShape 777"/>
          <p:cNvSpPr/>
          <p:nvPr/>
        </p:nvSpPr>
        <p:spPr>
          <a:xfrm>
            <a:off x="8827920" y="6410160"/>
            <a:ext cx="8460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63" name="CustomShape 778"/>
          <p:cNvSpPr/>
          <p:nvPr/>
        </p:nvSpPr>
        <p:spPr>
          <a:xfrm>
            <a:off x="8801280" y="6472080"/>
            <a:ext cx="3852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64" name="CustomShape 779"/>
          <p:cNvSpPr/>
          <p:nvPr/>
        </p:nvSpPr>
        <p:spPr>
          <a:xfrm>
            <a:off x="225360" y="6381720"/>
            <a:ext cx="106920" cy="186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65" name="CustomShape 780"/>
          <p:cNvSpPr/>
          <p:nvPr/>
        </p:nvSpPr>
        <p:spPr>
          <a:xfrm>
            <a:off x="217440" y="63831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66" name="CustomShape 781"/>
          <p:cNvSpPr/>
          <p:nvPr/>
        </p:nvSpPr>
        <p:spPr>
          <a:xfrm>
            <a:off x="225360" y="637380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67" name="CustomShape 782"/>
          <p:cNvSpPr/>
          <p:nvPr/>
        </p:nvSpPr>
        <p:spPr>
          <a:xfrm>
            <a:off x="301680" y="642312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68" name="CustomShape 783"/>
          <p:cNvSpPr/>
          <p:nvPr/>
        </p:nvSpPr>
        <p:spPr>
          <a:xfrm>
            <a:off x="230040" y="3351240"/>
            <a:ext cx="106920" cy="205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69" name="CustomShape 784"/>
          <p:cNvSpPr/>
          <p:nvPr/>
        </p:nvSpPr>
        <p:spPr>
          <a:xfrm>
            <a:off x="222120" y="3351240"/>
            <a:ext cx="121320" cy="213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0" name="CustomShape 785"/>
          <p:cNvSpPr/>
          <p:nvPr/>
        </p:nvSpPr>
        <p:spPr>
          <a:xfrm>
            <a:off x="230040" y="334008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1" name="CustomShape 786"/>
          <p:cNvSpPr/>
          <p:nvPr/>
        </p:nvSpPr>
        <p:spPr>
          <a:xfrm>
            <a:off x="304920" y="343548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2" name="CustomShape 787"/>
          <p:cNvSpPr/>
          <p:nvPr/>
        </p:nvSpPr>
        <p:spPr>
          <a:xfrm>
            <a:off x="8804160" y="3592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73" name="CustomShape 788"/>
          <p:cNvSpPr/>
          <p:nvPr/>
        </p:nvSpPr>
        <p:spPr>
          <a:xfrm>
            <a:off x="8796240" y="3592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4" name="CustomShape 789"/>
          <p:cNvSpPr/>
          <p:nvPr/>
        </p:nvSpPr>
        <p:spPr>
          <a:xfrm>
            <a:off x="8825040" y="358452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5" name="CustomShape 790"/>
          <p:cNvSpPr/>
          <p:nvPr/>
        </p:nvSpPr>
        <p:spPr>
          <a:xfrm>
            <a:off x="8796240" y="365436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6" name="CustomShape 791"/>
          <p:cNvSpPr/>
          <p:nvPr/>
        </p:nvSpPr>
        <p:spPr>
          <a:xfrm>
            <a:off x="230040" y="52848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77" name="CustomShape 792"/>
          <p:cNvSpPr/>
          <p:nvPr/>
        </p:nvSpPr>
        <p:spPr>
          <a:xfrm>
            <a:off x="222120" y="528804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8" name="CustomShape 793"/>
          <p:cNvSpPr/>
          <p:nvPr/>
        </p:nvSpPr>
        <p:spPr>
          <a:xfrm>
            <a:off x="230040" y="527832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79" name="CustomShape 794"/>
          <p:cNvSpPr/>
          <p:nvPr/>
        </p:nvSpPr>
        <p:spPr>
          <a:xfrm>
            <a:off x="304920" y="532908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80" name="CustomShape 795"/>
          <p:cNvSpPr/>
          <p:nvPr/>
        </p:nvSpPr>
        <p:spPr>
          <a:xfrm>
            <a:off x="8804160" y="550224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81" name="CustomShape 796"/>
          <p:cNvSpPr/>
          <p:nvPr/>
        </p:nvSpPr>
        <p:spPr>
          <a:xfrm>
            <a:off x="8796240" y="55022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82" name="CustomShape 797"/>
          <p:cNvSpPr/>
          <p:nvPr/>
        </p:nvSpPr>
        <p:spPr>
          <a:xfrm>
            <a:off x="8825040" y="550224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83" name="CustomShape 798"/>
          <p:cNvSpPr/>
          <p:nvPr/>
        </p:nvSpPr>
        <p:spPr>
          <a:xfrm>
            <a:off x="8796240" y="557208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84" name="CustomShape 799"/>
          <p:cNvSpPr/>
          <p:nvPr/>
        </p:nvSpPr>
        <p:spPr>
          <a:xfrm>
            <a:off x="227160" y="14428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85" name="CustomShape 800"/>
          <p:cNvSpPr/>
          <p:nvPr/>
        </p:nvSpPr>
        <p:spPr>
          <a:xfrm>
            <a:off x="219240" y="144288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86" name="CustomShape 801"/>
          <p:cNvSpPr/>
          <p:nvPr/>
        </p:nvSpPr>
        <p:spPr>
          <a:xfrm>
            <a:off x="227160" y="143352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87" name="CustomShape 802"/>
          <p:cNvSpPr/>
          <p:nvPr/>
        </p:nvSpPr>
        <p:spPr>
          <a:xfrm>
            <a:off x="303120" y="150336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88" name="CustomShape 803"/>
          <p:cNvSpPr/>
          <p:nvPr/>
        </p:nvSpPr>
        <p:spPr>
          <a:xfrm>
            <a:off x="8807400" y="166536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89" name="CustomShape 804"/>
          <p:cNvSpPr/>
          <p:nvPr/>
        </p:nvSpPr>
        <p:spPr>
          <a:xfrm>
            <a:off x="8798040" y="16653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0" name="CustomShape 805"/>
          <p:cNvSpPr/>
          <p:nvPr/>
        </p:nvSpPr>
        <p:spPr>
          <a:xfrm>
            <a:off x="8826480" y="16574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1" name="CustomShape 806"/>
          <p:cNvSpPr/>
          <p:nvPr/>
        </p:nvSpPr>
        <p:spPr>
          <a:xfrm>
            <a:off x="8798040" y="170640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2" name="CustomShape 807"/>
          <p:cNvSpPr/>
          <p:nvPr/>
        </p:nvSpPr>
        <p:spPr>
          <a:xfrm>
            <a:off x="227160" y="59626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93" name="CustomShape 808"/>
          <p:cNvSpPr/>
          <p:nvPr/>
        </p:nvSpPr>
        <p:spPr>
          <a:xfrm>
            <a:off x="219240" y="596268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4" name="CustomShape 809"/>
          <p:cNvSpPr/>
          <p:nvPr/>
        </p:nvSpPr>
        <p:spPr>
          <a:xfrm>
            <a:off x="227160" y="59547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5" name="CustomShape 810"/>
          <p:cNvSpPr/>
          <p:nvPr/>
        </p:nvSpPr>
        <p:spPr>
          <a:xfrm>
            <a:off x="303120" y="602460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6" name="CustomShape 811"/>
          <p:cNvSpPr/>
          <p:nvPr/>
        </p:nvSpPr>
        <p:spPr>
          <a:xfrm>
            <a:off x="8807400" y="6165720"/>
            <a:ext cx="106920" cy="1670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097" name="CustomShape 812"/>
          <p:cNvSpPr/>
          <p:nvPr/>
        </p:nvSpPr>
        <p:spPr>
          <a:xfrm>
            <a:off x="8798040" y="6165720"/>
            <a:ext cx="122760" cy="176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8" name="CustomShape 813"/>
          <p:cNvSpPr/>
          <p:nvPr/>
        </p:nvSpPr>
        <p:spPr>
          <a:xfrm>
            <a:off x="8826480" y="616104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099" name="CustomShape 814"/>
          <p:cNvSpPr/>
          <p:nvPr/>
        </p:nvSpPr>
        <p:spPr>
          <a:xfrm>
            <a:off x="8798040" y="622296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00" name="CustomShape 815"/>
          <p:cNvSpPr/>
          <p:nvPr/>
        </p:nvSpPr>
        <p:spPr>
          <a:xfrm>
            <a:off x="230040" y="309564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01" name="CustomShape 816"/>
          <p:cNvSpPr/>
          <p:nvPr/>
        </p:nvSpPr>
        <p:spPr>
          <a:xfrm>
            <a:off x="223920" y="30956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02" name="CustomShape 817"/>
          <p:cNvSpPr/>
          <p:nvPr/>
        </p:nvSpPr>
        <p:spPr>
          <a:xfrm>
            <a:off x="230040" y="308448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03" name="CustomShape 818"/>
          <p:cNvSpPr/>
          <p:nvPr/>
        </p:nvSpPr>
        <p:spPr>
          <a:xfrm>
            <a:off x="306360" y="313704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04" name="CustomShape 819"/>
          <p:cNvSpPr/>
          <p:nvPr/>
        </p:nvSpPr>
        <p:spPr>
          <a:xfrm>
            <a:off x="8802720" y="33148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05" name="CustomShape 820"/>
          <p:cNvSpPr/>
          <p:nvPr/>
        </p:nvSpPr>
        <p:spPr>
          <a:xfrm>
            <a:off x="8794800" y="33177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06" name="CustomShape 821"/>
          <p:cNvSpPr/>
          <p:nvPr/>
        </p:nvSpPr>
        <p:spPr>
          <a:xfrm>
            <a:off x="8823240" y="330660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07" name="CustomShape 822"/>
          <p:cNvSpPr/>
          <p:nvPr/>
        </p:nvSpPr>
        <p:spPr>
          <a:xfrm>
            <a:off x="8794800" y="337176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08" name="CustomShape 823"/>
          <p:cNvSpPr/>
          <p:nvPr/>
        </p:nvSpPr>
        <p:spPr>
          <a:xfrm>
            <a:off x="230040" y="50022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09" name="CustomShape 824"/>
          <p:cNvSpPr/>
          <p:nvPr/>
        </p:nvSpPr>
        <p:spPr>
          <a:xfrm>
            <a:off x="223920" y="50022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0" name="CustomShape 825"/>
          <p:cNvSpPr/>
          <p:nvPr/>
        </p:nvSpPr>
        <p:spPr>
          <a:xfrm>
            <a:off x="230040" y="49942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1" name="CustomShape 826"/>
          <p:cNvSpPr/>
          <p:nvPr/>
        </p:nvSpPr>
        <p:spPr>
          <a:xfrm>
            <a:off x="306360" y="506412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2" name="CustomShape 827"/>
          <p:cNvSpPr/>
          <p:nvPr/>
        </p:nvSpPr>
        <p:spPr>
          <a:xfrm>
            <a:off x="8802720" y="522612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13" name="CustomShape 828"/>
          <p:cNvSpPr/>
          <p:nvPr/>
        </p:nvSpPr>
        <p:spPr>
          <a:xfrm>
            <a:off x="8794800" y="522612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4" name="CustomShape 829"/>
          <p:cNvSpPr/>
          <p:nvPr/>
        </p:nvSpPr>
        <p:spPr>
          <a:xfrm>
            <a:off x="8823240" y="52182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5" name="CustomShape 830"/>
          <p:cNvSpPr/>
          <p:nvPr/>
        </p:nvSpPr>
        <p:spPr>
          <a:xfrm>
            <a:off x="8794800" y="528948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6" name="CustomShape 831"/>
          <p:cNvSpPr/>
          <p:nvPr/>
        </p:nvSpPr>
        <p:spPr>
          <a:xfrm>
            <a:off x="225360" y="198756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17" name="CustomShape 832"/>
          <p:cNvSpPr/>
          <p:nvPr/>
        </p:nvSpPr>
        <p:spPr>
          <a:xfrm>
            <a:off x="216000" y="19875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8" name="CustomShape 833"/>
          <p:cNvSpPr/>
          <p:nvPr/>
        </p:nvSpPr>
        <p:spPr>
          <a:xfrm>
            <a:off x="225360" y="198108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19" name="CustomShape 834"/>
          <p:cNvSpPr/>
          <p:nvPr/>
        </p:nvSpPr>
        <p:spPr>
          <a:xfrm>
            <a:off x="299880" y="204804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20" name="CustomShape 835"/>
          <p:cNvSpPr/>
          <p:nvPr/>
        </p:nvSpPr>
        <p:spPr>
          <a:xfrm>
            <a:off x="8810640" y="22096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21" name="CustomShape 836"/>
          <p:cNvSpPr/>
          <p:nvPr/>
        </p:nvSpPr>
        <p:spPr>
          <a:xfrm>
            <a:off x="8802720" y="22129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22" name="CustomShape 837"/>
          <p:cNvSpPr/>
          <p:nvPr/>
        </p:nvSpPr>
        <p:spPr>
          <a:xfrm>
            <a:off x="8831160" y="220176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23" name="CustomShape 838"/>
          <p:cNvSpPr/>
          <p:nvPr/>
        </p:nvSpPr>
        <p:spPr>
          <a:xfrm>
            <a:off x="8802720" y="225252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24" name="CustomShape 839"/>
          <p:cNvSpPr/>
          <p:nvPr/>
        </p:nvSpPr>
        <p:spPr>
          <a:xfrm>
            <a:off x="225360" y="389880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25" name="CustomShape 840"/>
          <p:cNvSpPr/>
          <p:nvPr/>
        </p:nvSpPr>
        <p:spPr>
          <a:xfrm>
            <a:off x="216000" y="38988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26" name="CustomShape 841"/>
          <p:cNvSpPr/>
          <p:nvPr/>
        </p:nvSpPr>
        <p:spPr>
          <a:xfrm>
            <a:off x="225360" y="389268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27" name="CustomShape 842"/>
          <p:cNvSpPr/>
          <p:nvPr/>
        </p:nvSpPr>
        <p:spPr>
          <a:xfrm>
            <a:off x="299880" y="396252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28" name="CustomShape 843"/>
          <p:cNvSpPr/>
          <p:nvPr/>
        </p:nvSpPr>
        <p:spPr>
          <a:xfrm>
            <a:off x="8810640" y="41194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29" name="CustomShape 844"/>
          <p:cNvSpPr/>
          <p:nvPr/>
        </p:nvSpPr>
        <p:spPr>
          <a:xfrm>
            <a:off x="8802720" y="41194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0" name="CustomShape 845"/>
          <p:cNvSpPr/>
          <p:nvPr/>
        </p:nvSpPr>
        <p:spPr>
          <a:xfrm>
            <a:off x="8831160" y="411336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1" name="CustomShape 846"/>
          <p:cNvSpPr/>
          <p:nvPr/>
        </p:nvSpPr>
        <p:spPr>
          <a:xfrm>
            <a:off x="8802720" y="418464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2" name="CustomShape 847"/>
          <p:cNvSpPr/>
          <p:nvPr/>
        </p:nvSpPr>
        <p:spPr>
          <a:xfrm>
            <a:off x="227160" y="3635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33" name="CustomShape 848"/>
          <p:cNvSpPr/>
          <p:nvPr/>
        </p:nvSpPr>
        <p:spPr>
          <a:xfrm>
            <a:off x="219240" y="3635280"/>
            <a:ext cx="12276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4" name="CustomShape 849"/>
          <p:cNvSpPr/>
          <p:nvPr/>
        </p:nvSpPr>
        <p:spPr>
          <a:xfrm>
            <a:off x="227160" y="36226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5" name="CustomShape 850"/>
          <p:cNvSpPr/>
          <p:nvPr/>
        </p:nvSpPr>
        <p:spPr>
          <a:xfrm>
            <a:off x="303120" y="368136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6" name="CustomShape 851"/>
          <p:cNvSpPr/>
          <p:nvPr/>
        </p:nvSpPr>
        <p:spPr>
          <a:xfrm>
            <a:off x="8807400" y="385452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37" name="CustomShape 852"/>
          <p:cNvSpPr/>
          <p:nvPr/>
        </p:nvSpPr>
        <p:spPr>
          <a:xfrm>
            <a:off x="8798040" y="385452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8" name="CustomShape 853"/>
          <p:cNvSpPr/>
          <p:nvPr/>
        </p:nvSpPr>
        <p:spPr>
          <a:xfrm>
            <a:off x="8826480" y="384804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39" name="CustomShape 854"/>
          <p:cNvSpPr/>
          <p:nvPr/>
        </p:nvSpPr>
        <p:spPr>
          <a:xfrm>
            <a:off x="8798040" y="391968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40" name="CustomShape 855"/>
          <p:cNvSpPr/>
          <p:nvPr/>
        </p:nvSpPr>
        <p:spPr>
          <a:xfrm>
            <a:off x="227160" y="554832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41" name="CustomShape 856"/>
          <p:cNvSpPr/>
          <p:nvPr/>
        </p:nvSpPr>
        <p:spPr>
          <a:xfrm>
            <a:off x="219240" y="554832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42" name="CustomShape 857"/>
          <p:cNvSpPr/>
          <p:nvPr/>
        </p:nvSpPr>
        <p:spPr>
          <a:xfrm>
            <a:off x="227160" y="55418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43" name="CustomShape 858"/>
          <p:cNvSpPr/>
          <p:nvPr/>
        </p:nvSpPr>
        <p:spPr>
          <a:xfrm>
            <a:off x="303120" y="561168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44" name="CustomShape 859"/>
          <p:cNvSpPr/>
          <p:nvPr/>
        </p:nvSpPr>
        <p:spPr>
          <a:xfrm>
            <a:off x="8807400" y="5769000"/>
            <a:ext cx="106920" cy="186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45" name="CustomShape 860"/>
          <p:cNvSpPr/>
          <p:nvPr/>
        </p:nvSpPr>
        <p:spPr>
          <a:xfrm>
            <a:off x="8798040" y="577044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46" name="CustomShape 861"/>
          <p:cNvSpPr/>
          <p:nvPr/>
        </p:nvSpPr>
        <p:spPr>
          <a:xfrm>
            <a:off x="8826480" y="576432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47" name="CustomShape 862"/>
          <p:cNvSpPr/>
          <p:nvPr/>
        </p:nvSpPr>
        <p:spPr>
          <a:xfrm>
            <a:off x="8798040" y="583416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48" name="CustomShape 863"/>
          <p:cNvSpPr/>
          <p:nvPr/>
        </p:nvSpPr>
        <p:spPr>
          <a:xfrm>
            <a:off x="225360" y="1306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49" name="CustomShape 864"/>
          <p:cNvSpPr/>
          <p:nvPr/>
        </p:nvSpPr>
        <p:spPr>
          <a:xfrm>
            <a:off x="217440" y="1306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0" name="CustomShape 865"/>
          <p:cNvSpPr/>
          <p:nvPr/>
        </p:nvSpPr>
        <p:spPr>
          <a:xfrm>
            <a:off x="225360" y="12970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1" name="CustomShape 866"/>
          <p:cNvSpPr/>
          <p:nvPr/>
        </p:nvSpPr>
        <p:spPr>
          <a:xfrm>
            <a:off x="301680" y="134928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2" name="CustomShape 867"/>
          <p:cNvSpPr/>
          <p:nvPr/>
        </p:nvSpPr>
        <p:spPr>
          <a:xfrm>
            <a:off x="8807400" y="15066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53" name="CustomShape 868"/>
          <p:cNvSpPr/>
          <p:nvPr/>
        </p:nvSpPr>
        <p:spPr>
          <a:xfrm>
            <a:off x="8801280" y="15066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4" name="CustomShape 869"/>
          <p:cNvSpPr/>
          <p:nvPr/>
        </p:nvSpPr>
        <p:spPr>
          <a:xfrm>
            <a:off x="8827920" y="150336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5" name="CustomShape 870"/>
          <p:cNvSpPr/>
          <p:nvPr/>
        </p:nvSpPr>
        <p:spPr>
          <a:xfrm>
            <a:off x="8801280" y="159228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6" name="CustomShape 871"/>
          <p:cNvSpPr/>
          <p:nvPr/>
        </p:nvSpPr>
        <p:spPr>
          <a:xfrm>
            <a:off x="225360" y="5824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57" name="CustomShape 872"/>
          <p:cNvSpPr/>
          <p:nvPr/>
        </p:nvSpPr>
        <p:spPr>
          <a:xfrm>
            <a:off x="217440" y="5824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8" name="CustomShape 873"/>
          <p:cNvSpPr/>
          <p:nvPr/>
        </p:nvSpPr>
        <p:spPr>
          <a:xfrm>
            <a:off x="225360" y="581652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59" name="CustomShape 874"/>
          <p:cNvSpPr/>
          <p:nvPr/>
        </p:nvSpPr>
        <p:spPr>
          <a:xfrm>
            <a:off x="301680" y="5886360"/>
            <a:ext cx="385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60" name="CustomShape 875"/>
          <p:cNvSpPr/>
          <p:nvPr/>
        </p:nvSpPr>
        <p:spPr>
          <a:xfrm>
            <a:off x="8807400" y="6043680"/>
            <a:ext cx="106920" cy="1656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61" name="CustomShape 876"/>
          <p:cNvSpPr/>
          <p:nvPr/>
        </p:nvSpPr>
        <p:spPr>
          <a:xfrm>
            <a:off x="8801280" y="6043680"/>
            <a:ext cx="121320" cy="173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62" name="CustomShape 877"/>
          <p:cNvSpPr/>
          <p:nvPr/>
        </p:nvSpPr>
        <p:spPr>
          <a:xfrm>
            <a:off x="8827920" y="6039000"/>
            <a:ext cx="8640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63" name="CustomShape 878"/>
          <p:cNvSpPr/>
          <p:nvPr/>
        </p:nvSpPr>
        <p:spPr>
          <a:xfrm>
            <a:off x="8801280" y="6102360"/>
            <a:ext cx="385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64" name="CustomShape 879"/>
          <p:cNvSpPr/>
          <p:nvPr/>
        </p:nvSpPr>
        <p:spPr>
          <a:xfrm>
            <a:off x="230040" y="295416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65" name="CustomShape 880"/>
          <p:cNvSpPr/>
          <p:nvPr/>
        </p:nvSpPr>
        <p:spPr>
          <a:xfrm>
            <a:off x="222120" y="29541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66" name="CustomShape 881"/>
          <p:cNvSpPr/>
          <p:nvPr/>
        </p:nvSpPr>
        <p:spPr>
          <a:xfrm>
            <a:off x="230040" y="294804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67" name="CustomShape 882"/>
          <p:cNvSpPr/>
          <p:nvPr/>
        </p:nvSpPr>
        <p:spPr>
          <a:xfrm>
            <a:off x="304920" y="301788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68" name="CustomShape 883"/>
          <p:cNvSpPr/>
          <p:nvPr/>
        </p:nvSpPr>
        <p:spPr>
          <a:xfrm>
            <a:off x="8804160" y="31780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69" name="CustomShape 884"/>
          <p:cNvSpPr/>
          <p:nvPr/>
        </p:nvSpPr>
        <p:spPr>
          <a:xfrm>
            <a:off x="8796240" y="31780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0" name="CustomShape 885"/>
          <p:cNvSpPr/>
          <p:nvPr/>
        </p:nvSpPr>
        <p:spPr>
          <a:xfrm>
            <a:off x="8825040" y="314964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1" name="CustomShape 886"/>
          <p:cNvSpPr/>
          <p:nvPr/>
        </p:nvSpPr>
        <p:spPr>
          <a:xfrm>
            <a:off x="8796240" y="324000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2" name="CustomShape 887"/>
          <p:cNvSpPr/>
          <p:nvPr/>
        </p:nvSpPr>
        <p:spPr>
          <a:xfrm>
            <a:off x="230040" y="48657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73" name="CustomShape 888"/>
          <p:cNvSpPr/>
          <p:nvPr/>
        </p:nvSpPr>
        <p:spPr>
          <a:xfrm>
            <a:off x="222120" y="48657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4" name="CustomShape 889"/>
          <p:cNvSpPr/>
          <p:nvPr/>
        </p:nvSpPr>
        <p:spPr>
          <a:xfrm>
            <a:off x="230040" y="485928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5" name="CustomShape 890"/>
          <p:cNvSpPr/>
          <p:nvPr/>
        </p:nvSpPr>
        <p:spPr>
          <a:xfrm>
            <a:off x="304920" y="493092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6" name="CustomShape 891"/>
          <p:cNvSpPr/>
          <p:nvPr/>
        </p:nvSpPr>
        <p:spPr>
          <a:xfrm>
            <a:off x="8804160" y="508788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77" name="CustomShape 892"/>
          <p:cNvSpPr/>
          <p:nvPr/>
        </p:nvSpPr>
        <p:spPr>
          <a:xfrm>
            <a:off x="8796240" y="508788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8" name="CustomShape 893"/>
          <p:cNvSpPr/>
          <p:nvPr/>
        </p:nvSpPr>
        <p:spPr>
          <a:xfrm>
            <a:off x="8825040" y="50799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79" name="CustomShape 894"/>
          <p:cNvSpPr/>
          <p:nvPr/>
        </p:nvSpPr>
        <p:spPr>
          <a:xfrm>
            <a:off x="8796240" y="515304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80" name="CustomShape 895"/>
          <p:cNvSpPr/>
          <p:nvPr/>
        </p:nvSpPr>
        <p:spPr>
          <a:xfrm>
            <a:off x="223920" y="18511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81" name="CustomShape 896"/>
          <p:cNvSpPr/>
          <p:nvPr/>
        </p:nvSpPr>
        <p:spPr>
          <a:xfrm>
            <a:off x="214200" y="18511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82" name="CustomShape 897"/>
          <p:cNvSpPr/>
          <p:nvPr/>
        </p:nvSpPr>
        <p:spPr>
          <a:xfrm>
            <a:off x="223920" y="184464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83" name="CustomShape 898"/>
          <p:cNvSpPr/>
          <p:nvPr/>
        </p:nvSpPr>
        <p:spPr>
          <a:xfrm>
            <a:off x="298440" y="1893960"/>
            <a:ext cx="3708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84" name="CustomShape 899"/>
          <p:cNvSpPr/>
          <p:nvPr/>
        </p:nvSpPr>
        <p:spPr>
          <a:xfrm>
            <a:off x="8812080" y="20527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85" name="CustomShape 900"/>
          <p:cNvSpPr/>
          <p:nvPr/>
        </p:nvSpPr>
        <p:spPr>
          <a:xfrm>
            <a:off x="8804160" y="20559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86" name="CustomShape 901"/>
          <p:cNvSpPr/>
          <p:nvPr/>
        </p:nvSpPr>
        <p:spPr>
          <a:xfrm>
            <a:off x="8832960" y="204804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87" name="CustomShape 902"/>
          <p:cNvSpPr/>
          <p:nvPr/>
        </p:nvSpPr>
        <p:spPr>
          <a:xfrm>
            <a:off x="8804160" y="213840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88" name="CustomShape 903"/>
          <p:cNvSpPr/>
          <p:nvPr/>
        </p:nvSpPr>
        <p:spPr>
          <a:xfrm>
            <a:off x="225360" y="3500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89" name="CustomShape 904"/>
          <p:cNvSpPr/>
          <p:nvPr/>
        </p:nvSpPr>
        <p:spPr>
          <a:xfrm>
            <a:off x="217440" y="350028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0" name="CustomShape 905"/>
          <p:cNvSpPr/>
          <p:nvPr/>
        </p:nvSpPr>
        <p:spPr>
          <a:xfrm>
            <a:off x="225360" y="348948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1" name="CustomShape 906"/>
          <p:cNvSpPr/>
          <p:nvPr/>
        </p:nvSpPr>
        <p:spPr>
          <a:xfrm>
            <a:off x="301680" y="356400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2" name="CustomShape 907"/>
          <p:cNvSpPr/>
          <p:nvPr/>
        </p:nvSpPr>
        <p:spPr>
          <a:xfrm>
            <a:off x="8807400" y="371952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93" name="CustomShape 908"/>
          <p:cNvSpPr/>
          <p:nvPr/>
        </p:nvSpPr>
        <p:spPr>
          <a:xfrm>
            <a:off x="8801280" y="37195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4" name="CustomShape 909"/>
          <p:cNvSpPr/>
          <p:nvPr/>
        </p:nvSpPr>
        <p:spPr>
          <a:xfrm>
            <a:off x="8827920" y="37116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5" name="CustomShape 910"/>
          <p:cNvSpPr/>
          <p:nvPr/>
        </p:nvSpPr>
        <p:spPr>
          <a:xfrm>
            <a:off x="8801280" y="378288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6" name="CustomShape 911"/>
          <p:cNvSpPr/>
          <p:nvPr/>
        </p:nvSpPr>
        <p:spPr>
          <a:xfrm>
            <a:off x="225360" y="54118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197" name="CustomShape 912"/>
          <p:cNvSpPr/>
          <p:nvPr/>
        </p:nvSpPr>
        <p:spPr>
          <a:xfrm>
            <a:off x="217440" y="541512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8" name="CustomShape 913"/>
          <p:cNvSpPr/>
          <p:nvPr/>
        </p:nvSpPr>
        <p:spPr>
          <a:xfrm>
            <a:off x="225360" y="54054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199" name="CustomShape 914"/>
          <p:cNvSpPr/>
          <p:nvPr/>
        </p:nvSpPr>
        <p:spPr>
          <a:xfrm>
            <a:off x="301680" y="547380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00" name="CustomShape 915"/>
          <p:cNvSpPr/>
          <p:nvPr/>
        </p:nvSpPr>
        <p:spPr>
          <a:xfrm>
            <a:off x="8807400" y="56340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01" name="CustomShape 916"/>
          <p:cNvSpPr/>
          <p:nvPr/>
        </p:nvSpPr>
        <p:spPr>
          <a:xfrm>
            <a:off x="8801280" y="56340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02" name="CustomShape 917"/>
          <p:cNvSpPr/>
          <p:nvPr/>
        </p:nvSpPr>
        <p:spPr>
          <a:xfrm>
            <a:off x="8827920" y="562608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03" name="CustomShape 918"/>
          <p:cNvSpPr/>
          <p:nvPr/>
        </p:nvSpPr>
        <p:spPr>
          <a:xfrm>
            <a:off x="8801280" y="569736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04" name="CustomShape 919"/>
          <p:cNvSpPr/>
          <p:nvPr/>
        </p:nvSpPr>
        <p:spPr>
          <a:xfrm>
            <a:off x="225360" y="1574640"/>
            <a:ext cx="105120" cy="186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05" name="CustomShape 920"/>
          <p:cNvSpPr/>
          <p:nvPr/>
        </p:nvSpPr>
        <p:spPr>
          <a:xfrm>
            <a:off x="216000" y="1576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06" name="CustomShape 921"/>
          <p:cNvSpPr/>
          <p:nvPr/>
        </p:nvSpPr>
        <p:spPr>
          <a:xfrm>
            <a:off x="225360" y="1568520"/>
            <a:ext cx="8316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07" name="CustomShape 922"/>
          <p:cNvSpPr/>
          <p:nvPr/>
        </p:nvSpPr>
        <p:spPr>
          <a:xfrm>
            <a:off x="299880" y="163836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08" name="CustomShape 923"/>
          <p:cNvSpPr/>
          <p:nvPr/>
        </p:nvSpPr>
        <p:spPr>
          <a:xfrm>
            <a:off x="8810640" y="179856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09" name="CustomShape 924"/>
          <p:cNvSpPr/>
          <p:nvPr/>
        </p:nvSpPr>
        <p:spPr>
          <a:xfrm>
            <a:off x="8802720" y="179856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0" name="CustomShape 925"/>
          <p:cNvSpPr/>
          <p:nvPr/>
        </p:nvSpPr>
        <p:spPr>
          <a:xfrm>
            <a:off x="8831160" y="179064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1" name="CustomShape 926"/>
          <p:cNvSpPr/>
          <p:nvPr/>
        </p:nvSpPr>
        <p:spPr>
          <a:xfrm>
            <a:off x="8802720" y="186228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2" name="CustomShape 927"/>
          <p:cNvSpPr/>
          <p:nvPr/>
        </p:nvSpPr>
        <p:spPr>
          <a:xfrm>
            <a:off x="225360" y="609588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13" name="CustomShape 928"/>
          <p:cNvSpPr/>
          <p:nvPr/>
        </p:nvSpPr>
        <p:spPr>
          <a:xfrm>
            <a:off x="216000" y="60958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4" name="CustomShape 929"/>
          <p:cNvSpPr/>
          <p:nvPr/>
        </p:nvSpPr>
        <p:spPr>
          <a:xfrm>
            <a:off x="225360" y="608472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5" name="CustomShape 930"/>
          <p:cNvSpPr/>
          <p:nvPr/>
        </p:nvSpPr>
        <p:spPr>
          <a:xfrm>
            <a:off x="299880" y="615780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6" name="CustomShape 931"/>
          <p:cNvSpPr/>
          <p:nvPr/>
        </p:nvSpPr>
        <p:spPr>
          <a:xfrm>
            <a:off x="8807400" y="6284880"/>
            <a:ext cx="106920" cy="1800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17" name="CustomShape 932"/>
          <p:cNvSpPr/>
          <p:nvPr/>
        </p:nvSpPr>
        <p:spPr>
          <a:xfrm>
            <a:off x="8798040" y="6284880"/>
            <a:ext cx="122760" cy="186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8" name="CustomShape 933"/>
          <p:cNvSpPr/>
          <p:nvPr/>
        </p:nvSpPr>
        <p:spPr>
          <a:xfrm>
            <a:off x="8826480" y="627696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19" name="CustomShape 934"/>
          <p:cNvSpPr/>
          <p:nvPr/>
        </p:nvSpPr>
        <p:spPr>
          <a:xfrm>
            <a:off x="8798040" y="635004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20" name="CustomShape 935"/>
          <p:cNvSpPr/>
          <p:nvPr/>
        </p:nvSpPr>
        <p:spPr>
          <a:xfrm>
            <a:off x="227160" y="32241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21" name="CustomShape 936"/>
          <p:cNvSpPr/>
          <p:nvPr/>
        </p:nvSpPr>
        <p:spPr>
          <a:xfrm>
            <a:off x="219240" y="32241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22" name="CustomShape 937"/>
          <p:cNvSpPr/>
          <p:nvPr/>
        </p:nvSpPr>
        <p:spPr>
          <a:xfrm>
            <a:off x="227160" y="32162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23" name="CustomShape 938"/>
          <p:cNvSpPr/>
          <p:nvPr/>
        </p:nvSpPr>
        <p:spPr>
          <a:xfrm>
            <a:off x="303120" y="329076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24" name="CustomShape 939"/>
          <p:cNvSpPr/>
          <p:nvPr/>
        </p:nvSpPr>
        <p:spPr>
          <a:xfrm>
            <a:off x="8807400" y="34401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25" name="CustomShape 940"/>
          <p:cNvSpPr/>
          <p:nvPr/>
        </p:nvSpPr>
        <p:spPr>
          <a:xfrm>
            <a:off x="8798040" y="3444840"/>
            <a:ext cx="12276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26" name="CustomShape 941"/>
          <p:cNvSpPr/>
          <p:nvPr/>
        </p:nvSpPr>
        <p:spPr>
          <a:xfrm>
            <a:off x="8826480" y="34322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27" name="CustomShape 942"/>
          <p:cNvSpPr/>
          <p:nvPr/>
        </p:nvSpPr>
        <p:spPr>
          <a:xfrm>
            <a:off x="8798040" y="350028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28" name="CustomShape 943"/>
          <p:cNvSpPr/>
          <p:nvPr/>
        </p:nvSpPr>
        <p:spPr>
          <a:xfrm>
            <a:off x="227160" y="51354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29" name="CustomShape 944"/>
          <p:cNvSpPr/>
          <p:nvPr/>
        </p:nvSpPr>
        <p:spPr>
          <a:xfrm>
            <a:off x="219240" y="513540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0" name="CustomShape 945"/>
          <p:cNvSpPr/>
          <p:nvPr/>
        </p:nvSpPr>
        <p:spPr>
          <a:xfrm>
            <a:off x="227160" y="512748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1" name="CustomShape 946"/>
          <p:cNvSpPr/>
          <p:nvPr/>
        </p:nvSpPr>
        <p:spPr>
          <a:xfrm>
            <a:off x="303120" y="519912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2" name="CustomShape 947"/>
          <p:cNvSpPr/>
          <p:nvPr/>
        </p:nvSpPr>
        <p:spPr>
          <a:xfrm>
            <a:off x="8807400" y="53578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33" name="CustomShape 948"/>
          <p:cNvSpPr/>
          <p:nvPr/>
        </p:nvSpPr>
        <p:spPr>
          <a:xfrm>
            <a:off x="8798040" y="535788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4" name="CustomShape 949"/>
          <p:cNvSpPr/>
          <p:nvPr/>
        </p:nvSpPr>
        <p:spPr>
          <a:xfrm>
            <a:off x="8826480" y="53514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5" name="CustomShape 950"/>
          <p:cNvSpPr/>
          <p:nvPr/>
        </p:nvSpPr>
        <p:spPr>
          <a:xfrm>
            <a:off x="8798040" y="542304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6" name="CustomShape 951"/>
          <p:cNvSpPr/>
          <p:nvPr/>
        </p:nvSpPr>
        <p:spPr>
          <a:xfrm>
            <a:off x="222120" y="212256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37" name="CustomShape 952"/>
          <p:cNvSpPr/>
          <p:nvPr/>
        </p:nvSpPr>
        <p:spPr>
          <a:xfrm>
            <a:off x="214200" y="212256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8" name="CustomShape 953"/>
          <p:cNvSpPr/>
          <p:nvPr/>
        </p:nvSpPr>
        <p:spPr>
          <a:xfrm>
            <a:off x="222120" y="211464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39" name="CustomShape 954"/>
          <p:cNvSpPr/>
          <p:nvPr/>
        </p:nvSpPr>
        <p:spPr>
          <a:xfrm>
            <a:off x="297000" y="218448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40" name="CustomShape 955"/>
          <p:cNvSpPr/>
          <p:nvPr/>
        </p:nvSpPr>
        <p:spPr>
          <a:xfrm>
            <a:off x="8813880" y="234468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41" name="CustomShape 956"/>
          <p:cNvSpPr/>
          <p:nvPr/>
        </p:nvSpPr>
        <p:spPr>
          <a:xfrm>
            <a:off x="8807400" y="234468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42" name="CustomShape 957"/>
          <p:cNvSpPr/>
          <p:nvPr/>
        </p:nvSpPr>
        <p:spPr>
          <a:xfrm>
            <a:off x="8834400" y="233676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43" name="CustomShape 958"/>
          <p:cNvSpPr/>
          <p:nvPr/>
        </p:nvSpPr>
        <p:spPr>
          <a:xfrm>
            <a:off x="8807400" y="240840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44" name="CustomShape 959"/>
          <p:cNvSpPr/>
          <p:nvPr/>
        </p:nvSpPr>
        <p:spPr>
          <a:xfrm>
            <a:off x="222120" y="403056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45" name="CustomShape 960"/>
          <p:cNvSpPr/>
          <p:nvPr/>
        </p:nvSpPr>
        <p:spPr>
          <a:xfrm>
            <a:off x="214200" y="403056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46" name="CustomShape 961"/>
          <p:cNvSpPr/>
          <p:nvPr/>
        </p:nvSpPr>
        <p:spPr>
          <a:xfrm>
            <a:off x="222120" y="402120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47" name="CustomShape 962"/>
          <p:cNvSpPr/>
          <p:nvPr/>
        </p:nvSpPr>
        <p:spPr>
          <a:xfrm>
            <a:off x="297000" y="409572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48" name="CustomShape 963"/>
          <p:cNvSpPr/>
          <p:nvPr/>
        </p:nvSpPr>
        <p:spPr>
          <a:xfrm>
            <a:off x="8813880" y="425448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49" name="CustomShape 964"/>
          <p:cNvSpPr/>
          <p:nvPr/>
        </p:nvSpPr>
        <p:spPr>
          <a:xfrm>
            <a:off x="8807400" y="4254480"/>
            <a:ext cx="1195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0" name="CustomShape 965"/>
          <p:cNvSpPr/>
          <p:nvPr/>
        </p:nvSpPr>
        <p:spPr>
          <a:xfrm>
            <a:off x="8834400" y="424800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1" name="CustomShape 966"/>
          <p:cNvSpPr/>
          <p:nvPr/>
        </p:nvSpPr>
        <p:spPr>
          <a:xfrm>
            <a:off x="8807400" y="431640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2" name="CustomShape 967"/>
          <p:cNvSpPr/>
          <p:nvPr/>
        </p:nvSpPr>
        <p:spPr>
          <a:xfrm>
            <a:off x="225360" y="3765600"/>
            <a:ext cx="105120" cy="1861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53" name="CustomShape 968"/>
          <p:cNvSpPr/>
          <p:nvPr/>
        </p:nvSpPr>
        <p:spPr>
          <a:xfrm>
            <a:off x="216000" y="37656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4" name="CustomShape 969"/>
          <p:cNvSpPr/>
          <p:nvPr/>
        </p:nvSpPr>
        <p:spPr>
          <a:xfrm>
            <a:off x="225360" y="3759120"/>
            <a:ext cx="8316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5" name="CustomShape 970"/>
          <p:cNvSpPr/>
          <p:nvPr/>
        </p:nvSpPr>
        <p:spPr>
          <a:xfrm>
            <a:off x="299880" y="382752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6" name="CustomShape 971"/>
          <p:cNvSpPr/>
          <p:nvPr/>
        </p:nvSpPr>
        <p:spPr>
          <a:xfrm>
            <a:off x="8810640" y="39877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57" name="CustomShape 972"/>
          <p:cNvSpPr/>
          <p:nvPr/>
        </p:nvSpPr>
        <p:spPr>
          <a:xfrm>
            <a:off x="8802720" y="398772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8" name="CustomShape 973"/>
          <p:cNvSpPr/>
          <p:nvPr/>
        </p:nvSpPr>
        <p:spPr>
          <a:xfrm>
            <a:off x="8831160" y="397980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59" name="CustomShape 974"/>
          <p:cNvSpPr/>
          <p:nvPr/>
        </p:nvSpPr>
        <p:spPr>
          <a:xfrm>
            <a:off x="8802720" y="404352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60" name="CustomShape 975"/>
          <p:cNvSpPr/>
          <p:nvPr/>
        </p:nvSpPr>
        <p:spPr>
          <a:xfrm>
            <a:off x="225360" y="568332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61" name="CustomShape 976"/>
          <p:cNvSpPr/>
          <p:nvPr/>
        </p:nvSpPr>
        <p:spPr>
          <a:xfrm>
            <a:off x="216000" y="56833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62" name="CustomShape 977"/>
          <p:cNvSpPr/>
          <p:nvPr/>
        </p:nvSpPr>
        <p:spPr>
          <a:xfrm>
            <a:off x="225360" y="567540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63" name="CustomShape 978"/>
          <p:cNvSpPr/>
          <p:nvPr/>
        </p:nvSpPr>
        <p:spPr>
          <a:xfrm>
            <a:off x="299880" y="574524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64" name="CustomShape 979"/>
          <p:cNvSpPr/>
          <p:nvPr/>
        </p:nvSpPr>
        <p:spPr>
          <a:xfrm>
            <a:off x="8810640" y="590220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65" name="CustomShape 980"/>
          <p:cNvSpPr/>
          <p:nvPr/>
        </p:nvSpPr>
        <p:spPr>
          <a:xfrm>
            <a:off x="8802720" y="5905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66" name="CustomShape 981"/>
          <p:cNvSpPr/>
          <p:nvPr/>
        </p:nvSpPr>
        <p:spPr>
          <a:xfrm>
            <a:off x="8831160" y="589752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67" name="CustomShape 982"/>
          <p:cNvSpPr/>
          <p:nvPr/>
        </p:nvSpPr>
        <p:spPr>
          <a:xfrm>
            <a:off x="8802720" y="596736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68" name="CustomShape 983"/>
          <p:cNvSpPr/>
          <p:nvPr/>
        </p:nvSpPr>
        <p:spPr>
          <a:xfrm>
            <a:off x="230040" y="2411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69" name="CustomShape 984"/>
          <p:cNvSpPr/>
          <p:nvPr/>
        </p:nvSpPr>
        <p:spPr>
          <a:xfrm>
            <a:off x="222120" y="241128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0" name="CustomShape 985"/>
          <p:cNvSpPr/>
          <p:nvPr/>
        </p:nvSpPr>
        <p:spPr>
          <a:xfrm>
            <a:off x="230040" y="240840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1" name="CustomShape 986"/>
          <p:cNvSpPr/>
          <p:nvPr/>
        </p:nvSpPr>
        <p:spPr>
          <a:xfrm>
            <a:off x="304920" y="247644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2" name="CustomShape 987"/>
          <p:cNvSpPr/>
          <p:nvPr/>
        </p:nvSpPr>
        <p:spPr>
          <a:xfrm>
            <a:off x="8804160" y="2638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73" name="CustomShape 988"/>
          <p:cNvSpPr/>
          <p:nvPr/>
        </p:nvSpPr>
        <p:spPr>
          <a:xfrm>
            <a:off x="8796240" y="263844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4" name="CustomShape 989"/>
          <p:cNvSpPr/>
          <p:nvPr/>
        </p:nvSpPr>
        <p:spPr>
          <a:xfrm>
            <a:off x="8825040" y="261000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5" name="CustomShape 990"/>
          <p:cNvSpPr/>
          <p:nvPr/>
        </p:nvSpPr>
        <p:spPr>
          <a:xfrm>
            <a:off x="8796240" y="270036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6" name="CustomShape 991"/>
          <p:cNvSpPr/>
          <p:nvPr/>
        </p:nvSpPr>
        <p:spPr>
          <a:xfrm>
            <a:off x="230040" y="432432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77" name="CustomShape 992"/>
          <p:cNvSpPr/>
          <p:nvPr/>
        </p:nvSpPr>
        <p:spPr>
          <a:xfrm>
            <a:off x="222120" y="43243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8" name="CustomShape 993"/>
          <p:cNvSpPr/>
          <p:nvPr/>
        </p:nvSpPr>
        <p:spPr>
          <a:xfrm>
            <a:off x="230040" y="431640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79" name="CustomShape 994"/>
          <p:cNvSpPr/>
          <p:nvPr/>
        </p:nvSpPr>
        <p:spPr>
          <a:xfrm>
            <a:off x="304920" y="438948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80" name="CustomShape 995"/>
          <p:cNvSpPr/>
          <p:nvPr/>
        </p:nvSpPr>
        <p:spPr>
          <a:xfrm>
            <a:off x="8804160" y="4546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81" name="CustomShape 996"/>
          <p:cNvSpPr/>
          <p:nvPr/>
        </p:nvSpPr>
        <p:spPr>
          <a:xfrm>
            <a:off x="8796240" y="45482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82" name="CustomShape 997"/>
          <p:cNvSpPr/>
          <p:nvPr/>
        </p:nvSpPr>
        <p:spPr>
          <a:xfrm>
            <a:off x="8825040" y="454032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83" name="CustomShape 998"/>
          <p:cNvSpPr/>
          <p:nvPr/>
        </p:nvSpPr>
        <p:spPr>
          <a:xfrm>
            <a:off x="8796240" y="461160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84" name="CustomShape 999"/>
          <p:cNvSpPr/>
          <p:nvPr/>
        </p:nvSpPr>
        <p:spPr>
          <a:xfrm>
            <a:off x="227160" y="2681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85" name="CustomShape 1000"/>
          <p:cNvSpPr/>
          <p:nvPr/>
        </p:nvSpPr>
        <p:spPr>
          <a:xfrm>
            <a:off x="217440" y="2684520"/>
            <a:ext cx="12276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86" name="CustomShape 1001"/>
          <p:cNvSpPr/>
          <p:nvPr/>
        </p:nvSpPr>
        <p:spPr>
          <a:xfrm>
            <a:off x="225360" y="267480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87" name="CustomShape 1002"/>
          <p:cNvSpPr/>
          <p:nvPr/>
        </p:nvSpPr>
        <p:spPr>
          <a:xfrm>
            <a:off x="301680" y="276876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88" name="CustomShape 1003"/>
          <p:cNvSpPr/>
          <p:nvPr/>
        </p:nvSpPr>
        <p:spPr>
          <a:xfrm>
            <a:off x="8807400" y="29289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89" name="CustomShape 1004"/>
          <p:cNvSpPr/>
          <p:nvPr/>
        </p:nvSpPr>
        <p:spPr>
          <a:xfrm>
            <a:off x="8798040" y="29289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0" name="CustomShape 1005"/>
          <p:cNvSpPr/>
          <p:nvPr/>
        </p:nvSpPr>
        <p:spPr>
          <a:xfrm>
            <a:off x="8826480" y="289872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1" name="CustomShape 1006"/>
          <p:cNvSpPr/>
          <p:nvPr/>
        </p:nvSpPr>
        <p:spPr>
          <a:xfrm>
            <a:off x="8798040" y="296856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2" name="CustomShape 1007"/>
          <p:cNvSpPr/>
          <p:nvPr/>
        </p:nvSpPr>
        <p:spPr>
          <a:xfrm>
            <a:off x="225360" y="459252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93" name="CustomShape 1008"/>
          <p:cNvSpPr/>
          <p:nvPr/>
        </p:nvSpPr>
        <p:spPr>
          <a:xfrm>
            <a:off x="217440" y="459252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4" name="CustomShape 1009"/>
          <p:cNvSpPr/>
          <p:nvPr/>
        </p:nvSpPr>
        <p:spPr>
          <a:xfrm>
            <a:off x="225360" y="45878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5" name="CustomShape 1010"/>
          <p:cNvSpPr/>
          <p:nvPr/>
        </p:nvSpPr>
        <p:spPr>
          <a:xfrm>
            <a:off x="301680" y="465948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6" name="CustomShape 1011"/>
          <p:cNvSpPr/>
          <p:nvPr/>
        </p:nvSpPr>
        <p:spPr>
          <a:xfrm>
            <a:off x="8807400" y="481824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297" name="CustomShape 1012"/>
          <p:cNvSpPr/>
          <p:nvPr/>
        </p:nvSpPr>
        <p:spPr>
          <a:xfrm>
            <a:off x="8798040" y="481824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8" name="CustomShape 1013"/>
          <p:cNvSpPr/>
          <p:nvPr/>
        </p:nvSpPr>
        <p:spPr>
          <a:xfrm>
            <a:off x="8826480" y="480852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299" name="CustomShape 1014"/>
          <p:cNvSpPr/>
          <p:nvPr/>
        </p:nvSpPr>
        <p:spPr>
          <a:xfrm>
            <a:off x="8798040" y="4879800"/>
            <a:ext cx="403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00" name="CustomShape 1015"/>
          <p:cNvSpPr/>
          <p:nvPr/>
        </p:nvSpPr>
        <p:spPr>
          <a:xfrm>
            <a:off x="225360" y="256860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01" name="CustomShape 1016"/>
          <p:cNvSpPr/>
          <p:nvPr/>
        </p:nvSpPr>
        <p:spPr>
          <a:xfrm>
            <a:off x="217440" y="25718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02" name="CustomShape 1017"/>
          <p:cNvSpPr/>
          <p:nvPr/>
        </p:nvSpPr>
        <p:spPr>
          <a:xfrm>
            <a:off x="225360" y="25606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03" name="CustomShape 1018"/>
          <p:cNvSpPr/>
          <p:nvPr/>
        </p:nvSpPr>
        <p:spPr>
          <a:xfrm>
            <a:off x="299880" y="261000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04" name="CustomShape 1019"/>
          <p:cNvSpPr/>
          <p:nvPr/>
        </p:nvSpPr>
        <p:spPr>
          <a:xfrm>
            <a:off x="8809200" y="27734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05" name="CustomShape 1020"/>
          <p:cNvSpPr/>
          <p:nvPr/>
        </p:nvSpPr>
        <p:spPr>
          <a:xfrm>
            <a:off x="8801280" y="277344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06" name="CustomShape 1021"/>
          <p:cNvSpPr/>
          <p:nvPr/>
        </p:nvSpPr>
        <p:spPr>
          <a:xfrm>
            <a:off x="8827920" y="277344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07" name="CustomShape 1022"/>
          <p:cNvSpPr/>
          <p:nvPr/>
        </p:nvSpPr>
        <p:spPr>
          <a:xfrm>
            <a:off x="8801280" y="283536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08" name="CustomShape 1023"/>
          <p:cNvSpPr/>
          <p:nvPr/>
        </p:nvSpPr>
        <p:spPr>
          <a:xfrm>
            <a:off x="225360" y="445932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09" name="CustomShape 1024"/>
          <p:cNvSpPr/>
          <p:nvPr/>
        </p:nvSpPr>
        <p:spPr>
          <a:xfrm>
            <a:off x="217440" y="44593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0" name="CustomShape 1025"/>
          <p:cNvSpPr/>
          <p:nvPr/>
        </p:nvSpPr>
        <p:spPr>
          <a:xfrm>
            <a:off x="225360" y="4456080"/>
            <a:ext cx="864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1" name="CustomShape 1026"/>
          <p:cNvSpPr/>
          <p:nvPr/>
        </p:nvSpPr>
        <p:spPr>
          <a:xfrm>
            <a:off x="299880" y="452592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2" name="CustomShape 1027"/>
          <p:cNvSpPr/>
          <p:nvPr/>
        </p:nvSpPr>
        <p:spPr>
          <a:xfrm>
            <a:off x="8809200" y="468000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13" name="CustomShape 1028"/>
          <p:cNvSpPr/>
          <p:nvPr/>
        </p:nvSpPr>
        <p:spPr>
          <a:xfrm>
            <a:off x="8801280" y="468144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4" name="CustomShape 1029"/>
          <p:cNvSpPr/>
          <p:nvPr/>
        </p:nvSpPr>
        <p:spPr>
          <a:xfrm>
            <a:off x="8827920" y="4672080"/>
            <a:ext cx="8640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5" name="CustomShape 1030"/>
          <p:cNvSpPr/>
          <p:nvPr/>
        </p:nvSpPr>
        <p:spPr>
          <a:xfrm>
            <a:off x="8801280" y="4743360"/>
            <a:ext cx="385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6" name="CustomShape 1031"/>
          <p:cNvSpPr/>
          <p:nvPr/>
        </p:nvSpPr>
        <p:spPr>
          <a:xfrm>
            <a:off x="225360" y="2271600"/>
            <a:ext cx="1069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17" name="CustomShape 1032"/>
          <p:cNvSpPr/>
          <p:nvPr/>
        </p:nvSpPr>
        <p:spPr>
          <a:xfrm>
            <a:off x="217440" y="227160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8" name="CustomShape 1033"/>
          <p:cNvSpPr/>
          <p:nvPr/>
        </p:nvSpPr>
        <p:spPr>
          <a:xfrm>
            <a:off x="225360" y="226368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19" name="CustomShape 1034"/>
          <p:cNvSpPr/>
          <p:nvPr/>
        </p:nvSpPr>
        <p:spPr>
          <a:xfrm>
            <a:off x="301680" y="2336760"/>
            <a:ext cx="403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20" name="CustomShape 1035"/>
          <p:cNvSpPr/>
          <p:nvPr/>
        </p:nvSpPr>
        <p:spPr>
          <a:xfrm>
            <a:off x="8807400" y="249228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21" name="CustomShape 1036"/>
          <p:cNvSpPr/>
          <p:nvPr/>
        </p:nvSpPr>
        <p:spPr>
          <a:xfrm>
            <a:off x="8798040" y="249228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22" name="CustomShape 1037"/>
          <p:cNvSpPr/>
          <p:nvPr/>
        </p:nvSpPr>
        <p:spPr>
          <a:xfrm>
            <a:off x="8826480" y="24861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23" name="CustomShape 1038"/>
          <p:cNvSpPr/>
          <p:nvPr/>
        </p:nvSpPr>
        <p:spPr>
          <a:xfrm>
            <a:off x="8798040" y="2577960"/>
            <a:ext cx="403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24" name="CustomShape 1039"/>
          <p:cNvSpPr/>
          <p:nvPr/>
        </p:nvSpPr>
        <p:spPr>
          <a:xfrm>
            <a:off x="225360" y="418464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25" name="CustomShape 1040"/>
          <p:cNvSpPr/>
          <p:nvPr/>
        </p:nvSpPr>
        <p:spPr>
          <a:xfrm>
            <a:off x="217440" y="4186080"/>
            <a:ext cx="122760" cy="211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26" name="CustomShape 1041"/>
          <p:cNvSpPr/>
          <p:nvPr/>
        </p:nvSpPr>
        <p:spPr>
          <a:xfrm>
            <a:off x="225360" y="4178160"/>
            <a:ext cx="86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27" name="CustomShape 1042"/>
          <p:cNvSpPr/>
          <p:nvPr/>
        </p:nvSpPr>
        <p:spPr>
          <a:xfrm>
            <a:off x="301680" y="4251240"/>
            <a:ext cx="40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28" name="CustomShape 1043"/>
          <p:cNvSpPr/>
          <p:nvPr/>
        </p:nvSpPr>
        <p:spPr>
          <a:xfrm>
            <a:off x="8807400" y="4408560"/>
            <a:ext cx="1069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29" name="CustomShape 1044"/>
          <p:cNvSpPr/>
          <p:nvPr/>
        </p:nvSpPr>
        <p:spPr>
          <a:xfrm>
            <a:off x="8798040" y="4408560"/>
            <a:ext cx="12276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0" name="CustomShape 1045"/>
          <p:cNvSpPr/>
          <p:nvPr/>
        </p:nvSpPr>
        <p:spPr>
          <a:xfrm>
            <a:off x="8826480" y="4405320"/>
            <a:ext cx="864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1" name="CustomShape 1046"/>
          <p:cNvSpPr/>
          <p:nvPr/>
        </p:nvSpPr>
        <p:spPr>
          <a:xfrm>
            <a:off x="8798040" y="4471920"/>
            <a:ext cx="40320" cy="105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2" name="CustomShape 1047"/>
          <p:cNvSpPr/>
          <p:nvPr/>
        </p:nvSpPr>
        <p:spPr>
          <a:xfrm>
            <a:off x="225360" y="28177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33" name="CustomShape 1048"/>
          <p:cNvSpPr/>
          <p:nvPr/>
        </p:nvSpPr>
        <p:spPr>
          <a:xfrm>
            <a:off x="216000" y="28177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4" name="CustomShape 1049"/>
          <p:cNvSpPr/>
          <p:nvPr/>
        </p:nvSpPr>
        <p:spPr>
          <a:xfrm>
            <a:off x="225360" y="280980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5" name="CustomShape 1050"/>
          <p:cNvSpPr/>
          <p:nvPr/>
        </p:nvSpPr>
        <p:spPr>
          <a:xfrm>
            <a:off x="298440" y="2879640"/>
            <a:ext cx="38520" cy="103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6" name="CustomShape 1051"/>
          <p:cNvSpPr/>
          <p:nvPr/>
        </p:nvSpPr>
        <p:spPr>
          <a:xfrm>
            <a:off x="8810640" y="304020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37" name="CustomShape 1052"/>
          <p:cNvSpPr/>
          <p:nvPr/>
        </p:nvSpPr>
        <p:spPr>
          <a:xfrm>
            <a:off x="8802720" y="304020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8" name="CustomShape 1053"/>
          <p:cNvSpPr/>
          <p:nvPr/>
        </p:nvSpPr>
        <p:spPr>
          <a:xfrm>
            <a:off x="8831160" y="303228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39" name="CustomShape 1054"/>
          <p:cNvSpPr/>
          <p:nvPr/>
        </p:nvSpPr>
        <p:spPr>
          <a:xfrm>
            <a:off x="8802720" y="312408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40" name="CustomShape 1055"/>
          <p:cNvSpPr/>
          <p:nvPr/>
        </p:nvSpPr>
        <p:spPr>
          <a:xfrm>
            <a:off x="225360" y="4727520"/>
            <a:ext cx="105120" cy="184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41" name="CustomShape 1056"/>
          <p:cNvSpPr/>
          <p:nvPr/>
        </p:nvSpPr>
        <p:spPr>
          <a:xfrm>
            <a:off x="216000" y="4727520"/>
            <a:ext cx="121320" cy="192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42" name="CustomShape 1057"/>
          <p:cNvSpPr/>
          <p:nvPr/>
        </p:nvSpPr>
        <p:spPr>
          <a:xfrm>
            <a:off x="225360" y="4719600"/>
            <a:ext cx="831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43" name="CustomShape 1058"/>
          <p:cNvSpPr/>
          <p:nvPr/>
        </p:nvSpPr>
        <p:spPr>
          <a:xfrm>
            <a:off x="298440" y="4791240"/>
            <a:ext cx="385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44" name="CustomShape 1059"/>
          <p:cNvSpPr/>
          <p:nvPr/>
        </p:nvSpPr>
        <p:spPr>
          <a:xfrm>
            <a:off x="8810640" y="4951440"/>
            <a:ext cx="105120" cy="1832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45" name="CustomShape 1060"/>
          <p:cNvSpPr/>
          <p:nvPr/>
        </p:nvSpPr>
        <p:spPr>
          <a:xfrm>
            <a:off x="8802720" y="4951440"/>
            <a:ext cx="121320" cy="191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46" name="CustomShape 1061"/>
          <p:cNvSpPr/>
          <p:nvPr/>
        </p:nvSpPr>
        <p:spPr>
          <a:xfrm>
            <a:off x="8831160" y="4951440"/>
            <a:ext cx="8316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47" name="CustomShape 1062"/>
          <p:cNvSpPr/>
          <p:nvPr/>
        </p:nvSpPr>
        <p:spPr>
          <a:xfrm>
            <a:off x="8802720" y="5013360"/>
            <a:ext cx="38520" cy="102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48" name="CustomShape 1063"/>
          <p:cNvSpPr/>
          <p:nvPr/>
        </p:nvSpPr>
        <p:spPr>
          <a:xfrm>
            <a:off x="8745480" y="6459480"/>
            <a:ext cx="72000" cy="76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49" name="CustomShape 1064"/>
          <p:cNvSpPr/>
          <p:nvPr/>
        </p:nvSpPr>
        <p:spPr>
          <a:xfrm>
            <a:off x="8734320" y="6451560"/>
            <a:ext cx="8784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0" name="CustomShape 1065"/>
          <p:cNvSpPr/>
          <p:nvPr/>
        </p:nvSpPr>
        <p:spPr>
          <a:xfrm>
            <a:off x="8740800" y="6469200"/>
            <a:ext cx="6732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1" name="CustomShape 1066"/>
          <p:cNvSpPr/>
          <p:nvPr/>
        </p:nvSpPr>
        <p:spPr>
          <a:xfrm>
            <a:off x="8794800" y="6469200"/>
            <a:ext cx="3060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2" name="CustomShape 1067"/>
          <p:cNvSpPr/>
          <p:nvPr/>
        </p:nvSpPr>
        <p:spPr>
          <a:xfrm>
            <a:off x="4543560" y="6351480"/>
            <a:ext cx="3384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3" name="CustomShape 1068"/>
          <p:cNvSpPr/>
          <p:nvPr/>
        </p:nvSpPr>
        <p:spPr>
          <a:xfrm>
            <a:off x="4570560" y="6362640"/>
            <a:ext cx="1656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4" name="CustomShape 1069"/>
          <p:cNvSpPr/>
          <p:nvPr/>
        </p:nvSpPr>
        <p:spPr>
          <a:xfrm>
            <a:off x="4579920" y="6367320"/>
            <a:ext cx="360" cy="11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5" name="CustomShape 1070"/>
          <p:cNvSpPr/>
          <p:nvPr/>
        </p:nvSpPr>
        <p:spPr>
          <a:xfrm>
            <a:off x="4575240" y="6367320"/>
            <a:ext cx="14760" cy="11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6" name="CustomShape 1071"/>
          <p:cNvSpPr/>
          <p:nvPr/>
        </p:nvSpPr>
        <p:spPr>
          <a:xfrm>
            <a:off x="4575240" y="6372360"/>
            <a:ext cx="1800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7" name="CustomShape 1072"/>
          <p:cNvSpPr/>
          <p:nvPr/>
        </p:nvSpPr>
        <p:spPr>
          <a:xfrm>
            <a:off x="4029120" y="6602400"/>
            <a:ext cx="8316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58" name="CustomShape 1073"/>
          <p:cNvSpPr/>
          <p:nvPr/>
        </p:nvSpPr>
        <p:spPr>
          <a:xfrm>
            <a:off x="4075200" y="6616800"/>
            <a:ext cx="2592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59" name="CustomShape 1074"/>
          <p:cNvSpPr/>
          <p:nvPr/>
        </p:nvSpPr>
        <p:spPr>
          <a:xfrm>
            <a:off x="4025880" y="6593040"/>
            <a:ext cx="60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60" name="CustomShape 1075"/>
          <p:cNvSpPr/>
          <p:nvPr/>
        </p:nvSpPr>
        <p:spPr>
          <a:xfrm>
            <a:off x="4025880" y="6605640"/>
            <a:ext cx="4644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61" name="CustomShape 1076"/>
          <p:cNvSpPr/>
          <p:nvPr/>
        </p:nvSpPr>
        <p:spPr>
          <a:xfrm>
            <a:off x="4060800" y="6651720"/>
            <a:ext cx="2448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62" name="CustomShape 1077"/>
          <p:cNvSpPr/>
          <p:nvPr/>
        </p:nvSpPr>
        <p:spPr>
          <a:xfrm>
            <a:off x="4081320" y="6661080"/>
            <a:ext cx="3852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63" name="CustomShape 1078"/>
          <p:cNvSpPr/>
          <p:nvPr/>
        </p:nvSpPr>
        <p:spPr>
          <a:xfrm>
            <a:off x="4078440" y="6575400"/>
            <a:ext cx="135360" cy="1083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64" name="CustomShape 1079"/>
          <p:cNvSpPr/>
          <p:nvPr/>
        </p:nvSpPr>
        <p:spPr>
          <a:xfrm>
            <a:off x="4175280" y="6591240"/>
            <a:ext cx="4320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65" name="CustomShape 1080"/>
          <p:cNvSpPr/>
          <p:nvPr/>
        </p:nvSpPr>
        <p:spPr>
          <a:xfrm>
            <a:off x="4081320" y="6568920"/>
            <a:ext cx="106920" cy="72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66" name="CustomShape 1081"/>
          <p:cNvSpPr/>
          <p:nvPr/>
        </p:nvSpPr>
        <p:spPr>
          <a:xfrm>
            <a:off x="4075200" y="6605640"/>
            <a:ext cx="5436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67" name="CustomShape 1082"/>
          <p:cNvSpPr/>
          <p:nvPr/>
        </p:nvSpPr>
        <p:spPr>
          <a:xfrm>
            <a:off x="4121280" y="6656400"/>
            <a:ext cx="94320" cy="33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68" name="CustomShape 1083"/>
          <p:cNvSpPr/>
          <p:nvPr/>
        </p:nvSpPr>
        <p:spPr>
          <a:xfrm>
            <a:off x="4897440" y="6605640"/>
            <a:ext cx="133920" cy="76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69" name="CustomShape 1084"/>
          <p:cNvSpPr/>
          <p:nvPr/>
        </p:nvSpPr>
        <p:spPr>
          <a:xfrm>
            <a:off x="4890960" y="6611760"/>
            <a:ext cx="3852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0" name="CustomShape 1085"/>
          <p:cNvSpPr/>
          <p:nvPr/>
        </p:nvSpPr>
        <p:spPr>
          <a:xfrm>
            <a:off x="4935600" y="6597720"/>
            <a:ext cx="10692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1" name="CustomShape 1086"/>
          <p:cNvSpPr/>
          <p:nvPr/>
        </p:nvSpPr>
        <p:spPr>
          <a:xfrm>
            <a:off x="5005440" y="6597720"/>
            <a:ext cx="5616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2" name="CustomShape 1087"/>
          <p:cNvSpPr/>
          <p:nvPr/>
        </p:nvSpPr>
        <p:spPr>
          <a:xfrm>
            <a:off x="4903920" y="6672240"/>
            <a:ext cx="8136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3" name="CustomShape 1088"/>
          <p:cNvSpPr/>
          <p:nvPr/>
        </p:nvSpPr>
        <p:spPr>
          <a:xfrm>
            <a:off x="4113360" y="6670800"/>
            <a:ext cx="149760" cy="925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74" name="CustomShape 1089"/>
          <p:cNvSpPr/>
          <p:nvPr/>
        </p:nvSpPr>
        <p:spPr>
          <a:xfrm>
            <a:off x="4235400" y="6664320"/>
            <a:ext cx="54360" cy="83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5" name="CustomShape 1090"/>
          <p:cNvSpPr/>
          <p:nvPr/>
        </p:nvSpPr>
        <p:spPr>
          <a:xfrm>
            <a:off x="4137120" y="6664320"/>
            <a:ext cx="7668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6" name="CustomShape 1091"/>
          <p:cNvSpPr/>
          <p:nvPr/>
        </p:nvSpPr>
        <p:spPr>
          <a:xfrm>
            <a:off x="4105440" y="6683400"/>
            <a:ext cx="2736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7" name="CustomShape 1092"/>
          <p:cNvSpPr/>
          <p:nvPr/>
        </p:nvSpPr>
        <p:spPr>
          <a:xfrm>
            <a:off x="4113360" y="6721560"/>
            <a:ext cx="8640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8" name="CustomShape 1093"/>
          <p:cNvSpPr/>
          <p:nvPr/>
        </p:nvSpPr>
        <p:spPr>
          <a:xfrm>
            <a:off x="4202280" y="6732720"/>
            <a:ext cx="6228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79" name="CustomShape 1094"/>
          <p:cNvSpPr/>
          <p:nvPr/>
        </p:nvSpPr>
        <p:spPr>
          <a:xfrm>
            <a:off x="4853160" y="6686640"/>
            <a:ext cx="1465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80" name="CustomShape 1095"/>
          <p:cNvSpPr/>
          <p:nvPr/>
        </p:nvSpPr>
        <p:spPr>
          <a:xfrm>
            <a:off x="4843440" y="6681960"/>
            <a:ext cx="51480" cy="65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1" name="CustomShape 1096"/>
          <p:cNvSpPr/>
          <p:nvPr/>
        </p:nvSpPr>
        <p:spPr>
          <a:xfrm>
            <a:off x="4896000" y="6675480"/>
            <a:ext cx="8136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2" name="CustomShape 1097"/>
          <p:cNvSpPr/>
          <p:nvPr/>
        </p:nvSpPr>
        <p:spPr>
          <a:xfrm>
            <a:off x="5000760" y="6683400"/>
            <a:ext cx="2736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3" name="CustomShape 1098"/>
          <p:cNvSpPr/>
          <p:nvPr/>
        </p:nvSpPr>
        <p:spPr>
          <a:xfrm>
            <a:off x="4938840" y="6721560"/>
            <a:ext cx="8640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4" name="CustomShape 1099"/>
          <p:cNvSpPr/>
          <p:nvPr/>
        </p:nvSpPr>
        <p:spPr>
          <a:xfrm>
            <a:off x="4853160" y="6732720"/>
            <a:ext cx="7668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5" name="CustomShape 1100"/>
          <p:cNvSpPr/>
          <p:nvPr/>
        </p:nvSpPr>
        <p:spPr>
          <a:xfrm>
            <a:off x="4175280" y="6740640"/>
            <a:ext cx="15768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86" name="CustomShape 1101"/>
          <p:cNvSpPr/>
          <p:nvPr/>
        </p:nvSpPr>
        <p:spPr>
          <a:xfrm>
            <a:off x="4167360" y="6759720"/>
            <a:ext cx="16884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7" name="CustomShape 1102"/>
          <p:cNvSpPr/>
          <p:nvPr/>
        </p:nvSpPr>
        <p:spPr>
          <a:xfrm>
            <a:off x="4270320" y="6732720"/>
            <a:ext cx="9108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8" name="CustomShape 1103"/>
          <p:cNvSpPr/>
          <p:nvPr/>
        </p:nvSpPr>
        <p:spPr>
          <a:xfrm>
            <a:off x="4175280" y="6737400"/>
            <a:ext cx="7200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89" name="CustomShape 1104"/>
          <p:cNvSpPr/>
          <p:nvPr/>
        </p:nvSpPr>
        <p:spPr>
          <a:xfrm>
            <a:off x="4781520" y="6740640"/>
            <a:ext cx="156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90" name="CustomShape 1105"/>
          <p:cNvSpPr/>
          <p:nvPr/>
        </p:nvSpPr>
        <p:spPr>
          <a:xfrm>
            <a:off x="4776840" y="6759720"/>
            <a:ext cx="17028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91" name="CustomShape 1106"/>
          <p:cNvSpPr/>
          <p:nvPr/>
        </p:nvSpPr>
        <p:spPr>
          <a:xfrm>
            <a:off x="4776840" y="6732720"/>
            <a:ext cx="9108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92" name="CustomShape 1107"/>
          <p:cNvSpPr/>
          <p:nvPr/>
        </p:nvSpPr>
        <p:spPr>
          <a:xfrm>
            <a:off x="4863960" y="6737400"/>
            <a:ext cx="7344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93" name="CustomShape 1108"/>
          <p:cNvSpPr/>
          <p:nvPr/>
        </p:nvSpPr>
        <p:spPr>
          <a:xfrm>
            <a:off x="4270320" y="6753240"/>
            <a:ext cx="1609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94" name="CustomShape 1109"/>
          <p:cNvSpPr/>
          <p:nvPr/>
        </p:nvSpPr>
        <p:spPr>
          <a:xfrm>
            <a:off x="4262400" y="6773760"/>
            <a:ext cx="1749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95" name="CustomShape 1110"/>
          <p:cNvSpPr/>
          <p:nvPr/>
        </p:nvSpPr>
        <p:spPr>
          <a:xfrm>
            <a:off x="4356000" y="6745320"/>
            <a:ext cx="8460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96" name="CustomShape 1111"/>
          <p:cNvSpPr/>
          <p:nvPr/>
        </p:nvSpPr>
        <p:spPr>
          <a:xfrm>
            <a:off x="4272120" y="6759720"/>
            <a:ext cx="910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97" name="CustomShape 1112"/>
          <p:cNvSpPr/>
          <p:nvPr/>
        </p:nvSpPr>
        <p:spPr>
          <a:xfrm>
            <a:off x="4707000" y="6753240"/>
            <a:ext cx="1609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398" name="CustomShape 1113"/>
          <p:cNvSpPr/>
          <p:nvPr/>
        </p:nvSpPr>
        <p:spPr>
          <a:xfrm>
            <a:off x="4695840" y="6773760"/>
            <a:ext cx="1749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399" name="CustomShape 1114"/>
          <p:cNvSpPr/>
          <p:nvPr/>
        </p:nvSpPr>
        <p:spPr>
          <a:xfrm>
            <a:off x="4695840" y="6745320"/>
            <a:ext cx="8316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00" name="CustomShape 1115"/>
          <p:cNvSpPr/>
          <p:nvPr/>
        </p:nvSpPr>
        <p:spPr>
          <a:xfrm>
            <a:off x="4773600" y="6759720"/>
            <a:ext cx="910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01" name="CustomShape 1116"/>
          <p:cNvSpPr/>
          <p:nvPr/>
        </p:nvSpPr>
        <p:spPr>
          <a:xfrm>
            <a:off x="4384800" y="6750000"/>
            <a:ext cx="11304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02" name="CustomShape 1117"/>
          <p:cNvSpPr/>
          <p:nvPr/>
        </p:nvSpPr>
        <p:spPr>
          <a:xfrm>
            <a:off x="4379760" y="6767640"/>
            <a:ext cx="12744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03" name="CustomShape 1118"/>
          <p:cNvSpPr/>
          <p:nvPr/>
        </p:nvSpPr>
        <p:spPr>
          <a:xfrm>
            <a:off x="4430880" y="6740640"/>
            <a:ext cx="7524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04" name="CustomShape 1119"/>
          <p:cNvSpPr/>
          <p:nvPr/>
        </p:nvSpPr>
        <p:spPr>
          <a:xfrm>
            <a:off x="4390920" y="6780240"/>
            <a:ext cx="52920" cy="56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05" name="CustomShape 1120"/>
          <p:cNvSpPr/>
          <p:nvPr/>
        </p:nvSpPr>
        <p:spPr>
          <a:xfrm>
            <a:off x="4641840" y="6750000"/>
            <a:ext cx="108360" cy="972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06" name="CustomShape 1121"/>
          <p:cNvSpPr/>
          <p:nvPr/>
        </p:nvSpPr>
        <p:spPr>
          <a:xfrm>
            <a:off x="4637160" y="6770520"/>
            <a:ext cx="121320" cy="84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07" name="CustomShape 1122"/>
          <p:cNvSpPr/>
          <p:nvPr/>
        </p:nvSpPr>
        <p:spPr>
          <a:xfrm>
            <a:off x="4637160" y="6740640"/>
            <a:ext cx="7020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08" name="CustomShape 1123"/>
          <p:cNvSpPr/>
          <p:nvPr/>
        </p:nvSpPr>
        <p:spPr>
          <a:xfrm>
            <a:off x="4694400" y="6780240"/>
            <a:ext cx="52920" cy="56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09" name="CustomShape 1124"/>
          <p:cNvSpPr/>
          <p:nvPr/>
        </p:nvSpPr>
        <p:spPr>
          <a:xfrm>
            <a:off x="4589640" y="6688080"/>
            <a:ext cx="99000" cy="130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10" name="CustomShape 1125"/>
          <p:cNvSpPr/>
          <p:nvPr/>
        </p:nvSpPr>
        <p:spPr>
          <a:xfrm>
            <a:off x="4579920" y="6694560"/>
            <a:ext cx="75240" cy="130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11" name="CustomShape 1126"/>
          <p:cNvSpPr/>
          <p:nvPr/>
        </p:nvSpPr>
        <p:spPr>
          <a:xfrm>
            <a:off x="4597560" y="6681960"/>
            <a:ext cx="97200" cy="76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12" name="CustomShape 1127"/>
          <p:cNvSpPr/>
          <p:nvPr/>
        </p:nvSpPr>
        <p:spPr>
          <a:xfrm>
            <a:off x="4632480" y="6745320"/>
            <a:ext cx="324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13" name="CustomShape 1128"/>
          <p:cNvSpPr/>
          <p:nvPr/>
        </p:nvSpPr>
        <p:spPr>
          <a:xfrm>
            <a:off x="4543560" y="6661080"/>
            <a:ext cx="60840" cy="1101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14" name="CustomShape 1129"/>
          <p:cNvSpPr/>
          <p:nvPr/>
        </p:nvSpPr>
        <p:spPr>
          <a:xfrm>
            <a:off x="4538520" y="6696000"/>
            <a:ext cx="6228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15" name="CustomShape 1130"/>
          <p:cNvSpPr/>
          <p:nvPr/>
        </p:nvSpPr>
        <p:spPr>
          <a:xfrm>
            <a:off x="4538520" y="6648480"/>
            <a:ext cx="7524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16" name="CustomShape 1131"/>
          <p:cNvSpPr/>
          <p:nvPr/>
        </p:nvSpPr>
        <p:spPr>
          <a:xfrm>
            <a:off x="4583160" y="6705720"/>
            <a:ext cx="19440" cy="79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17" name="CustomShape 1132"/>
          <p:cNvSpPr/>
          <p:nvPr/>
        </p:nvSpPr>
        <p:spPr>
          <a:xfrm>
            <a:off x="4487760" y="6642000"/>
            <a:ext cx="6876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18" name="CustomShape 1133"/>
          <p:cNvSpPr/>
          <p:nvPr/>
        </p:nvSpPr>
        <p:spPr>
          <a:xfrm>
            <a:off x="4481640" y="6672240"/>
            <a:ext cx="81360" cy="86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19" name="CustomShape 1134"/>
          <p:cNvSpPr/>
          <p:nvPr/>
        </p:nvSpPr>
        <p:spPr>
          <a:xfrm>
            <a:off x="4481640" y="6632640"/>
            <a:ext cx="75240" cy="35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0" name="CustomShape 1135"/>
          <p:cNvSpPr/>
          <p:nvPr/>
        </p:nvSpPr>
        <p:spPr>
          <a:xfrm>
            <a:off x="4533840" y="6664320"/>
            <a:ext cx="2124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1" name="CustomShape 1136"/>
          <p:cNvSpPr/>
          <p:nvPr/>
        </p:nvSpPr>
        <p:spPr>
          <a:xfrm>
            <a:off x="4438800" y="6621480"/>
            <a:ext cx="608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22" name="CustomShape 1137"/>
          <p:cNvSpPr/>
          <p:nvPr/>
        </p:nvSpPr>
        <p:spPr>
          <a:xfrm>
            <a:off x="4429080" y="6648480"/>
            <a:ext cx="7812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3" name="CustomShape 1138"/>
          <p:cNvSpPr/>
          <p:nvPr/>
        </p:nvSpPr>
        <p:spPr>
          <a:xfrm>
            <a:off x="4429080" y="6613560"/>
            <a:ext cx="72000" cy="37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4" name="CustomShape 1139"/>
          <p:cNvSpPr/>
          <p:nvPr/>
        </p:nvSpPr>
        <p:spPr>
          <a:xfrm>
            <a:off x="4481640" y="6651720"/>
            <a:ext cx="1944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5" name="CustomShape 1140"/>
          <p:cNvSpPr/>
          <p:nvPr/>
        </p:nvSpPr>
        <p:spPr>
          <a:xfrm>
            <a:off x="4376880" y="6608880"/>
            <a:ext cx="87840" cy="9432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26" name="CustomShape 1141"/>
          <p:cNvSpPr/>
          <p:nvPr/>
        </p:nvSpPr>
        <p:spPr>
          <a:xfrm>
            <a:off x="4368960" y="6654960"/>
            <a:ext cx="103680" cy="813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7" name="CustomShape 1142"/>
          <p:cNvSpPr/>
          <p:nvPr/>
        </p:nvSpPr>
        <p:spPr>
          <a:xfrm>
            <a:off x="4368960" y="6602400"/>
            <a:ext cx="75240" cy="48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8" name="CustomShape 1143"/>
          <p:cNvSpPr/>
          <p:nvPr/>
        </p:nvSpPr>
        <p:spPr>
          <a:xfrm>
            <a:off x="4427640" y="6642000"/>
            <a:ext cx="4032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29" name="CustomShape 1144"/>
          <p:cNvSpPr/>
          <p:nvPr/>
        </p:nvSpPr>
        <p:spPr>
          <a:xfrm>
            <a:off x="4307040" y="6605640"/>
            <a:ext cx="8136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30" name="CustomShape 1145"/>
          <p:cNvSpPr/>
          <p:nvPr/>
        </p:nvSpPr>
        <p:spPr>
          <a:xfrm>
            <a:off x="4303800" y="6664320"/>
            <a:ext cx="94320" cy="60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31" name="CustomShape 1146"/>
          <p:cNvSpPr/>
          <p:nvPr/>
        </p:nvSpPr>
        <p:spPr>
          <a:xfrm>
            <a:off x="4302000" y="6597720"/>
            <a:ext cx="81360" cy="67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32" name="CustomShape 1147"/>
          <p:cNvSpPr/>
          <p:nvPr/>
        </p:nvSpPr>
        <p:spPr>
          <a:xfrm>
            <a:off x="4368960" y="6634080"/>
            <a:ext cx="2268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33" name="CustomShape 1148"/>
          <p:cNvSpPr/>
          <p:nvPr/>
        </p:nvSpPr>
        <p:spPr>
          <a:xfrm>
            <a:off x="4251240" y="6605640"/>
            <a:ext cx="7524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34" name="CustomShape 1149"/>
          <p:cNvSpPr/>
          <p:nvPr/>
        </p:nvSpPr>
        <p:spPr>
          <a:xfrm>
            <a:off x="4245120" y="6664320"/>
            <a:ext cx="8640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35" name="CustomShape 1150"/>
          <p:cNvSpPr/>
          <p:nvPr/>
        </p:nvSpPr>
        <p:spPr>
          <a:xfrm>
            <a:off x="4243320" y="6597720"/>
            <a:ext cx="84600" cy="68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36" name="CustomShape 1151"/>
          <p:cNvSpPr/>
          <p:nvPr/>
        </p:nvSpPr>
        <p:spPr>
          <a:xfrm>
            <a:off x="4297320" y="6626160"/>
            <a:ext cx="27360" cy="781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37" name="CustomShape 1152"/>
          <p:cNvSpPr/>
          <p:nvPr/>
        </p:nvSpPr>
        <p:spPr>
          <a:xfrm>
            <a:off x="5000760" y="6603840"/>
            <a:ext cx="1130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38" name="CustomShape 1153"/>
          <p:cNvSpPr/>
          <p:nvPr/>
        </p:nvSpPr>
        <p:spPr>
          <a:xfrm>
            <a:off x="4994280" y="6672240"/>
            <a:ext cx="2736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39" name="CustomShape 1154"/>
          <p:cNvSpPr/>
          <p:nvPr/>
        </p:nvSpPr>
        <p:spPr>
          <a:xfrm>
            <a:off x="5006880" y="6621480"/>
            <a:ext cx="52920" cy="640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0" name="CustomShape 1155"/>
          <p:cNvSpPr/>
          <p:nvPr/>
        </p:nvSpPr>
        <p:spPr>
          <a:xfrm>
            <a:off x="5032440" y="6597720"/>
            <a:ext cx="2736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1" name="CustomShape 1156"/>
          <p:cNvSpPr/>
          <p:nvPr/>
        </p:nvSpPr>
        <p:spPr>
          <a:xfrm>
            <a:off x="5038560" y="6595920"/>
            <a:ext cx="83160" cy="40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2" name="CustomShape 1157"/>
          <p:cNvSpPr/>
          <p:nvPr/>
        </p:nvSpPr>
        <p:spPr>
          <a:xfrm>
            <a:off x="5048280" y="6622920"/>
            <a:ext cx="54360" cy="62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3" name="CustomShape 1158"/>
          <p:cNvSpPr/>
          <p:nvPr/>
        </p:nvSpPr>
        <p:spPr>
          <a:xfrm>
            <a:off x="5027760" y="6691320"/>
            <a:ext cx="32400" cy="25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4" name="CustomShape 1159"/>
          <p:cNvSpPr/>
          <p:nvPr/>
        </p:nvSpPr>
        <p:spPr>
          <a:xfrm>
            <a:off x="5014800" y="6689880"/>
            <a:ext cx="133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5" name="CustomShape 1160"/>
          <p:cNvSpPr/>
          <p:nvPr/>
        </p:nvSpPr>
        <p:spPr>
          <a:xfrm>
            <a:off x="4916520" y="6573960"/>
            <a:ext cx="94320" cy="6876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46" name="CustomShape 1161"/>
          <p:cNvSpPr/>
          <p:nvPr/>
        </p:nvSpPr>
        <p:spPr>
          <a:xfrm>
            <a:off x="5000760" y="6568920"/>
            <a:ext cx="3060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7" name="CustomShape 1162"/>
          <p:cNvSpPr/>
          <p:nvPr/>
        </p:nvSpPr>
        <p:spPr>
          <a:xfrm>
            <a:off x="4930920" y="6578640"/>
            <a:ext cx="81360" cy="72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8" name="CustomShape 1163"/>
          <p:cNvSpPr/>
          <p:nvPr/>
        </p:nvSpPr>
        <p:spPr>
          <a:xfrm>
            <a:off x="4915080" y="6591240"/>
            <a:ext cx="14760" cy="38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49" name="CustomShape 1164"/>
          <p:cNvSpPr/>
          <p:nvPr/>
        </p:nvSpPr>
        <p:spPr>
          <a:xfrm>
            <a:off x="4911840" y="6568920"/>
            <a:ext cx="7812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50" name="CustomShape 1165"/>
          <p:cNvSpPr/>
          <p:nvPr/>
        </p:nvSpPr>
        <p:spPr>
          <a:xfrm>
            <a:off x="4735440" y="6591240"/>
            <a:ext cx="12600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51" name="CustomShape 1166"/>
          <p:cNvSpPr/>
          <p:nvPr/>
        </p:nvSpPr>
        <p:spPr>
          <a:xfrm>
            <a:off x="4729320" y="6654960"/>
            <a:ext cx="137160" cy="56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52" name="CustomShape 1167"/>
          <p:cNvSpPr/>
          <p:nvPr/>
        </p:nvSpPr>
        <p:spPr>
          <a:xfrm>
            <a:off x="4729320" y="6583320"/>
            <a:ext cx="83160" cy="72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53" name="CustomShape 1168"/>
          <p:cNvSpPr/>
          <p:nvPr/>
        </p:nvSpPr>
        <p:spPr>
          <a:xfrm>
            <a:off x="4799160" y="6615000"/>
            <a:ext cx="59400" cy="65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54" name="CustomShape 1169"/>
          <p:cNvSpPr/>
          <p:nvPr/>
        </p:nvSpPr>
        <p:spPr>
          <a:xfrm>
            <a:off x="4672080" y="6613560"/>
            <a:ext cx="108360" cy="910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55" name="CustomShape 1170"/>
          <p:cNvSpPr/>
          <p:nvPr/>
        </p:nvSpPr>
        <p:spPr>
          <a:xfrm>
            <a:off x="4676760" y="6689880"/>
            <a:ext cx="11016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56" name="CustomShape 1171"/>
          <p:cNvSpPr/>
          <p:nvPr/>
        </p:nvSpPr>
        <p:spPr>
          <a:xfrm>
            <a:off x="4667400" y="6605640"/>
            <a:ext cx="781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57" name="CustomShape 1172"/>
          <p:cNvSpPr/>
          <p:nvPr/>
        </p:nvSpPr>
        <p:spPr>
          <a:xfrm>
            <a:off x="4730760" y="6647040"/>
            <a:ext cx="4500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58" name="CustomShape 1173"/>
          <p:cNvSpPr/>
          <p:nvPr/>
        </p:nvSpPr>
        <p:spPr>
          <a:xfrm>
            <a:off x="4606920" y="6648480"/>
            <a:ext cx="111600" cy="892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59" name="CustomShape 1174"/>
          <p:cNvSpPr/>
          <p:nvPr/>
        </p:nvSpPr>
        <p:spPr>
          <a:xfrm>
            <a:off x="4667400" y="6715080"/>
            <a:ext cx="5760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0" name="CustomShape 1175"/>
          <p:cNvSpPr/>
          <p:nvPr/>
        </p:nvSpPr>
        <p:spPr>
          <a:xfrm>
            <a:off x="4614840" y="6675480"/>
            <a:ext cx="76680" cy="70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1" name="CustomShape 1176"/>
          <p:cNvSpPr/>
          <p:nvPr/>
        </p:nvSpPr>
        <p:spPr>
          <a:xfrm>
            <a:off x="4602240" y="6642000"/>
            <a:ext cx="70200" cy="48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2" name="CustomShape 1177"/>
          <p:cNvSpPr/>
          <p:nvPr/>
        </p:nvSpPr>
        <p:spPr>
          <a:xfrm>
            <a:off x="4660920" y="6654960"/>
            <a:ext cx="56160" cy="75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3" name="CustomShape 1178"/>
          <p:cNvSpPr/>
          <p:nvPr/>
        </p:nvSpPr>
        <p:spPr>
          <a:xfrm>
            <a:off x="4194000" y="6589800"/>
            <a:ext cx="41760" cy="7668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64" name="CustomShape 1179"/>
          <p:cNvSpPr/>
          <p:nvPr/>
        </p:nvSpPr>
        <p:spPr>
          <a:xfrm>
            <a:off x="4199040" y="6627960"/>
            <a:ext cx="24480" cy="385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5" name="CustomShape 1180"/>
          <p:cNvSpPr/>
          <p:nvPr/>
        </p:nvSpPr>
        <p:spPr>
          <a:xfrm>
            <a:off x="4194000" y="6611760"/>
            <a:ext cx="1008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6" name="CustomShape 1181"/>
          <p:cNvSpPr/>
          <p:nvPr/>
        </p:nvSpPr>
        <p:spPr>
          <a:xfrm>
            <a:off x="4191120" y="6583320"/>
            <a:ext cx="57600" cy="48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7" name="CustomShape 1182"/>
          <p:cNvSpPr/>
          <p:nvPr/>
        </p:nvSpPr>
        <p:spPr>
          <a:xfrm>
            <a:off x="4233960" y="6622920"/>
            <a:ext cx="24480" cy="45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68" name="CustomShape 1183"/>
          <p:cNvSpPr/>
          <p:nvPr/>
        </p:nvSpPr>
        <p:spPr>
          <a:xfrm>
            <a:off x="4491000" y="6748560"/>
            <a:ext cx="673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69" name="CustomShape 1184"/>
          <p:cNvSpPr/>
          <p:nvPr/>
        </p:nvSpPr>
        <p:spPr>
          <a:xfrm>
            <a:off x="4484520" y="6742080"/>
            <a:ext cx="22680" cy="529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0" name="CustomShape 1185"/>
          <p:cNvSpPr/>
          <p:nvPr/>
        </p:nvSpPr>
        <p:spPr>
          <a:xfrm>
            <a:off x="4491000" y="6773760"/>
            <a:ext cx="18000" cy="46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1" name="CustomShape 1186"/>
          <p:cNvSpPr/>
          <p:nvPr/>
        </p:nvSpPr>
        <p:spPr>
          <a:xfrm>
            <a:off x="4489560" y="6775560"/>
            <a:ext cx="7668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2" name="CustomShape 1187"/>
          <p:cNvSpPr/>
          <p:nvPr/>
        </p:nvSpPr>
        <p:spPr>
          <a:xfrm>
            <a:off x="4530600" y="6754680"/>
            <a:ext cx="33840" cy="41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3" name="CustomShape 1188"/>
          <p:cNvSpPr/>
          <p:nvPr/>
        </p:nvSpPr>
        <p:spPr>
          <a:xfrm>
            <a:off x="4489560" y="6740640"/>
            <a:ext cx="51480" cy="432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4" name="CustomShape 1189"/>
          <p:cNvSpPr/>
          <p:nvPr/>
        </p:nvSpPr>
        <p:spPr>
          <a:xfrm>
            <a:off x="4546440" y="6794640"/>
            <a:ext cx="3384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5" name="CustomShape 1190"/>
          <p:cNvSpPr/>
          <p:nvPr/>
        </p:nvSpPr>
        <p:spPr>
          <a:xfrm>
            <a:off x="4572000" y="6788160"/>
            <a:ext cx="14760" cy="18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6" name="CustomShape 1191"/>
          <p:cNvSpPr/>
          <p:nvPr/>
        </p:nvSpPr>
        <p:spPr>
          <a:xfrm>
            <a:off x="4579920" y="6788160"/>
            <a:ext cx="36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7" name="CustomShape 1192"/>
          <p:cNvSpPr/>
          <p:nvPr/>
        </p:nvSpPr>
        <p:spPr>
          <a:xfrm>
            <a:off x="4578480" y="6788160"/>
            <a:ext cx="1332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8" name="CustomShape 1193"/>
          <p:cNvSpPr/>
          <p:nvPr/>
        </p:nvSpPr>
        <p:spPr>
          <a:xfrm>
            <a:off x="4578480" y="6764400"/>
            <a:ext cx="16560" cy="51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79" name="CustomShape 1194"/>
          <p:cNvSpPr/>
          <p:nvPr/>
        </p:nvSpPr>
        <p:spPr>
          <a:xfrm>
            <a:off x="5592600" y="6692760"/>
            <a:ext cx="23220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80" name="CustomShape 1195"/>
          <p:cNvSpPr/>
          <p:nvPr/>
        </p:nvSpPr>
        <p:spPr>
          <a:xfrm>
            <a:off x="5664240" y="6597720"/>
            <a:ext cx="129240" cy="14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81" name="CustomShape 1196"/>
          <p:cNvSpPr/>
          <p:nvPr/>
        </p:nvSpPr>
        <p:spPr>
          <a:xfrm>
            <a:off x="5695920" y="6616800"/>
            <a:ext cx="54360" cy="864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82" name="CustomShape 1197"/>
          <p:cNvSpPr/>
          <p:nvPr/>
        </p:nvSpPr>
        <p:spPr>
          <a:xfrm>
            <a:off x="5695920" y="6608880"/>
            <a:ext cx="6084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83" name="CustomShape 1198"/>
          <p:cNvSpPr/>
          <p:nvPr/>
        </p:nvSpPr>
        <p:spPr>
          <a:xfrm>
            <a:off x="5746680" y="6616800"/>
            <a:ext cx="100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84" name="CustomShape 1199"/>
          <p:cNvSpPr/>
          <p:nvPr/>
        </p:nvSpPr>
        <p:spPr>
          <a:xfrm>
            <a:off x="5688000" y="6696000"/>
            <a:ext cx="6228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85" name="CustomShape 1200"/>
          <p:cNvSpPr/>
          <p:nvPr/>
        </p:nvSpPr>
        <p:spPr>
          <a:xfrm>
            <a:off x="5695920" y="6618240"/>
            <a:ext cx="1332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86" name="CustomShape 1201"/>
          <p:cNvSpPr/>
          <p:nvPr/>
        </p:nvSpPr>
        <p:spPr>
          <a:xfrm>
            <a:off x="5756400" y="6621480"/>
            <a:ext cx="9432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487" name="CustomShape 1202"/>
          <p:cNvSpPr/>
          <p:nvPr/>
        </p:nvSpPr>
        <p:spPr>
          <a:xfrm>
            <a:off x="5769000" y="6632640"/>
            <a:ext cx="5436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88" name="CustomShape 1203"/>
          <p:cNvSpPr/>
          <p:nvPr/>
        </p:nvSpPr>
        <p:spPr>
          <a:xfrm>
            <a:off x="5775480" y="6640560"/>
            <a:ext cx="43200" cy="244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89" name="CustomShape 1204"/>
          <p:cNvSpPr/>
          <p:nvPr/>
        </p:nvSpPr>
        <p:spPr>
          <a:xfrm>
            <a:off x="5775480" y="6651720"/>
            <a:ext cx="4500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0" name="CustomShape 1205"/>
          <p:cNvSpPr/>
          <p:nvPr/>
        </p:nvSpPr>
        <p:spPr>
          <a:xfrm>
            <a:off x="5773680" y="6662880"/>
            <a:ext cx="5292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1" name="CustomShape 1206"/>
          <p:cNvSpPr/>
          <p:nvPr/>
        </p:nvSpPr>
        <p:spPr>
          <a:xfrm>
            <a:off x="5783400" y="6672240"/>
            <a:ext cx="5760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2" name="CustomShape 1207"/>
          <p:cNvSpPr/>
          <p:nvPr/>
        </p:nvSpPr>
        <p:spPr>
          <a:xfrm>
            <a:off x="5780160" y="6681960"/>
            <a:ext cx="5148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3" name="CustomShape 1208"/>
          <p:cNvSpPr/>
          <p:nvPr/>
        </p:nvSpPr>
        <p:spPr>
          <a:xfrm>
            <a:off x="5780160" y="6692760"/>
            <a:ext cx="8136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4" name="CustomShape 1209"/>
          <p:cNvSpPr/>
          <p:nvPr/>
        </p:nvSpPr>
        <p:spPr>
          <a:xfrm>
            <a:off x="5748480" y="6707160"/>
            <a:ext cx="10368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5" name="CustomShape 1210"/>
          <p:cNvSpPr/>
          <p:nvPr/>
        </p:nvSpPr>
        <p:spPr>
          <a:xfrm>
            <a:off x="5748480" y="6618240"/>
            <a:ext cx="1800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6" name="CustomShape 1211"/>
          <p:cNvSpPr/>
          <p:nvPr/>
        </p:nvSpPr>
        <p:spPr>
          <a:xfrm>
            <a:off x="5756400" y="6613560"/>
            <a:ext cx="828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7" name="CustomShape 1212"/>
          <p:cNvSpPr/>
          <p:nvPr/>
        </p:nvSpPr>
        <p:spPr>
          <a:xfrm>
            <a:off x="5764320" y="6613560"/>
            <a:ext cx="2448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8" name="CustomShape 1213"/>
          <p:cNvSpPr/>
          <p:nvPr/>
        </p:nvSpPr>
        <p:spPr>
          <a:xfrm>
            <a:off x="5697360" y="6618240"/>
            <a:ext cx="5940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499" name="CustomShape 1214"/>
          <p:cNvSpPr/>
          <p:nvPr/>
        </p:nvSpPr>
        <p:spPr>
          <a:xfrm>
            <a:off x="5697360" y="6637320"/>
            <a:ext cx="10080" cy="14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0" name="CustomShape 1215"/>
          <p:cNvSpPr/>
          <p:nvPr/>
        </p:nvSpPr>
        <p:spPr>
          <a:xfrm>
            <a:off x="5697360" y="6653160"/>
            <a:ext cx="2448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1" name="CustomShape 1216"/>
          <p:cNvSpPr/>
          <p:nvPr/>
        </p:nvSpPr>
        <p:spPr>
          <a:xfrm>
            <a:off x="5699160" y="6672240"/>
            <a:ext cx="22680" cy="32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2" name="CustomShape 1217"/>
          <p:cNvSpPr/>
          <p:nvPr/>
        </p:nvSpPr>
        <p:spPr>
          <a:xfrm>
            <a:off x="5700600" y="6696000"/>
            <a:ext cx="52920" cy="18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3" name="CustomShape 1218"/>
          <p:cNvSpPr/>
          <p:nvPr/>
        </p:nvSpPr>
        <p:spPr>
          <a:xfrm>
            <a:off x="5735520" y="6689880"/>
            <a:ext cx="1800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4" name="CustomShape 1219"/>
          <p:cNvSpPr/>
          <p:nvPr/>
        </p:nvSpPr>
        <p:spPr>
          <a:xfrm>
            <a:off x="5735520" y="6629400"/>
            <a:ext cx="19440" cy="59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5" name="CustomShape 1220"/>
          <p:cNvSpPr/>
          <p:nvPr/>
        </p:nvSpPr>
        <p:spPr>
          <a:xfrm>
            <a:off x="5735520" y="6629400"/>
            <a:ext cx="1944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6" name="CustomShape 1221"/>
          <p:cNvSpPr/>
          <p:nvPr/>
        </p:nvSpPr>
        <p:spPr>
          <a:xfrm>
            <a:off x="5705640" y="6621480"/>
            <a:ext cx="4176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7" name="CustomShape 1222"/>
          <p:cNvSpPr/>
          <p:nvPr/>
        </p:nvSpPr>
        <p:spPr>
          <a:xfrm>
            <a:off x="5703840" y="6629400"/>
            <a:ext cx="8280" cy="8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8" name="CustomShape 1223"/>
          <p:cNvSpPr/>
          <p:nvPr/>
        </p:nvSpPr>
        <p:spPr>
          <a:xfrm>
            <a:off x="3305160" y="6697800"/>
            <a:ext cx="26244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09" name="CustomShape 1224"/>
          <p:cNvSpPr/>
          <p:nvPr/>
        </p:nvSpPr>
        <p:spPr>
          <a:xfrm>
            <a:off x="3362400" y="6600960"/>
            <a:ext cx="124200" cy="14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0" name="CustomShape 1225"/>
          <p:cNvSpPr/>
          <p:nvPr/>
        </p:nvSpPr>
        <p:spPr>
          <a:xfrm>
            <a:off x="3411360" y="6624720"/>
            <a:ext cx="60840" cy="8460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511" name="CustomShape 1226"/>
          <p:cNvSpPr/>
          <p:nvPr/>
        </p:nvSpPr>
        <p:spPr>
          <a:xfrm>
            <a:off x="3405240" y="6613560"/>
            <a:ext cx="67320" cy="147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2" name="CustomShape 1227"/>
          <p:cNvSpPr/>
          <p:nvPr/>
        </p:nvSpPr>
        <p:spPr>
          <a:xfrm>
            <a:off x="3405240" y="6624720"/>
            <a:ext cx="1008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3" name="CustomShape 1228"/>
          <p:cNvSpPr/>
          <p:nvPr/>
        </p:nvSpPr>
        <p:spPr>
          <a:xfrm>
            <a:off x="3411360" y="6702480"/>
            <a:ext cx="6732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4" name="CustomShape 1229"/>
          <p:cNvSpPr/>
          <p:nvPr/>
        </p:nvSpPr>
        <p:spPr>
          <a:xfrm>
            <a:off x="3467160" y="6613560"/>
            <a:ext cx="11520" cy="89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5" name="CustomShape 1230"/>
          <p:cNvSpPr/>
          <p:nvPr/>
        </p:nvSpPr>
        <p:spPr>
          <a:xfrm>
            <a:off x="3311640" y="6620040"/>
            <a:ext cx="102240" cy="87840"/>
          </a:xfrm>
          <a:prstGeom prst="rect">
            <a:avLst/>
          </a:prstGeom>
          <a:solidFill>
            <a:srgbClr val="FFCC00"/>
          </a:solidFill>
          <a:ln w="9360">
            <a:noFill/>
          </a:ln>
        </p:spPr>
      </p:sp>
      <p:sp>
        <p:nvSpPr>
          <p:cNvPr id="2516" name="CustomShape 1231"/>
          <p:cNvSpPr/>
          <p:nvPr/>
        </p:nvSpPr>
        <p:spPr>
          <a:xfrm>
            <a:off x="3341520" y="6629400"/>
            <a:ext cx="5940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7" name="CustomShape 1232"/>
          <p:cNvSpPr/>
          <p:nvPr/>
        </p:nvSpPr>
        <p:spPr>
          <a:xfrm>
            <a:off x="3348000" y="6637320"/>
            <a:ext cx="4320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8" name="CustomShape 1233"/>
          <p:cNvSpPr/>
          <p:nvPr/>
        </p:nvSpPr>
        <p:spPr>
          <a:xfrm>
            <a:off x="3346560" y="6648480"/>
            <a:ext cx="4500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19" name="CustomShape 1234"/>
          <p:cNvSpPr/>
          <p:nvPr/>
        </p:nvSpPr>
        <p:spPr>
          <a:xfrm>
            <a:off x="3335400" y="6659640"/>
            <a:ext cx="56160" cy="226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0" name="CustomShape 1235"/>
          <p:cNvSpPr/>
          <p:nvPr/>
        </p:nvSpPr>
        <p:spPr>
          <a:xfrm>
            <a:off x="3322800" y="6670800"/>
            <a:ext cx="6084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1" name="CustomShape 1236"/>
          <p:cNvSpPr/>
          <p:nvPr/>
        </p:nvSpPr>
        <p:spPr>
          <a:xfrm>
            <a:off x="3330720" y="6680160"/>
            <a:ext cx="54360" cy="212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2" name="CustomShape 1237"/>
          <p:cNvSpPr/>
          <p:nvPr/>
        </p:nvSpPr>
        <p:spPr>
          <a:xfrm>
            <a:off x="3297240" y="6691320"/>
            <a:ext cx="8784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3" name="CustomShape 1238"/>
          <p:cNvSpPr/>
          <p:nvPr/>
        </p:nvSpPr>
        <p:spPr>
          <a:xfrm>
            <a:off x="3311640" y="6702480"/>
            <a:ext cx="110160" cy="18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4" name="CustomShape 1239"/>
          <p:cNvSpPr/>
          <p:nvPr/>
        </p:nvSpPr>
        <p:spPr>
          <a:xfrm>
            <a:off x="3403440" y="6616800"/>
            <a:ext cx="16560" cy="878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5" name="CustomShape 1240"/>
          <p:cNvSpPr/>
          <p:nvPr/>
        </p:nvSpPr>
        <p:spPr>
          <a:xfrm>
            <a:off x="3403440" y="6610320"/>
            <a:ext cx="8280" cy="1332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6" name="CustomShape 1241"/>
          <p:cNvSpPr/>
          <p:nvPr/>
        </p:nvSpPr>
        <p:spPr>
          <a:xfrm>
            <a:off x="3381480" y="6610320"/>
            <a:ext cx="2592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7" name="CustomShape 1242"/>
          <p:cNvSpPr/>
          <p:nvPr/>
        </p:nvSpPr>
        <p:spPr>
          <a:xfrm>
            <a:off x="3411360" y="6616800"/>
            <a:ext cx="6408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8" name="CustomShape 1243"/>
          <p:cNvSpPr/>
          <p:nvPr/>
        </p:nvSpPr>
        <p:spPr>
          <a:xfrm>
            <a:off x="3452760" y="6651720"/>
            <a:ext cx="24480" cy="1944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29" name="CustomShape 1244"/>
          <p:cNvSpPr/>
          <p:nvPr/>
        </p:nvSpPr>
        <p:spPr>
          <a:xfrm>
            <a:off x="3452760" y="6669000"/>
            <a:ext cx="22680" cy="324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30" name="CustomShape 1245"/>
          <p:cNvSpPr/>
          <p:nvPr/>
        </p:nvSpPr>
        <p:spPr>
          <a:xfrm>
            <a:off x="3416400" y="6694560"/>
            <a:ext cx="54360" cy="180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31" name="CustomShape 1246"/>
          <p:cNvSpPr/>
          <p:nvPr/>
        </p:nvSpPr>
        <p:spPr>
          <a:xfrm>
            <a:off x="3416400" y="6688080"/>
            <a:ext cx="18000" cy="165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32" name="CustomShape 1247"/>
          <p:cNvSpPr/>
          <p:nvPr/>
        </p:nvSpPr>
        <p:spPr>
          <a:xfrm>
            <a:off x="3414600" y="6629400"/>
            <a:ext cx="19440" cy="57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33" name="CustomShape 1248"/>
          <p:cNvSpPr/>
          <p:nvPr/>
        </p:nvSpPr>
        <p:spPr>
          <a:xfrm>
            <a:off x="3416400" y="6629400"/>
            <a:ext cx="18000" cy="2916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34" name="CustomShape 1249"/>
          <p:cNvSpPr/>
          <p:nvPr/>
        </p:nvSpPr>
        <p:spPr>
          <a:xfrm>
            <a:off x="3424320" y="6618240"/>
            <a:ext cx="46440" cy="3060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35" name="CustomShape 1250"/>
          <p:cNvSpPr/>
          <p:nvPr/>
        </p:nvSpPr>
        <p:spPr>
          <a:xfrm>
            <a:off x="3462480" y="6629400"/>
            <a:ext cx="6840" cy="8280"/>
          </a:xfrm>
          <a:prstGeom prst="rect">
            <a:avLst/>
          </a:prstGeom>
          <a:solidFill>
            <a:srgbClr val="BF8D07"/>
          </a:solidFill>
          <a:ln w="9360">
            <a:noFill/>
          </a:ln>
        </p:spPr>
      </p:sp>
      <p:sp>
        <p:nvSpPr>
          <p:cNvPr id="2536" name="PlaceHolder 125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2537" name="PlaceHolder 125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" name="CustomShape 1"/>
          <p:cNvSpPr/>
          <p:nvPr/>
        </p:nvSpPr>
        <p:spPr>
          <a:xfrm>
            <a:off x="1619640" y="1799640"/>
            <a:ext cx="6265440" cy="22762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Times New Roman"/>
                <a:ea typeface="Microsoft YaHei"/>
              </a:rPr>
              <a:t>Relação da CHAtSO com outras Organizações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Times New Roman"/>
                <a:ea typeface="Microsoft YaHei"/>
              </a:rPr>
              <a:t>IMO</a:t>
            </a:r>
            <a:endParaRPr/>
          </a:p>
        </p:txBody>
      </p:sp>
      <p:sp>
        <p:nvSpPr>
          <p:cNvPr id="2578" name="CustomShape 2"/>
          <p:cNvSpPr/>
          <p:nvPr/>
        </p:nvSpPr>
        <p:spPr>
          <a:xfrm>
            <a:off x="1260360" y="4052520"/>
            <a:ext cx="6910920" cy="17514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r>
              <a:rPr lang="pt-BR" sz="2500">
                <a:solidFill>
                  <a:srgbClr val="000000"/>
                </a:solidFill>
                <a:latin typeface="Times New Roman"/>
                <a:ea typeface="Microsoft YaHei"/>
              </a:rPr>
              <a:t>Carlos Augusto</a:t>
            </a:r>
            <a:r>
              <a:rPr lang="pt-BR" sz="2500" b="1">
                <a:solidFill>
                  <a:srgbClr val="000000"/>
                </a:solidFill>
                <a:latin typeface="Times New Roman"/>
                <a:ea typeface="Microsoft YaHei"/>
              </a:rPr>
              <a:t>Medeiros de Albuquerque</a:t>
            </a:r>
            <a:endParaRPr/>
          </a:p>
          <a:p>
            <a:pPr algn="ctr">
              <a:lnSpc>
                <a:spcPct val="80000"/>
              </a:lnSpc>
            </a:pPr>
            <a:r>
              <a:rPr lang="pt-BR" sz="2500">
                <a:solidFill>
                  <a:srgbClr val="000000"/>
                </a:solidFill>
                <a:latin typeface="Times New Roman"/>
                <a:ea typeface="Microsoft YaHei"/>
              </a:rPr>
              <a:t>Capitão deMar e Guerra (RM1)</a:t>
            </a:r>
            <a:endParaRPr/>
          </a:p>
        </p:txBody>
      </p:sp>
      <p:pic>
        <p:nvPicPr>
          <p:cNvPr id="2579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41800" y="2317680"/>
            <a:ext cx="1446840" cy="1240200"/>
          </a:xfrm>
          <a:prstGeom prst="rect">
            <a:avLst/>
          </a:prstGeom>
          <a:ln w="9360">
            <a:noFill/>
          </a:ln>
        </p:spPr>
      </p:pic>
      <p:pic>
        <p:nvPicPr>
          <p:cNvPr id="2580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7490160" y="2341080"/>
            <a:ext cx="903960" cy="1203840"/>
          </a:xfrm>
          <a:prstGeom prst="rect">
            <a:avLst/>
          </a:prstGeom>
          <a:ln w="9360">
            <a:noFill/>
          </a:ln>
        </p:spPr>
      </p:pic>
      <p:sp>
        <p:nvSpPr>
          <p:cNvPr id="2581" name="CustomShape 3"/>
          <p:cNvSpPr/>
          <p:nvPr/>
        </p:nvSpPr>
        <p:spPr>
          <a:xfrm>
            <a:off x="541800" y="188640"/>
            <a:ext cx="7629480" cy="12229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r>
              <a:rPr lang="pt-BR" sz="3600">
                <a:solidFill>
                  <a:srgbClr val="000000"/>
                </a:solidFill>
                <a:latin typeface="Times New Roman"/>
                <a:ea typeface="Microsoft YaHei"/>
              </a:rPr>
              <a:t>Diretoria de Hidrografia e Navegação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3" name="CustomShape 1"/>
          <p:cNvSpPr/>
          <p:nvPr/>
        </p:nvSpPr>
        <p:spPr>
          <a:xfrm>
            <a:off x="457200" y="274680"/>
            <a:ext cx="8227080" cy="1140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pt-BR" sz="3600" b="1">
                <a:solidFill>
                  <a:srgbClr val="000000"/>
                </a:solidFill>
                <a:latin typeface="Times New Roman"/>
                <a:ea typeface="Microsoft YaHei"/>
              </a:rPr>
              <a:t>E-Navigation</a:t>
            </a:r>
            <a:endParaRPr/>
          </a:p>
        </p:txBody>
      </p:sp>
      <p:sp>
        <p:nvSpPr>
          <p:cNvPr id="2584" name="CustomShape 2"/>
          <p:cNvSpPr/>
          <p:nvPr/>
        </p:nvSpPr>
        <p:spPr>
          <a:xfrm>
            <a:off x="395640" y="1772640"/>
            <a:ext cx="8388000" cy="435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pt-BR" sz="3200" b="1" dirty="0">
                <a:solidFill>
                  <a:srgbClr val="000000"/>
                </a:solidFill>
                <a:latin typeface="Times New Roman"/>
                <a:ea typeface="Microsoft YaHei"/>
              </a:rPr>
              <a:t>Definição</a:t>
            </a:r>
            <a:r>
              <a:rPr lang="pt-BR" sz="3200" b="1" dirty="0" smtClean="0">
                <a:solidFill>
                  <a:srgbClr val="000000"/>
                </a:solidFill>
                <a:latin typeface="Times New Roman"/>
                <a:ea typeface="Microsoft YaHei"/>
              </a:rPr>
              <a:t>: </a:t>
            </a: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Coleta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, integração, troca, análise e  apresentação de informações marítimas harmonizadas, a bordo e em terra, por meios eletrônicos, para melhorar a navegação de berço a berço e serviços relacionados, </a:t>
            </a: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objetivando           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a proteção e a segurança no mar, assim como a preservação do meio ambiente marinho.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6" name="CustomShape 1"/>
          <p:cNvSpPr/>
          <p:nvPr/>
        </p:nvSpPr>
        <p:spPr>
          <a:xfrm>
            <a:off x="457200" y="274680"/>
            <a:ext cx="8227080" cy="1140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pt-BR" sz="4000" b="1">
                <a:solidFill>
                  <a:srgbClr val="000000"/>
                </a:solidFill>
                <a:latin typeface="Times New Roman"/>
                <a:ea typeface="Microsoft YaHei"/>
              </a:rPr>
              <a:t>Requisitos Básicos</a:t>
            </a:r>
            <a:endParaRPr/>
          </a:p>
        </p:txBody>
      </p:sp>
      <p:sp>
        <p:nvSpPr>
          <p:cNvPr id="2587" name="CustomShape 2"/>
          <p:cNvSpPr/>
          <p:nvPr/>
        </p:nvSpPr>
        <p:spPr>
          <a:xfrm>
            <a:off x="457200" y="1600200"/>
            <a:ext cx="8227080" cy="4523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Baseado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nas necessidades do usuário e não ser impulsionado pela tecnologia;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Definição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de uma arquitetura global;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Desenvolvimento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de uma Estrutura Comum de Dados Marítimos (CDMS); 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Uso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do padrão S-100 da OHI como base para o acesso de dados e serviços.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9" name="CustomShape 1"/>
          <p:cNvSpPr/>
          <p:nvPr/>
        </p:nvSpPr>
        <p:spPr>
          <a:xfrm>
            <a:off x="179640" y="343440"/>
            <a:ext cx="8227080" cy="1140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pt-BR" sz="4000" b="1">
                <a:solidFill>
                  <a:srgbClr val="000000"/>
                </a:solidFill>
                <a:latin typeface="Times New Roman"/>
                <a:ea typeface="Microsoft YaHei"/>
              </a:rPr>
              <a:t>Portfólio de Serviços Marítimos</a:t>
            </a:r>
            <a:endParaRPr/>
          </a:p>
        </p:txBody>
      </p:sp>
      <p:sp>
        <p:nvSpPr>
          <p:cNvPr id="2590" name="CustomShape 2"/>
          <p:cNvSpPr/>
          <p:nvPr/>
        </p:nvSpPr>
        <p:spPr>
          <a:xfrm>
            <a:off x="457200" y="1600200"/>
            <a:ext cx="8326440" cy="4523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Os </a:t>
            </a:r>
            <a:r>
              <a:rPr lang="pt-BR" sz="3200" dirty="0" err="1">
                <a:solidFill>
                  <a:srgbClr val="000000"/>
                </a:solidFill>
                <a:latin typeface="Times New Roman"/>
                <a:ea typeface="Microsoft YaHei"/>
              </a:rPr>
              <a:t>MSPs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 foram identificados como os meios para prover informações de forma harmonizada e fazem parte da solução 9;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O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fornecimento dos serviços constantes nos </a:t>
            </a:r>
            <a:r>
              <a:rPr lang="pt-BR" sz="3200" dirty="0" err="1">
                <a:solidFill>
                  <a:srgbClr val="000000"/>
                </a:solidFill>
                <a:latin typeface="Times New Roman"/>
                <a:ea typeface="Microsoft YaHei"/>
              </a:rPr>
              <a:t>MSPs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 exigirá forte infra estrutura de comunicações;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Os </a:t>
            </a:r>
            <a:r>
              <a:rPr lang="pt-BR" sz="3200" dirty="0" err="1">
                <a:solidFill>
                  <a:srgbClr val="000000"/>
                </a:solidFill>
                <a:latin typeface="Times New Roman"/>
                <a:ea typeface="Microsoft YaHei"/>
              </a:rPr>
              <a:t>MSPs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 foram divididos por áreas de operações: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1" name="CustomShape 1"/>
          <p:cNvSpPr/>
          <p:nvPr/>
        </p:nvSpPr>
        <p:spPr>
          <a:xfrm>
            <a:off x="457200" y="274680"/>
            <a:ext cx="8227080" cy="1140480"/>
          </a:xfrm>
          <a:prstGeom prst="rect">
            <a:avLst/>
          </a:prstGeom>
          <a:noFill/>
          <a:ln>
            <a:noFill/>
          </a:ln>
        </p:spPr>
      </p:sp>
      <p:sp>
        <p:nvSpPr>
          <p:cNvPr id="2592" name="CustomShape 2"/>
          <p:cNvSpPr/>
          <p:nvPr/>
        </p:nvSpPr>
        <p:spPr>
          <a:xfrm>
            <a:off x="457200" y="1600200"/>
            <a:ext cx="8227080" cy="4523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áreas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portuárias e de aproximação;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águas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costeiras e áreas restritas ou confinadas;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áreas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oceânicas e de mar aberto;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áreas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de offshore e/ou de empreendimentos de infraestrutura;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áreas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polares; 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outras </a:t>
            </a: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áreas remotas.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5" name="CustomShape 1"/>
          <p:cNvSpPr/>
          <p:nvPr/>
        </p:nvSpPr>
        <p:spPr>
          <a:xfrm>
            <a:off x="457200" y="274680"/>
            <a:ext cx="8227080" cy="1140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pt-BR" sz="4000" b="1">
                <a:solidFill>
                  <a:srgbClr val="000000"/>
                </a:solidFill>
                <a:latin typeface="Times New Roman"/>
                <a:ea typeface="Microsoft YaHei"/>
              </a:rPr>
              <a:t>Lista de MSPs</a:t>
            </a:r>
            <a:endParaRPr/>
          </a:p>
        </p:txBody>
      </p:sp>
      <p:sp>
        <p:nvSpPr>
          <p:cNvPr id="2596" name="CustomShape 2"/>
          <p:cNvSpPr/>
          <p:nvPr/>
        </p:nvSpPr>
        <p:spPr>
          <a:xfrm>
            <a:off x="395640" y="1196640"/>
            <a:ext cx="8388000" cy="5183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MSP1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informação de VTS (IS);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MSP2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Assistência a Navegação VTS (NAS);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MSP3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Organização de Tráfego VTS (TOS);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MSP4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Portuário Local (LPS);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MSP5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Informação de Segurança Marítima (MSI);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MSP6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</a:t>
            </a:r>
            <a:r>
              <a:rPr lang="pt-BR" sz="2900" dirty="0" err="1">
                <a:solidFill>
                  <a:srgbClr val="000000"/>
                </a:solidFill>
                <a:latin typeface="Times New Roman"/>
                <a:ea typeface="Microsoft YaHei"/>
              </a:rPr>
              <a:t>praticagem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MSP7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rebocadores;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MSP8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Relatório navio terra;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" name="CustomShape 1"/>
          <p:cNvSpPr/>
          <p:nvPr/>
        </p:nvSpPr>
        <p:spPr>
          <a:xfrm>
            <a:off x="457200" y="274680"/>
            <a:ext cx="8227080" cy="1140480"/>
          </a:xfrm>
          <a:prstGeom prst="rect">
            <a:avLst/>
          </a:prstGeom>
          <a:noFill/>
          <a:ln>
            <a:noFill/>
          </a:ln>
        </p:spPr>
      </p:sp>
      <p:sp>
        <p:nvSpPr>
          <p:cNvPr id="2599" name="CustomShape 2"/>
          <p:cNvSpPr/>
          <p:nvPr/>
        </p:nvSpPr>
        <p:spPr>
          <a:xfrm>
            <a:off x="457200" y="1556640"/>
            <a:ext cx="8227080" cy="5183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MSP9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Assistência </a:t>
            </a:r>
            <a:r>
              <a:rPr lang="pt-BR" sz="2900" dirty="0" err="1">
                <a:solidFill>
                  <a:srgbClr val="000000"/>
                </a:solidFill>
                <a:latin typeface="Times New Roman"/>
                <a:ea typeface="Microsoft YaHei"/>
              </a:rPr>
              <a:t>Telemédica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 Marítima (TMAS);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MSP10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Assistência Marítima (MAS);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MSP11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carta náutica;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MSP12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publicações náuticas;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MSP13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navegação no gelo;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MSP14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informação meteorológica;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MSP15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inform. hidrográfica e ambiental tempo real; 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9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 MSP16 </a:t>
            </a:r>
            <a:r>
              <a:rPr lang="pt-BR" sz="2900" dirty="0">
                <a:solidFill>
                  <a:srgbClr val="000000"/>
                </a:solidFill>
                <a:latin typeface="Times New Roman"/>
                <a:ea typeface="Microsoft YaHei"/>
              </a:rPr>
              <a:t>– Serviço de Busca e Salvamento (SAR).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1" name="CustomShape 1"/>
          <p:cNvSpPr/>
          <p:nvPr/>
        </p:nvSpPr>
        <p:spPr>
          <a:xfrm>
            <a:off x="457200" y="274680"/>
            <a:ext cx="8227080" cy="1140480"/>
          </a:xfrm>
          <a:prstGeom prst="rect">
            <a:avLst/>
          </a:prstGeom>
          <a:noFill/>
          <a:ln>
            <a:noFill/>
          </a:ln>
        </p:spPr>
      </p:sp>
      <p:sp>
        <p:nvSpPr>
          <p:cNvPr id="2592" name="CustomShape 2"/>
          <p:cNvSpPr/>
          <p:nvPr/>
        </p:nvSpPr>
        <p:spPr>
          <a:xfrm>
            <a:off x="457200" y="1600200"/>
            <a:ext cx="8227080" cy="4523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lvl="1" algn="ctr">
              <a:lnSpc>
                <a:spcPct val="100000"/>
              </a:lnSpc>
            </a:pPr>
            <a:r>
              <a:rPr lang="pt-BR" sz="3200" b="1" dirty="0" smtClean="0">
                <a:solidFill>
                  <a:srgbClr val="000000"/>
                </a:solidFill>
                <a:latin typeface="Times New Roman"/>
                <a:ea typeface="Microsoft YaHei"/>
              </a:rPr>
              <a:t>CONCLUSÃO</a:t>
            </a:r>
          </a:p>
          <a:p>
            <a:pPr lvl="1" algn="ctr">
              <a:lnSpc>
                <a:spcPct val="100000"/>
              </a:lnSpc>
            </a:pPr>
            <a:endParaRPr b="1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3200" dirty="0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lang="pt-BR" sz="3200" dirty="0" smtClean="0">
                <a:solidFill>
                  <a:srgbClr val="000000"/>
                </a:solidFill>
                <a:latin typeface="Times New Roman"/>
                <a:ea typeface="Microsoft YaHei"/>
              </a:rPr>
              <a:t>Ressaltar a importância dos Serviços Hidrográficos de acompanharem esse assunto junto à IMO, e se houver possibilidade, participar do Grupo de Harmonização sobre modelagem de dados da IMO-OHI (HGDM), documento NCSR 4/27.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71524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" name="CustomShape 1"/>
          <p:cNvSpPr/>
          <p:nvPr/>
        </p:nvSpPr>
        <p:spPr>
          <a:xfrm>
            <a:off x="457200" y="274680"/>
            <a:ext cx="8227080" cy="1140480"/>
          </a:xfrm>
          <a:prstGeom prst="rect">
            <a:avLst/>
          </a:prstGeom>
          <a:noFill/>
          <a:ln>
            <a:noFill/>
          </a:ln>
        </p:spPr>
      </p:sp>
      <p:sp>
        <p:nvSpPr>
          <p:cNvPr id="2604" name="CustomShape 2"/>
          <p:cNvSpPr/>
          <p:nvPr/>
        </p:nvSpPr>
        <p:spPr>
          <a:xfrm>
            <a:off x="1835640" y="2564904"/>
            <a:ext cx="6191640" cy="21602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pt-BR" sz="5400" dirty="0">
                <a:solidFill>
                  <a:srgbClr val="000000"/>
                </a:solidFill>
                <a:latin typeface="Times New Roman"/>
                <a:ea typeface="Microsoft YaHei"/>
              </a:rPr>
              <a:t>OBRIGADO</a:t>
            </a:r>
            <a:endParaRPr dirty="0"/>
          </a:p>
        </p:txBody>
      </p:sp>
      <p:pic>
        <p:nvPicPr>
          <p:cNvPr id="2605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971600" y="795060"/>
            <a:ext cx="1905480" cy="1240200"/>
          </a:xfrm>
          <a:prstGeom prst="rect">
            <a:avLst/>
          </a:prstGeom>
          <a:ln w="9360">
            <a:noFill/>
          </a:ln>
        </p:spPr>
      </p:pic>
      <p:pic>
        <p:nvPicPr>
          <p:cNvPr id="2606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7431300" y="938602"/>
            <a:ext cx="903960" cy="12038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424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Microsoft YaHei</vt:lpstr>
      <vt:lpstr>Arial</vt:lpstr>
      <vt:lpstr>DejaVu Sans</vt:lpstr>
      <vt:lpstr>StarSymbol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Alberto Costa Neves</cp:lastModifiedBy>
  <cp:revision>3</cp:revision>
  <dcterms:modified xsi:type="dcterms:W3CDTF">2017-03-13T11:01:06Z</dcterms:modified>
</cp:coreProperties>
</file>