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8"/>
  </p:notesMasterIdLst>
  <p:handoutMasterIdLst>
    <p:handoutMasterId r:id="rId9"/>
  </p:handoutMasterIdLst>
  <p:sldIdLst>
    <p:sldId id="262" r:id="rId3"/>
    <p:sldId id="276" r:id="rId4"/>
    <p:sldId id="275" r:id="rId5"/>
    <p:sldId id="278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4" autoAdjust="0"/>
    <p:restoredTop sz="94660" autoAdjust="0"/>
  </p:normalViewPr>
  <p:slideViewPr>
    <p:cSldViewPr snapToGrid="0" showGuides="1">
      <p:cViewPr varScale="1">
        <p:scale>
          <a:sx n="85" d="100"/>
          <a:sy n="85" d="100"/>
        </p:scale>
        <p:origin x="379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09" d="100"/>
          <a:sy n="109" d="100"/>
        </p:scale>
        <p:origin x="431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94302-D699-41FF-B474-F4265608E209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0F38C-D631-48DE-982B-D6ADF670B59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72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2D99E-73C5-4710-ACAB-ED43133636D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22C1-07BF-469B-82BC-31AA079AD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22C1-07BF-469B-82BC-31AA079AD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30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54760" y="255038"/>
            <a:ext cx="10860942" cy="621261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2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A</a:t>
            </a:r>
            <a:endParaRPr lang="en-US" dirty="0"/>
          </a:p>
        </p:txBody>
      </p:sp>
      <p:sp>
        <p:nvSpPr>
          <p:cNvPr id="12" name="Title 20"/>
          <p:cNvSpPr>
            <a:spLocks noGrp="1"/>
          </p:cNvSpPr>
          <p:nvPr>
            <p:ph type="title" hasCustomPrompt="1"/>
          </p:nvPr>
        </p:nvSpPr>
        <p:spPr>
          <a:xfrm>
            <a:off x="654759" y="956332"/>
            <a:ext cx="10861675" cy="565041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Subtitle A</a:t>
            </a:r>
          </a:p>
        </p:txBody>
      </p:sp>
      <p:sp>
        <p:nvSpPr>
          <p:cNvPr id="1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654049" y="1601406"/>
            <a:ext cx="10861675" cy="4466108"/>
          </a:xfrm>
        </p:spPr>
        <p:txBody>
          <a:bodyPr/>
          <a:lstStyle>
            <a:lvl1pPr marL="0" indent="0">
              <a:buNone/>
              <a:defRPr lang="en-US" sz="1800" b="0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54759" y="308632"/>
            <a:ext cx="10885599" cy="13296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54760" y="1825625"/>
            <a:ext cx="5365040" cy="419061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="0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text: Arial 18pt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>
          <a:xfrm>
            <a:off x="6175319" y="1825625"/>
            <a:ext cx="5365040" cy="41906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654759" y="308632"/>
            <a:ext cx="10885599" cy="107249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761" y="1457325"/>
            <a:ext cx="5335842" cy="595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Arial bold 24pt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54760" y="2128839"/>
            <a:ext cx="5335842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1518" y="1457325"/>
            <a:ext cx="5380486" cy="5953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Arial bold 24pt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61518" y="2128838"/>
            <a:ext cx="5378840" cy="3890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760" y="409575"/>
            <a:ext cx="3932237" cy="12477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09575"/>
            <a:ext cx="6323012" cy="56197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60" y="1752599"/>
            <a:ext cx="3932237" cy="42767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Body text: Arial 18pt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A3_2023_G_0XX_EN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5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52475" y="704851"/>
            <a:ext cx="10677525" cy="53215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898907" y="2939130"/>
            <a:ext cx="8394185" cy="94202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907" y="3961460"/>
            <a:ext cx="8394185" cy="66531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6" y="1128001"/>
            <a:ext cx="3009401" cy="775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5" y="6179567"/>
            <a:ext cx="1625723" cy="5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2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752475" y="704851"/>
            <a:ext cx="10677525" cy="543843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77133" y="2119498"/>
            <a:ext cx="4773478" cy="2041795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7133" y="4161292"/>
            <a:ext cx="4773478" cy="1717961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90" y="1097801"/>
            <a:ext cx="2439420" cy="628747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300788" y="2119498"/>
            <a:ext cx="4827799" cy="37597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0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1" cy="6858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52475" y="704851"/>
            <a:ext cx="10677525" cy="532159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75" y="6179567"/>
            <a:ext cx="1625723" cy="541908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898907" y="2939130"/>
            <a:ext cx="8394185" cy="942020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98907" y="3961460"/>
            <a:ext cx="8394185" cy="665319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info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86" y="1128001"/>
            <a:ext cx="3009401" cy="7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09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30048" y="1479001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5097276"/>
            <a:ext cx="1386581" cy="13822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43839" y="1479000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030048" y="2112308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343839" y="2112307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030048" y="2745615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343839" y="2745614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2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030048" y="3378922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343839" y="3378921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030048" y="4012229"/>
            <a:ext cx="6789420" cy="458288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err="1"/>
              <a:t>Title</a:t>
            </a:r>
            <a:endParaRPr lang="en-US" dirty="0"/>
          </a:p>
        </p:txBody>
      </p:sp>
      <p:sp>
        <p:nvSpPr>
          <p:cNvPr id="31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343839" y="4012228"/>
            <a:ext cx="469104" cy="458288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#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255777"/>
            <a:ext cx="1625723" cy="5419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" y="255777"/>
            <a:ext cx="2119968" cy="5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07180" y="3332801"/>
            <a:ext cx="6789420" cy="665319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Small description of the section if necessary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692910" y="2207420"/>
            <a:ext cx="2414270" cy="1790700"/>
          </a:xfrm>
        </p:spPr>
        <p:txBody>
          <a:bodyPr anchor="ctr">
            <a:noAutofit/>
          </a:bodyPr>
          <a:lstStyle>
            <a:lvl1pPr marL="0" indent="0">
              <a:buNone/>
              <a:defRPr sz="14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4107180" y="2281240"/>
            <a:ext cx="6789420" cy="121633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5097276"/>
            <a:ext cx="1386581" cy="1382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7" y="255777"/>
            <a:ext cx="2119968" cy="547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98" y="255777"/>
            <a:ext cx="1625723" cy="5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555" y="1825625"/>
            <a:ext cx="10920813" cy="4258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4555" y="365125"/>
            <a:ext cx="109208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016" y="6179567"/>
            <a:ext cx="2119968" cy="547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5" y="6179567"/>
            <a:ext cx="1625723" cy="54190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904717" y="6219544"/>
            <a:ext cx="2640651" cy="5019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100" smtClean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A3_2023_G_0XX_EN</a:t>
            </a:r>
          </a:p>
        </p:txBody>
      </p:sp>
    </p:spTree>
    <p:extLst>
      <p:ext uri="{BB962C8B-B14F-4D97-AF65-F5344CB8AC3E}">
        <p14:creationId xmlns:p14="http://schemas.microsoft.com/office/powerpoint/2010/main" val="158606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76" r:id="rId3"/>
    <p:sldLayoutId id="214748365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356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1" r:id="rId4"/>
    <p:sldLayoutId id="214748366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name of the Commission/</a:t>
            </a:r>
            <a:r>
              <a:rPr lang="es-ES" dirty="0" err="1"/>
              <a:t>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err="1"/>
              <a:t>Report</a:t>
            </a:r>
            <a:r>
              <a:rPr lang="es-ES" dirty="0"/>
              <a:t> </a:t>
            </a:r>
            <a:r>
              <a:rPr lang="es-ES" dirty="0" err="1"/>
              <a:t>presented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behalf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Commission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XXXXX</a:t>
            </a:r>
          </a:p>
          <a:p>
            <a:r>
              <a:rPr lang="es-ES" dirty="0"/>
              <a:t>XXXXX </a:t>
            </a:r>
            <a:r>
              <a:rPr lang="es-ES" dirty="0" err="1"/>
              <a:t>Chair</a:t>
            </a:r>
            <a:r>
              <a:rPr lang="es-ES" dirty="0"/>
              <a:t> / Vice-</a:t>
            </a:r>
            <a:r>
              <a:rPr lang="es-ES" dirty="0" err="1"/>
              <a:t>Chair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DF17AF-EFA5-C565-19FE-8126DD153C8E}"/>
              </a:ext>
            </a:extLst>
          </p:cNvPr>
          <p:cNvSpPr txBox="1">
            <a:spLocks/>
          </p:cNvSpPr>
          <p:nvPr/>
        </p:nvSpPr>
        <p:spPr>
          <a:xfrm>
            <a:off x="9551349" y="6356069"/>
            <a:ext cx="2640651" cy="501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25000"/>
                  </a:schemeClr>
                </a:solidFill>
              </a:rPr>
              <a:t>A3_2023_G_06.XX</a:t>
            </a:r>
          </a:p>
        </p:txBody>
      </p:sp>
    </p:spTree>
    <p:extLst>
      <p:ext uri="{BB962C8B-B14F-4D97-AF65-F5344CB8AC3E}">
        <p14:creationId xmlns:p14="http://schemas.microsoft.com/office/powerpoint/2010/main" val="251416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641" y="0"/>
            <a:ext cx="10885599" cy="1329668"/>
          </a:xfrm>
        </p:spPr>
        <p:txBody>
          <a:bodyPr/>
          <a:lstStyle/>
          <a:p>
            <a:r>
              <a:rPr lang="es-ES" u="sng" dirty="0"/>
              <a:t>Meetings of </a:t>
            </a:r>
            <a:r>
              <a:rPr lang="es-ES" u="sng" dirty="0" err="1"/>
              <a:t>the</a:t>
            </a:r>
            <a:r>
              <a:rPr lang="es-ES" u="sng" dirty="0"/>
              <a:t> XXXHC </a:t>
            </a:r>
            <a:r>
              <a:rPr lang="es-ES" u="sng" dirty="0" err="1"/>
              <a:t>between</a:t>
            </a:r>
            <a:r>
              <a:rPr lang="es-ES" u="sng" dirty="0"/>
              <a:t> A2 and A3 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760" y="1329668"/>
            <a:ext cx="9403640" cy="4686571"/>
          </a:xfrm>
        </p:spPr>
        <p:txBody>
          <a:bodyPr/>
          <a:lstStyle/>
          <a:p>
            <a:r>
              <a:rPr lang="en-US" i="1" dirty="0"/>
              <a:t>( Short resume in one slide)</a:t>
            </a:r>
          </a:p>
          <a:p>
            <a:r>
              <a:rPr lang="en-US" i="1" dirty="0"/>
              <a:t>(x hybrid/virtual/ in person meetings between 2020 – 2023</a:t>
            </a:r>
          </a:p>
          <a:p>
            <a:r>
              <a:rPr lang="en-US" i="1" dirty="0"/>
              <a:t>full / modest / poor regional participation ?</a:t>
            </a:r>
            <a:br>
              <a:rPr lang="en-US" i="1" dirty="0"/>
            </a:br>
            <a:endParaRPr lang="en-US" i="1" dirty="0"/>
          </a:p>
          <a:p>
            <a:r>
              <a:rPr lang="en-US" i="1" dirty="0"/>
              <a:t>associated members and / or observers' presence ? )</a:t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 dirty="0"/>
              <a:t>A3_2023_G_06.XX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BAE8E-C059-9384-D046-BAEA3AED8C69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3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u="sng" dirty="0">
                <a:latin typeface="+mj-lt"/>
                <a:ea typeface="+mj-ea"/>
                <a:cs typeface="+mj-cs"/>
              </a:rPr>
              <a:t>Highlights of regional collaboration and follow up achievements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/>
              <a:t>( Short resume in one slide)</a:t>
            </a:r>
          </a:p>
          <a:p>
            <a:endParaRPr lang="en-US" i="1" dirty="0"/>
          </a:p>
          <a:p>
            <a:r>
              <a:rPr lang="en-US" i="1" dirty="0"/>
              <a:t>three to five most relevant agenda items addressing regional aspects of collaboration including achievements made (if there are any)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0C2A76-A34E-E8D2-4790-4B3B1B84C98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 dirty="0"/>
              <a:t>A3_2023_G_06.XX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E4E81-18D3-5D1A-91F3-FDFE3F0A4900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1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latin typeface="+mj-lt"/>
                <a:ea typeface="+mj-ea"/>
                <a:cs typeface="+mj-cs"/>
              </a:rPr>
              <a:t>Activities contributing to the strategic goals and targets of the IHO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i="1" dirty="0"/>
              <a:t>( Short resume in one slide)</a:t>
            </a:r>
          </a:p>
          <a:p>
            <a:endParaRPr lang="en-US" i="1" dirty="0"/>
          </a:p>
          <a:p>
            <a:r>
              <a:rPr lang="en-US" i="1" dirty="0"/>
              <a:t>three to five most relevant agenda items addressing the strategic goals / targets of the IHO</a:t>
            </a:r>
          </a:p>
          <a:p>
            <a:r>
              <a:rPr lang="en-US" i="1" dirty="0"/>
              <a:t>                    one of them is S-100 implementation plan as default</a:t>
            </a:r>
          </a:p>
          <a:p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E984D5-11D5-CEC3-F5BE-C38B832AE0F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8904717" y="6219544"/>
            <a:ext cx="2640651" cy="501931"/>
          </a:xfrm>
        </p:spPr>
        <p:txBody>
          <a:bodyPr/>
          <a:lstStyle/>
          <a:p>
            <a:r>
              <a:rPr lang="en-US" dirty="0"/>
              <a:t>A3_2023_G_06.XX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12BA4F-940E-B230-A561-5F00AD8866D7}"/>
              </a:ext>
            </a:extLst>
          </p:cNvPr>
          <p:cNvSpPr txBox="1"/>
          <p:nvPr/>
        </p:nvSpPr>
        <p:spPr>
          <a:xfrm>
            <a:off x="11704320" y="6386732"/>
            <a:ext cx="28135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fld id="{2F31AE5A-333D-4721-A6CC-DAB6C7E90F8B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1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98906" y="2451163"/>
            <a:ext cx="9040943" cy="1641481"/>
          </a:xfrm>
        </p:spPr>
        <p:txBody>
          <a:bodyPr>
            <a:normAutofit fontScale="25000" lnSpcReduction="20000"/>
          </a:bodyPr>
          <a:lstStyle/>
          <a:p>
            <a:pPr algn="just">
              <a:tabLst>
                <a:tab pos="828040" algn="l"/>
              </a:tabLst>
            </a:pPr>
            <a:r>
              <a:rPr lang="en-GB" sz="9600" b="1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Assembly</a:t>
            </a:r>
            <a:r>
              <a:rPr lang="en-GB" sz="9600" b="1" kern="1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is invited to</a:t>
            </a:r>
            <a:r>
              <a:rPr lang="en-GB" sz="9600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</a:t>
            </a:r>
            <a:endParaRPr lang="en-US" sz="9600" kern="1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tabLst>
                <a:tab pos="828040" algn="l"/>
              </a:tabLst>
            </a:pPr>
            <a:r>
              <a:rPr lang="en-GB" sz="9600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a)	</a:t>
            </a:r>
            <a:r>
              <a:rPr lang="en-GB" sz="9600" b="1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take note</a:t>
            </a:r>
            <a:r>
              <a:rPr lang="en-US" sz="9600" b="1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the full report </a:t>
            </a:r>
            <a:r>
              <a:rPr lang="en-US" sz="9600" kern="1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(</a:t>
            </a:r>
            <a:r>
              <a:rPr lang="en-US" sz="9600" i="1" kern="1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Doc name</a:t>
            </a:r>
            <a:r>
              <a:rPr lang="en-US" sz="9600" kern="1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)</a:t>
            </a:r>
            <a:endParaRPr lang="en-US" sz="9600" kern="1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tabLst>
                <a:tab pos="828040" algn="l"/>
              </a:tabLst>
            </a:pPr>
            <a:r>
              <a:rPr lang="en-GB" sz="9600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        b)	</a:t>
            </a:r>
            <a:r>
              <a:rPr lang="en-US" sz="9600" b="1" kern="100" dirty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consider the reported highlights of regional activities and the activities contributed to the strategic Goals and targets in their further deliberations</a:t>
            </a:r>
          </a:p>
          <a:p>
            <a:pPr algn="just"/>
            <a:r>
              <a:rPr lang="en-US" sz="9600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endParaRPr lang="en-US" sz="9600" kern="1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 </a:t>
            </a:r>
            <a:endParaRPr lang="en-US" sz="1800" kern="100" dirty="0">
              <a:effectLst/>
              <a:latin typeface="Arial" panose="020B0604020202020204" pitchFamily="34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253BD9E-F3EA-97DB-D376-3D589DA349F3}"/>
              </a:ext>
            </a:extLst>
          </p:cNvPr>
          <p:cNvSpPr txBox="1">
            <a:spLocks/>
          </p:cNvSpPr>
          <p:nvPr/>
        </p:nvSpPr>
        <p:spPr>
          <a:xfrm>
            <a:off x="9551349" y="6356069"/>
            <a:ext cx="2640651" cy="5019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6">
                    <a:lumMod val="25000"/>
                  </a:schemeClr>
                </a:solidFill>
              </a:rPr>
              <a:t>A3_2023_G_06.XX</a:t>
            </a:r>
          </a:p>
        </p:txBody>
      </p:sp>
    </p:spTree>
    <p:extLst>
      <p:ext uri="{BB962C8B-B14F-4D97-AF65-F5344CB8AC3E}">
        <p14:creationId xmlns:p14="http://schemas.microsoft.com/office/powerpoint/2010/main" val="11752060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">
  <a:themeElements>
    <a:clrScheme name="Assembly">
      <a:dk1>
        <a:sysClr val="windowText" lastClr="000000"/>
      </a:dk1>
      <a:lt1>
        <a:sysClr val="window" lastClr="FFFFFF"/>
      </a:lt1>
      <a:dk2>
        <a:srgbClr val="223F97"/>
      </a:dk2>
      <a:lt2>
        <a:srgbClr val="E9F4FB"/>
      </a:lt2>
      <a:accent1>
        <a:srgbClr val="2781BF"/>
      </a:accent1>
      <a:accent2>
        <a:srgbClr val="58A8DD"/>
      </a:accent2>
      <a:accent3>
        <a:srgbClr val="223F97"/>
      </a:accent3>
      <a:accent4>
        <a:srgbClr val="A5D0ED"/>
      </a:accent4>
      <a:accent5>
        <a:srgbClr val="58A8DD"/>
      </a:accent5>
      <a:accent6>
        <a:srgbClr val="E9F4FB"/>
      </a:accent6>
      <a:hlink>
        <a:srgbClr val="FCDA5A"/>
      </a:hlink>
      <a:folHlink>
        <a:srgbClr val="0076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s">
  <a:themeElements>
    <a:clrScheme name="Assembly">
      <a:dk1>
        <a:sysClr val="windowText" lastClr="000000"/>
      </a:dk1>
      <a:lt1>
        <a:sysClr val="window" lastClr="FFFFFF"/>
      </a:lt1>
      <a:dk2>
        <a:srgbClr val="223F97"/>
      </a:dk2>
      <a:lt2>
        <a:srgbClr val="E9F4FB"/>
      </a:lt2>
      <a:accent1>
        <a:srgbClr val="2781BF"/>
      </a:accent1>
      <a:accent2>
        <a:srgbClr val="58A8DD"/>
      </a:accent2>
      <a:accent3>
        <a:srgbClr val="223F97"/>
      </a:accent3>
      <a:accent4>
        <a:srgbClr val="A5D0ED"/>
      </a:accent4>
      <a:accent5>
        <a:srgbClr val="58A8DD"/>
      </a:accent5>
      <a:accent6>
        <a:srgbClr val="E9F4FB"/>
      </a:accent6>
      <a:hlink>
        <a:srgbClr val="FCDA5A"/>
      </a:hlink>
      <a:folHlink>
        <a:srgbClr val="0076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231</Words>
  <Application>Microsoft Office PowerPoint</Application>
  <PresentationFormat>Widescreen</PresentationFormat>
  <Paragraphs>31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Slides</vt:lpstr>
      <vt:lpstr>Titles</vt:lpstr>
      <vt:lpstr>Full name of the Commission/Body</vt:lpstr>
      <vt:lpstr>Meetings of the XXXHC between A2 and A3 </vt:lpstr>
      <vt:lpstr>PowerPoint Presentation</vt:lpstr>
      <vt:lpstr>PowerPoint Presentation</vt:lpstr>
      <vt:lpstr>PowerPoint Presentation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Mounir</dc:creator>
  <cp:lastModifiedBy>Leonel Manteigas</cp:lastModifiedBy>
  <cp:revision>98</cp:revision>
  <dcterms:created xsi:type="dcterms:W3CDTF">2022-12-20T13:36:38Z</dcterms:created>
  <dcterms:modified xsi:type="dcterms:W3CDTF">2023-04-18T18:10:35Z</dcterms:modified>
</cp:coreProperties>
</file>