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8"/>
  </p:notesMasterIdLst>
  <p:handoutMasterIdLst>
    <p:handoutMasterId r:id="rId9"/>
  </p:handoutMasterIdLst>
  <p:sldIdLst>
    <p:sldId id="262" r:id="rId3"/>
    <p:sldId id="276" r:id="rId4"/>
    <p:sldId id="275" r:id="rId5"/>
    <p:sldId id="277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4" autoAdjust="0"/>
    <p:restoredTop sz="94660" autoAdjust="0"/>
  </p:normalViewPr>
  <p:slideViewPr>
    <p:cSldViewPr snapToGrid="0" showGuides="1">
      <p:cViewPr varScale="1">
        <p:scale>
          <a:sx n="85" d="100"/>
          <a:sy n="85" d="100"/>
        </p:scale>
        <p:origin x="379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9" d="100"/>
          <a:sy n="109" d="100"/>
        </p:scale>
        <p:origin x="431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94302-D699-41FF-B474-F4265608E20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0F38C-D631-48DE-982B-D6ADF670B5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7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2D99E-73C5-4710-ACAB-ED43133636D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22C1-07BF-469B-82BC-31AA079A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22C1-07BF-469B-82BC-31AA079AD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0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54760" y="255038"/>
            <a:ext cx="10860942" cy="62126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A</a:t>
            </a:r>
            <a:endParaRPr lang="en-US" dirty="0"/>
          </a:p>
        </p:txBody>
      </p:sp>
      <p:sp>
        <p:nvSpPr>
          <p:cNvPr id="12" name="Title 20"/>
          <p:cNvSpPr>
            <a:spLocks noGrp="1"/>
          </p:cNvSpPr>
          <p:nvPr>
            <p:ph type="title" hasCustomPrompt="1"/>
          </p:nvPr>
        </p:nvSpPr>
        <p:spPr>
          <a:xfrm>
            <a:off x="654759" y="956332"/>
            <a:ext cx="10861675" cy="565041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Subtitle A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654049" y="1601406"/>
            <a:ext cx="10861675" cy="4466108"/>
          </a:xfrm>
        </p:spPr>
        <p:txBody>
          <a:bodyPr/>
          <a:lstStyle>
            <a:lvl1pPr marL="0" indent="0">
              <a:buNone/>
              <a:defRPr lang="en-US" sz="1800" b="0" i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A3_2023_G_0XX_EN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54759" y="308632"/>
            <a:ext cx="10885599" cy="13296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760" y="1825625"/>
            <a:ext cx="5365040" cy="419061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text: Arial 18pt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>
          <a:xfrm>
            <a:off x="6175319" y="1825625"/>
            <a:ext cx="5365040" cy="419061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A3_2023_G_0XX_EN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4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54759" y="308632"/>
            <a:ext cx="10885599" cy="10724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761" y="1457325"/>
            <a:ext cx="5335842" cy="5953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Arial bold 24pt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54760" y="2128839"/>
            <a:ext cx="5335842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1518" y="1457325"/>
            <a:ext cx="5380486" cy="5953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Arial bold 24pt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61518" y="2128838"/>
            <a:ext cx="5378840" cy="3890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A3_2023_G_0XX_EN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60" y="409575"/>
            <a:ext cx="3932237" cy="12477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09575"/>
            <a:ext cx="6323012" cy="5619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60" y="1752599"/>
            <a:ext cx="3932237" cy="42767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text: Arial 18pt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A3_2023_G_0XX_EN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5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2475" y="704851"/>
            <a:ext cx="10677525" cy="532159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898907" y="2939130"/>
            <a:ext cx="8394185" cy="942020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98907" y="3961460"/>
            <a:ext cx="8394185" cy="665319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Small description of the section if necessary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86" y="1128001"/>
            <a:ext cx="3009401" cy="775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75" y="6179567"/>
            <a:ext cx="1625723" cy="5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12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52475" y="704851"/>
            <a:ext cx="10677525" cy="543843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77133" y="2119498"/>
            <a:ext cx="4773478" cy="2041795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7133" y="4161292"/>
            <a:ext cx="4773478" cy="171796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Small description of the section if necessary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90" y="1097801"/>
            <a:ext cx="2439420" cy="628747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00788" y="2119498"/>
            <a:ext cx="4827799" cy="37597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09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52475" y="704851"/>
            <a:ext cx="10677525" cy="532159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75" y="6179567"/>
            <a:ext cx="1625723" cy="541908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898907" y="2939130"/>
            <a:ext cx="8394185" cy="942020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98907" y="3961460"/>
            <a:ext cx="8394185" cy="665319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info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86" y="1128001"/>
            <a:ext cx="3009401" cy="7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09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30048" y="1479001"/>
            <a:ext cx="6789420" cy="45828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8" y="5097276"/>
            <a:ext cx="1386581" cy="13822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3839" y="1479000"/>
            <a:ext cx="469104" cy="458288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#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3030048" y="2112308"/>
            <a:ext cx="6789420" cy="45828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343839" y="2112307"/>
            <a:ext cx="469104" cy="458288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#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030048" y="2745615"/>
            <a:ext cx="6789420" cy="45828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343839" y="2745614"/>
            <a:ext cx="469104" cy="458288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#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030048" y="3378922"/>
            <a:ext cx="6789420" cy="45828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343839" y="3378921"/>
            <a:ext cx="469104" cy="458288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#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030048" y="4012229"/>
            <a:ext cx="6789420" cy="45828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endParaRPr lang="en-US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343839" y="4012228"/>
            <a:ext cx="469104" cy="458288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#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8" y="255777"/>
            <a:ext cx="1625723" cy="541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7" y="255777"/>
            <a:ext cx="2119968" cy="5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2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07180" y="3332801"/>
            <a:ext cx="6789420" cy="66531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Small description of the section if necessary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92910" y="2207420"/>
            <a:ext cx="2414270" cy="1790700"/>
          </a:xfrm>
        </p:spPr>
        <p:txBody>
          <a:bodyPr anchor="ctr">
            <a:noAutofit/>
          </a:bodyPr>
          <a:lstStyle>
            <a:lvl1pPr marL="0" indent="0">
              <a:buNone/>
              <a:defRPr sz="1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4107180" y="2281240"/>
            <a:ext cx="6789420" cy="121633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8" y="5097276"/>
            <a:ext cx="1386581" cy="138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7" y="255777"/>
            <a:ext cx="2119968" cy="547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8" y="255777"/>
            <a:ext cx="1625723" cy="5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4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555" y="1825625"/>
            <a:ext cx="10920813" cy="4258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4555" y="365125"/>
            <a:ext cx="1092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16" y="6179567"/>
            <a:ext cx="2119968" cy="547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5" y="6179567"/>
            <a:ext cx="1625723" cy="5419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04717" y="6219544"/>
            <a:ext cx="2640651" cy="501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100" smtClean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A3_2023_G_0XX_EN</a:t>
            </a:r>
          </a:p>
        </p:txBody>
      </p:sp>
    </p:spTree>
    <p:extLst>
      <p:ext uri="{BB962C8B-B14F-4D97-AF65-F5344CB8AC3E}">
        <p14:creationId xmlns:p14="http://schemas.microsoft.com/office/powerpoint/2010/main" val="158606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6" r:id="rId3"/>
    <p:sldLayoutId id="214748365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1" r:id="rId4"/>
    <p:sldLayoutId id="214748366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Short </a:t>
            </a:r>
            <a:r>
              <a:rPr lang="es-ES" dirty="0" err="1"/>
              <a:t>description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content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6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non </a:t>
            </a:r>
            <a:r>
              <a:rPr lang="en-US" dirty="0" err="1"/>
              <a:t>finibus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quam, in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id,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non </a:t>
            </a:r>
            <a:r>
              <a:rPr lang="en-US" dirty="0" err="1"/>
              <a:t>finibus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quam, in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id,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8904717" y="6219544"/>
            <a:ext cx="2640651" cy="501931"/>
          </a:xfrm>
        </p:spPr>
        <p:txBody>
          <a:bodyPr/>
          <a:lstStyle/>
          <a:p>
            <a:r>
              <a:rPr lang="en-US"/>
              <a:t>insert the document identification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96006-578F-BFFE-C470-DBF9499011FA}"/>
              </a:ext>
            </a:extLst>
          </p:cNvPr>
          <p:cNvSpPr txBox="1"/>
          <p:nvPr/>
        </p:nvSpPr>
        <p:spPr>
          <a:xfrm>
            <a:off x="11704320" y="6386732"/>
            <a:ext cx="2813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fld id="{2F31AE5A-333D-4721-A6CC-DAB6C7E90F8B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/>
              <a:t>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Subtitle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in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vel.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at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, </a:t>
            </a:r>
            <a:r>
              <a:rPr lang="en-US" dirty="0" err="1"/>
              <a:t>risus</a:t>
            </a:r>
            <a:r>
              <a:rPr lang="en-US" dirty="0"/>
              <a:t> id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magna </a:t>
            </a:r>
            <a:r>
              <a:rPr lang="en-US" dirty="0" err="1"/>
              <a:t>lobortis</a:t>
            </a:r>
            <a:r>
              <a:rPr lang="en-US" dirty="0"/>
              <a:t> dui,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nisi ante a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non </a:t>
            </a:r>
            <a:r>
              <a:rPr lang="en-US" dirty="0" err="1"/>
              <a:t>imperdiet</a:t>
            </a:r>
            <a:r>
              <a:rPr lang="en-US" dirty="0"/>
              <a:t> mi. Integer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non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 et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ante,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a.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non </a:t>
            </a:r>
            <a:r>
              <a:rPr lang="en-US" dirty="0" err="1"/>
              <a:t>leo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tempus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ligula.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nisi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dictum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lacus a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at vitae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</a:t>
            </a:r>
          </a:p>
          <a:p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id </a:t>
            </a:r>
            <a:r>
              <a:rPr lang="en-US" dirty="0" err="1"/>
              <a:t>pulvinar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</a:t>
            </a:r>
            <a:r>
              <a:rPr lang="en-US" dirty="0" err="1"/>
              <a:t>curae</a:t>
            </a:r>
            <a:r>
              <a:rPr lang="en-US" dirty="0"/>
              <a:t>; Nam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ac </a:t>
            </a:r>
            <a:r>
              <a:rPr lang="en-US" dirty="0" err="1"/>
              <a:t>egestas</a:t>
            </a:r>
            <a:r>
              <a:rPr lang="en-US" dirty="0"/>
              <a:t> et, </a:t>
            </a:r>
            <a:r>
              <a:rPr lang="en-US" dirty="0" err="1"/>
              <a:t>iaculis</a:t>
            </a:r>
            <a:r>
              <a:rPr lang="en-US" dirty="0"/>
              <a:t> non mi.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a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ex </a:t>
            </a:r>
            <a:r>
              <a:rPr lang="en-US" dirty="0" err="1"/>
              <a:t>aliquam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est.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8904717" y="6219544"/>
            <a:ext cx="2640651" cy="501931"/>
          </a:xfrm>
        </p:spPr>
        <p:txBody>
          <a:bodyPr/>
          <a:lstStyle/>
          <a:p>
            <a:r>
              <a:rPr lang="en-US" dirty="0"/>
              <a:t>insert the document identification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FD0F2-6F4B-84AD-82F7-54483C0A6DD3}"/>
              </a:ext>
            </a:extLst>
          </p:cNvPr>
          <p:cNvSpPr txBox="1"/>
          <p:nvPr/>
        </p:nvSpPr>
        <p:spPr>
          <a:xfrm>
            <a:off x="11704320" y="6386732"/>
            <a:ext cx="2813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fld id="{2F31AE5A-333D-4721-A6CC-DAB6C7E90F8B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1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Aliquam vitae imperdiet nibh, a pretium libero.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non </a:t>
            </a:r>
            <a:r>
              <a:rPr lang="en-US" dirty="0" err="1"/>
              <a:t>finibus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quam, in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id,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904717" y="6219544"/>
            <a:ext cx="2640651" cy="501931"/>
          </a:xfrm>
        </p:spPr>
        <p:txBody>
          <a:bodyPr/>
          <a:lstStyle/>
          <a:p>
            <a:r>
              <a:rPr lang="en-US"/>
              <a:t>Insert the document identification</a:t>
            </a:r>
            <a:endParaRPr lang="en-US" dirty="0"/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r="13741"/>
          <a:stretch>
            <a:fillRect/>
          </a:stretch>
        </p:blipFill>
        <p:spPr>
          <a:xfrm>
            <a:off x="5183188" y="409575"/>
            <a:ext cx="6323012" cy="561974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B9642-62B5-C78C-0FBB-86105EBCC935}"/>
              </a:ext>
            </a:extLst>
          </p:cNvPr>
          <p:cNvSpPr txBox="1"/>
          <p:nvPr/>
        </p:nvSpPr>
        <p:spPr>
          <a:xfrm>
            <a:off x="11704320" y="6386732"/>
            <a:ext cx="2813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fld id="{2F31AE5A-333D-4721-A6CC-DAB6C7E90F8B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7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060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">
  <a:themeElements>
    <a:clrScheme name="Assembly">
      <a:dk1>
        <a:sysClr val="windowText" lastClr="000000"/>
      </a:dk1>
      <a:lt1>
        <a:sysClr val="window" lastClr="FFFFFF"/>
      </a:lt1>
      <a:dk2>
        <a:srgbClr val="223F97"/>
      </a:dk2>
      <a:lt2>
        <a:srgbClr val="E9F4FB"/>
      </a:lt2>
      <a:accent1>
        <a:srgbClr val="2781BF"/>
      </a:accent1>
      <a:accent2>
        <a:srgbClr val="58A8DD"/>
      </a:accent2>
      <a:accent3>
        <a:srgbClr val="223F97"/>
      </a:accent3>
      <a:accent4>
        <a:srgbClr val="A5D0ED"/>
      </a:accent4>
      <a:accent5>
        <a:srgbClr val="58A8DD"/>
      </a:accent5>
      <a:accent6>
        <a:srgbClr val="E9F4FB"/>
      </a:accent6>
      <a:hlink>
        <a:srgbClr val="FCDA5A"/>
      </a:hlink>
      <a:folHlink>
        <a:srgbClr val="0076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Assembly">
      <a:dk1>
        <a:sysClr val="windowText" lastClr="000000"/>
      </a:dk1>
      <a:lt1>
        <a:sysClr val="window" lastClr="FFFFFF"/>
      </a:lt1>
      <a:dk2>
        <a:srgbClr val="223F97"/>
      </a:dk2>
      <a:lt2>
        <a:srgbClr val="E9F4FB"/>
      </a:lt2>
      <a:accent1>
        <a:srgbClr val="2781BF"/>
      </a:accent1>
      <a:accent2>
        <a:srgbClr val="58A8DD"/>
      </a:accent2>
      <a:accent3>
        <a:srgbClr val="223F97"/>
      </a:accent3>
      <a:accent4>
        <a:srgbClr val="A5D0ED"/>
      </a:accent4>
      <a:accent5>
        <a:srgbClr val="58A8DD"/>
      </a:accent5>
      <a:accent6>
        <a:srgbClr val="E9F4FB"/>
      </a:accent6>
      <a:hlink>
        <a:srgbClr val="FCDA5A"/>
      </a:hlink>
      <a:folHlink>
        <a:srgbClr val="0076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448</Words>
  <Application>Microsoft Office PowerPoint</Application>
  <PresentationFormat>Widescreen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Slides</vt:lpstr>
      <vt:lpstr>Titles</vt:lpstr>
      <vt:lpstr>Main Title</vt:lpstr>
      <vt:lpstr>Title</vt:lpstr>
      <vt:lpstr>Subtitle</vt:lpstr>
      <vt:lpstr>Aliquam vitae imperdiet nibh, a pretium libero.</vt:lpstr>
      <vt:lpstr>PowerPoint Presentation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Mounir</dc:creator>
  <cp:lastModifiedBy>Leonel Manteigas</cp:lastModifiedBy>
  <cp:revision>88</cp:revision>
  <dcterms:created xsi:type="dcterms:W3CDTF">2022-12-20T13:36:38Z</dcterms:created>
  <dcterms:modified xsi:type="dcterms:W3CDTF">2023-04-18T18:15:17Z</dcterms:modified>
</cp:coreProperties>
</file>