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4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2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79132" y="0"/>
            <a:ext cx="10312867" cy="883167"/>
          </a:xfrm>
        </p:spPr>
        <p:txBody>
          <a:bodyPr>
            <a:normAutofit/>
          </a:bodyPr>
          <a:lstStyle>
            <a:lvl1pPr>
              <a:defRPr sz="2400" cap="all" baseline="0">
                <a:latin typeface="Arial Black" panose="020B0A040201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1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8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80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3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75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DD24-6168-4C6E-B4D2-E6B466BDF756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C-4,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 Secretariat, Monaco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 November 2020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58030" y="1617365"/>
            <a:ext cx="8875939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4th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Meeting of the IHO Council</a:t>
            </a:r>
          </a:p>
          <a:p>
            <a:pPr algn="ctr"/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fr-F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..</a:t>
            </a:r>
            <a:endParaRPr lang="fr-FR" sz="3100" dirty="0">
              <a:solidFill>
                <a:srgbClr val="00A9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C-4,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 Secretariat, Monaco,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November 2020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17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C-4,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 Secretariat, Monaco,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November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774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32514" y="1825625"/>
            <a:ext cx="10221286" cy="4289949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C-4,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 Secretariat, Monaco,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November 2020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57158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_IHO_New_Logo" id="{92376390-61D0-4A4A-9DAB-DA9E6EE3EAC4}" vid="{E943696B-60C2-4457-926B-515312E413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Master_IHO_New_Logo</Template>
  <TotalTime>13</TotalTime>
  <Words>46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Adobe Naskh Medium</vt:lpstr>
      <vt:lpstr>Arial</vt:lpstr>
      <vt:lpstr>Arial Black</vt:lpstr>
      <vt:lpstr>Calibri</vt:lpstr>
      <vt:lpstr>Calibri Light</vt:lpstr>
      <vt:lpstr>Master_IHO_New_Logo</vt:lpstr>
      <vt:lpstr>PowerPoint Presentation</vt:lpstr>
      <vt:lpstr>PowerPoint Presentation</vt:lpstr>
      <vt:lpstr>PowerPoint Presentation</vt:lpstr>
      <vt:lpstr>PowerPoint Presentation</vt:lpstr>
    </vt:vector>
  </TitlesOfParts>
  <Company>International Hydrographic Bureau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Isabelle Belmonte</cp:lastModifiedBy>
  <cp:revision>5</cp:revision>
  <dcterms:created xsi:type="dcterms:W3CDTF">2019-06-26T12:25:46Z</dcterms:created>
  <dcterms:modified xsi:type="dcterms:W3CDTF">2020-10-02T10:21:52Z</dcterms:modified>
</cp:coreProperties>
</file>