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508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19/05/2023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319" y="0"/>
            <a:ext cx="3437937" cy="1145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549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19/05/2023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382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19/05/2023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  <p:grpSp>
        <p:nvGrpSpPr>
          <p:cNvPr id="7" name="Group 6"/>
          <p:cNvGrpSpPr/>
          <p:nvPr/>
        </p:nvGrpSpPr>
        <p:grpSpPr>
          <a:xfrm>
            <a:off x="-2" y="0"/>
            <a:ext cx="1884105" cy="1887824"/>
            <a:chOff x="-2" y="0"/>
            <a:chExt cx="1884105" cy="1887824"/>
          </a:xfrm>
        </p:grpSpPr>
        <p:grpSp>
          <p:nvGrpSpPr>
            <p:cNvPr id="8" name="Group 7"/>
            <p:cNvGrpSpPr/>
            <p:nvPr/>
          </p:nvGrpSpPr>
          <p:grpSpPr>
            <a:xfrm>
              <a:off x="-2" y="818"/>
              <a:ext cx="1884105" cy="1887006"/>
              <a:chOff x="-2" y="818"/>
              <a:chExt cx="1884105" cy="1887006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39566" y="818"/>
                <a:ext cx="944537" cy="941640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" y="942458"/>
                <a:ext cx="939567" cy="945366"/>
              </a:xfrm>
              <a:prstGeom prst="rect">
                <a:avLst/>
              </a:prstGeom>
            </p:spPr>
          </p:pic>
        </p:grp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0"/>
              <a:ext cx="939567" cy="942458"/>
            </a:xfrm>
            <a:prstGeom prst="rect">
              <a:avLst/>
            </a:prstGeom>
          </p:spPr>
        </p:pic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879132" y="0"/>
            <a:ext cx="10312867" cy="883167"/>
          </a:xfrm>
        </p:spPr>
        <p:txBody>
          <a:bodyPr>
            <a:normAutofit/>
          </a:bodyPr>
          <a:lstStyle>
            <a:lvl1pPr>
              <a:defRPr sz="2400" cap="all" baseline="0">
                <a:latin typeface="Arial Black" panose="020B0A04020102020204" pitchFamily="34" charset="0"/>
                <a:cs typeface="Adobe Naskh Medium" panose="01010101010101010101" pitchFamily="50" charset="-78"/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510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19/05/2023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6873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19/05/2023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7945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19/05/2023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9802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19/05/2023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14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19/05/2023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3310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19/05/2023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337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19/05/2023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8755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EDD24-6168-4C6E-B4D2-E6B466BDF756}" type="datetimeFigureOut">
              <a:rPr lang="fr-FR" smtClean="0"/>
              <a:t>19/05/2023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501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8659" y="6249510"/>
            <a:ext cx="5732235" cy="501650"/>
          </a:xfrm>
        </p:spPr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C-7, 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IHO Secretariat, Monaco, 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 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58030" y="1617365"/>
            <a:ext cx="8875939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 </a:t>
            </a: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Meeting of the IHO Council</a:t>
            </a:r>
          </a:p>
          <a:p>
            <a:pPr algn="ctr"/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fr-F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100" b="1" dirty="0" smtClean="0">
                <a:solidFill>
                  <a:srgbClr val="00A9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 Item ..</a:t>
            </a:r>
            <a:endParaRPr lang="fr-FR" sz="3100" dirty="0">
              <a:solidFill>
                <a:srgbClr val="00A9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58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8659" y="6249510"/>
            <a:ext cx="5732235" cy="501650"/>
          </a:xfrm>
        </p:spPr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C-7, 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IHO Secretariat, Monaco, 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 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177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8659" y="6249510"/>
            <a:ext cx="5732235" cy="501650"/>
          </a:xfrm>
        </p:spPr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C-7, 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IHO Secretariat, Monaco, 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 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774865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_IHO_New_Lo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_IHO_New_Logo" id="{92376390-61D0-4A4A-9DAB-DA9E6EE3EAC4}" vid="{E943696B-60C2-4457-926B-515312E413C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Master_IHO_New_Logo</Template>
  <TotalTime>17</TotalTime>
  <Words>42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Adobe Naskh Medium</vt:lpstr>
      <vt:lpstr>Arial</vt:lpstr>
      <vt:lpstr>Arial Black</vt:lpstr>
      <vt:lpstr>Calibri</vt:lpstr>
      <vt:lpstr>Calibri Light</vt:lpstr>
      <vt:lpstr>Master_IHO_New_Logo</vt:lpstr>
      <vt:lpstr>PowerPoint Presentation</vt:lpstr>
      <vt:lpstr>PowerPoint Presentation</vt:lpstr>
      <vt:lpstr>PowerPoint Presentation</vt:lpstr>
    </vt:vector>
  </TitlesOfParts>
  <Company>International Hydrographic Bureau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Isabelle Belmonte</dc:creator>
  <cp:lastModifiedBy>Yves GUILLAM</cp:lastModifiedBy>
  <cp:revision>8</cp:revision>
  <dcterms:created xsi:type="dcterms:W3CDTF">2019-06-26T12:25:46Z</dcterms:created>
  <dcterms:modified xsi:type="dcterms:W3CDTF">2023-05-19T13:39:57Z</dcterms:modified>
</cp:coreProperties>
</file>