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61" r:id="rId5"/>
    <p:sldId id="260" r:id="rId6"/>
    <p:sldId id="259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1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196"/>
    <p:restoredTop sz="73048"/>
  </p:normalViewPr>
  <p:slideViewPr>
    <p:cSldViewPr snapToGrid="0">
      <p:cViewPr varScale="1">
        <p:scale>
          <a:sx n="119" d="100"/>
          <a:sy n="119" d="100"/>
        </p:scale>
        <p:origin x="27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82C291-5B03-B344-80BF-A16DC8F04425}" type="datetimeFigureOut">
              <a:rPr lang="en-US" smtClean="0"/>
              <a:t>8/15/23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7081B9-8ACF-2647-8394-C110001D2F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5949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definitions – what is a communications plan?</a:t>
            </a:r>
          </a:p>
          <a:p>
            <a:r>
              <a:rPr lang="en-US" dirty="0"/>
              <a:t>what does it include?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7081B9-8ACF-2647-8394-C110001D2F6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80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7081B9-8ACF-2647-8394-C110001D2F6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3336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7081B9-8ACF-2647-8394-C110001D2F6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7613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7081B9-8ACF-2647-8394-C110001D2F6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3560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7081B9-8ACF-2647-8394-C110001D2F6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6314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7081B9-8ACF-2647-8394-C110001D2F6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9502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Elements of THIS comms plan</a:t>
            </a:r>
          </a:p>
          <a:p>
            <a:r>
              <a:rPr lang="en-US" dirty="0"/>
              <a:t>reminder – it’s a draft and a start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7081B9-8ACF-2647-8394-C110001D2F6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425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challenges?</a:t>
            </a:r>
          </a:p>
          <a:p>
            <a:endParaRPr lang="en-US" dirty="0"/>
          </a:p>
          <a:p>
            <a:r>
              <a:rPr lang="en-US" dirty="0"/>
              <a:t>who are the players?</a:t>
            </a:r>
          </a:p>
          <a:p>
            <a:r>
              <a:rPr lang="en-US" dirty="0"/>
              <a:t>IHO, Seabed 2030, GEBCO, IOC, industry, academia, public, others…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7081B9-8ACF-2647-8394-C110001D2F6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1274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who are the players?</a:t>
            </a:r>
          </a:p>
          <a:p>
            <a:r>
              <a:rPr lang="en-US" dirty="0"/>
              <a:t>IHO, Seabed 2030, GEBCO, IOC, industry, academia, public, others…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7081B9-8ACF-2647-8394-C110001D2F6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0489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Elements of THIS comms plan</a:t>
            </a:r>
          </a:p>
          <a:p>
            <a:r>
              <a:rPr lang="en-US" dirty="0"/>
              <a:t>reminder – it’s a draft and a start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7081B9-8ACF-2647-8394-C110001D2F6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2390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7081B9-8ACF-2647-8394-C110001D2F6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8742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7081B9-8ACF-2647-8394-C110001D2F6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658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7081B9-8ACF-2647-8394-C110001D2F6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517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7081B9-8ACF-2647-8394-C110001D2F6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7373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7081B9-8ACF-2647-8394-C110001D2F6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4631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D4CD03-F365-742B-B638-14401AB4F5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20E01EC-7924-112C-04C5-5C5371AEDD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969D57-15E5-4DC6-ED55-DDA2BBD32A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95BF6-EB1C-F24C-BD61-1FC072F39AA5}" type="datetimeFigureOut">
              <a:rPr lang="en-US" smtClean="0"/>
              <a:t>8/15/23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281EF2-9EDC-E992-8428-2026BEDE98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90D41A-4FD3-D9AB-32DB-9940222EA5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90556-459F-D948-84A9-9A5A2F15B5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7360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0EAEC-899A-951A-211C-2D70E1BFA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4BC4FFF-7BD3-FE12-ED80-64F46295FB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73A951-3FE3-DED4-DCE5-5FB2EACF3B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95BF6-EB1C-F24C-BD61-1FC072F39AA5}" type="datetimeFigureOut">
              <a:rPr lang="en-US" smtClean="0"/>
              <a:t>8/15/23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100434-6129-B878-16EE-04B904EC85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2A5A70-E8C3-7615-C19B-AB87E0EA8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90556-459F-D948-84A9-9A5A2F15B5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520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C0DAF4C-5FEF-C5C2-3F11-AE76A8F549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03FA528-A6A5-1C71-7C6B-2158422D39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F20365-8B86-2FC6-2DBE-2EE933519D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95BF6-EB1C-F24C-BD61-1FC072F39AA5}" type="datetimeFigureOut">
              <a:rPr lang="en-US" smtClean="0"/>
              <a:t>8/15/23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19E722-41F3-3E41-E354-8314BD6EA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75F60D-6CDC-60A9-E20F-BA54C0DE9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90556-459F-D948-84A9-9A5A2F15B5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63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D99941-2ABB-C4AB-F52D-494BF91812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80E8A3-FE54-B7CF-8925-81E1CEF754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67D42A-CC8E-7DC9-F2BE-AD19EAC76A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95BF6-EB1C-F24C-BD61-1FC072F39AA5}" type="datetimeFigureOut">
              <a:rPr lang="en-US" smtClean="0"/>
              <a:t>8/15/23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9789E9-2FBC-EF85-35FC-ACAFEFF243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D23217-26DD-4571-5220-7243FE6372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90556-459F-D948-84A9-9A5A2F15B5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274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55C9F3-49E0-C52B-520F-A53A72939E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C4DC4A-D9C2-C08F-4EDB-0527060F20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E67651-CDF8-CC03-4D9B-7DC8C0B431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95BF6-EB1C-F24C-BD61-1FC072F39AA5}" type="datetimeFigureOut">
              <a:rPr lang="en-US" smtClean="0"/>
              <a:t>8/15/23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0A916B-722F-C501-77B0-51AF95C7A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CC712D-6AAB-331C-8D91-9496339D8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90556-459F-D948-84A9-9A5A2F15B5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621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928916-8931-BF43-952C-603B23A83F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D2ED7A-B7E9-F826-F211-221482463E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A0F82C-FAB1-AA22-D48C-BBA47D2BA9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13907A-B421-4927-31E4-DE3B5732BB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95BF6-EB1C-F24C-BD61-1FC072F39AA5}" type="datetimeFigureOut">
              <a:rPr lang="en-US" smtClean="0"/>
              <a:t>8/15/23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F0EFAB-2E77-1F70-7AAA-75F71F7516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3694E1-32B1-FB05-762B-3FB653C51E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90556-459F-D948-84A9-9A5A2F15B5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6863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F1488C-06C2-4036-565F-F42BA6902B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D8CAD6-90AC-A278-DE09-5146F3C343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DA0BF0-0DAB-510E-38C1-8F38EF38CC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371D477-82C5-28B3-7112-B5483116DA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5DDC09A-1B0A-A97C-F1B4-A47B7178B1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351E798-0282-B3D9-5BF3-95A99AB691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95BF6-EB1C-F24C-BD61-1FC072F39AA5}" type="datetimeFigureOut">
              <a:rPr lang="en-US" smtClean="0"/>
              <a:t>8/15/23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CA56A7B-7B09-190D-4CCF-B32D53FDE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1313C79-A24D-AB4F-ABD7-1724843B1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90556-459F-D948-84A9-9A5A2F15B5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228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CBD528-D13E-8528-FAE5-D36275B94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A916022-3BBB-5BBD-A173-3C204F31C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95BF6-EB1C-F24C-BD61-1FC072F39AA5}" type="datetimeFigureOut">
              <a:rPr lang="en-US" smtClean="0"/>
              <a:t>8/15/23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5F2477-602F-19B4-0B89-ED32707FB6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769430-5AAB-1966-F0A1-CE7D5B1E9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90556-459F-D948-84A9-9A5A2F15B5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046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D114-8F7F-E396-0139-F363B6D30B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95BF6-EB1C-F24C-BD61-1FC072F39AA5}" type="datetimeFigureOut">
              <a:rPr lang="en-US" smtClean="0"/>
              <a:t>8/15/23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6204C9A-33EA-7DBE-EEF5-57D8E0EC3C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1629EB-5990-AD7D-C32A-E056FA0E1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90556-459F-D948-84A9-9A5A2F15B5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3342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D6F41-D425-9252-389D-3D412883E6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8DA079-2F99-D424-792A-63DDA2F260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E5E3FF-1850-4823-884B-1EF2A493D8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8EF7B3-4774-212C-E50B-5883074866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95BF6-EB1C-F24C-BD61-1FC072F39AA5}" type="datetimeFigureOut">
              <a:rPr lang="en-US" smtClean="0"/>
              <a:t>8/15/23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5DCE01-80CA-96AA-2577-19875230BC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A7CA8C-7570-7BED-6F68-0E96379056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90556-459F-D948-84A9-9A5A2F15B5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3488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14CA28-1A58-82E4-1F38-9A0CCE3016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32FCA14-D380-845A-6A91-04BA68771D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7E187E-8AE9-0ED5-BEE6-0FACE15F85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9949EF-D987-5342-4AE7-F5EDD8CA98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95BF6-EB1C-F24C-BD61-1FC072F39AA5}" type="datetimeFigureOut">
              <a:rPr lang="en-US" smtClean="0"/>
              <a:t>8/15/23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4F75DB-C060-0479-5424-5D9FEF73A3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EAD327-28F6-E703-5DC2-84C5E7277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90556-459F-D948-84A9-9A5A2F15B5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3972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CE1E5D8-3EFA-362A-2EF0-3D3892E7F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79DDCB-0687-B5B1-2B4B-6113E278A1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FF6C99-0CC7-641B-6B9D-12451C6EDA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E95BF6-EB1C-F24C-BD61-1FC072F39AA5}" type="datetimeFigureOut">
              <a:rPr lang="en-US" smtClean="0"/>
              <a:t>8/15/23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64A3AF-B39C-B6EA-53EC-ABAA07C8A2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36A54A-B332-E934-DC6A-1F55442094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C90556-459F-D948-84A9-9A5A2F15B5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328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google.com/document/d/1nJ9CIMoeHORn_1GyX1GGRWVBiBG5Wte6cRFgcXxCge0/edit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6A1198-5CE7-377B-0AA3-47DA53F7F62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IHO CSB WG 14/xx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6E59987-17CA-3C3A-DF87-C15671335E9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1800" dirty="0"/>
              <a:t>Agenda Item 2.10 </a:t>
            </a:r>
          </a:p>
          <a:p>
            <a:r>
              <a:rPr lang="en-US" dirty="0"/>
              <a:t>DRAFT INITIAL COMMUNICATIONS PLAN</a:t>
            </a:r>
          </a:p>
          <a:p>
            <a:r>
              <a:rPr lang="en-US" sz="1800" dirty="0"/>
              <a:t>16-August-2023 | T. Kearns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61638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093D3DC-2A96-FE33-B242-3AEFC174CA4D}"/>
              </a:ext>
            </a:extLst>
          </p:cNvPr>
          <p:cNvSpPr txBox="1"/>
          <p:nvPr/>
        </p:nvSpPr>
        <p:spPr>
          <a:xfrm>
            <a:off x="6096000" y="1520784"/>
            <a:ext cx="530710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i="1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Objectives/Goals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i="1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Comms Infrastructure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i="1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Target Audience(s)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Spokespersons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 net worth individuals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Conservation stars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Influencers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7AA970D-E1F5-1E08-4776-9624A234ED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4947" y="2233989"/>
            <a:ext cx="1942353" cy="1942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6154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093D3DC-2A96-FE33-B242-3AEFC174CA4D}"/>
              </a:ext>
            </a:extLst>
          </p:cNvPr>
          <p:cNvSpPr txBox="1"/>
          <p:nvPr/>
        </p:nvSpPr>
        <p:spPr>
          <a:xfrm>
            <a:off x="6096000" y="1520784"/>
            <a:ext cx="530710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i="1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Objectives/Goals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i="1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Comms Infrastructure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i="1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Target Audience(s)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i="1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Spokespersons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Channels and Outlets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Direct 1:1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Indirect 1:Many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716019D-25F2-FDC7-BDD1-B4491FA331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7370" y="2162287"/>
            <a:ext cx="2262703" cy="2262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3257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093D3DC-2A96-FE33-B242-3AEFC174CA4D}"/>
              </a:ext>
            </a:extLst>
          </p:cNvPr>
          <p:cNvSpPr txBox="1"/>
          <p:nvPr/>
        </p:nvSpPr>
        <p:spPr>
          <a:xfrm>
            <a:off x="6096000" y="1520784"/>
            <a:ext cx="530710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i="1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Objectives/Goals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i="1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Comms Infrastructure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i="1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Target Audience(s)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i="1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Spokespersons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i="1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Channels and Outlets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Budget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Communication isn’t free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E72A9D7-59D9-2C3B-BDFA-C34D9F0BB6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5541" y="2648157"/>
            <a:ext cx="1561686" cy="1561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0215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093D3DC-2A96-FE33-B242-3AEFC174CA4D}"/>
              </a:ext>
            </a:extLst>
          </p:cNvPr>
          <p:cNvSpPr txBox="1"/>
          <p:nvPr/>
        </p:nvSpPr>
        <p:spPr>
          <a:xfrm>
            <a:off x="6096000" y="1520784"/>
            <a:ext cx="530710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i="1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Objectives/Goals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i="1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Comms Infrastructure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i="1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Target Audience(s)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i="1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Spokespersons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i="1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Channels and Outlets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i="1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Budget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Deliverables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Events, collateral, assets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E345E4D-FE62-E513-FCC1-523213A1BA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7601" y="2567939"/>
            <a:ext cx="1722121" cy="1722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9404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093D3DC-2A96-FE33-B242-3AEFC174CA4D}"/>
              </a:ext>
            </a:extLst>
          </p:cNvPr>
          <p:cNvSpPr txBox="1"/>
          <p:nvPr/>
        </p:nvSpPr>
        <p:spPr>
          <a:xfrm>
            <a:off x="6096000" y="1520784"/>
            <a:ext cx="530710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i="1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Objectives/Goals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i="1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Comms Infrastructure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i="1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Target Audience(s)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i="1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Spokespersons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i="1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Channels and Outlets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i="1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Budget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i="1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Deliverables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Schedule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integration into workplans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budget dependent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work assignments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D055A66-8416-3F61-6E43-BE46D77EDA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4717" y="2557181"/>
            <a:ext cx="2022139" cy="2022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3289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093D3DC-2A96-FE33-B242-3AEFC174CA4D}"/>
              </a:ext>
            </a:extLst>
          </p:cNvPr>
          <p:cNvSpPr txBox="1"/>
          <p:nvPr/>
        </p:nvSpPr>
        <p:spPr>
          <a:xfrm>
            <a:off x="6096000" y="1520784"/>
            <a:ext cx="530710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i="1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Objectives/Goals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i="1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Comms Infrastructure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i="1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Target Audience(s)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i="1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Spokespersons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i="1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Channels and Outlets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i="1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Budget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i="1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Deliverables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i="1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Schedule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Success Metrics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needs to be discussed but quantified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9044EF7-D18F-6822-C02C-EFA4611CED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5252" y="2527897"/>
            <a:ext cx="1802206" cy="1802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0903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3F1D422-B5BE-7420-E390-994D0A9CE884}"/>
              </a:ext>
            </a:extLst>
          </p:cNvPr>
          <p:cNvSpPr txBox="1"/>
          <p:nvPr/>
        </p:nvSpPr>
        <p:spPr>
          <a:xfrm>
            <a:off x="5562345" y="5582161"/>
            <a:ext cx="22241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External </a:t>
            </a:r>
          </a:p>
          <a:p>
            <a:pPr algn="ctr"/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Engagement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0C024AC-3BEB-F5D4-AB49-1391AB2BD67A}"/>
              </a:ext>
            </a:extLst>
          </p:cNvPr>
          <p:cNvSpPr/>
          <p:nvPr/>
        </p:nvSpPr>
        <p:spPr>
          <a:xfrm>
            <a:off x="1" y="0"/>
            <a:ext cx="4647304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C671FDA-5FC4-4539-3AD1-6D0044A96F77}"/>
              </a:ext>
            </a:extLst>
          </p:cNvPr>
          <p:cNvSpPr txBox="1"/>
          <p:nvPr/>
        </p:nvSpPr>
        <p:spPr>
          <a:xfrm>
            <a:off x="1467489" y="3136612"/>
            <a:ext cx="19752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Next Steps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A593F3D-6454-51A8-0E30-581097CA60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4021" y="3721388"/>
            <a:ext cx="1860773" cy="186077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D80D6AC-4C2A-20E9-E095-7856DFF0E3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87653" y="593509"/>
            <a:ext cx="2180783" cy="218078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3632E02-41A5-ECC7-140F-1C487BF8F588}"/>
              </a:ext>
            </a:extLst>
          </p:cNvPr>
          <p:cNvSpPr txBox="1"/>
          <p:nvPr/>
        </p:nvSpPr>
        <p:spPr>
          <a:xfrm>
            <a:off x="8887653" y="2474893"/>
            <a:ext cx="22241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Directions </a:t>
            </a:r>
          </a:p>
          <a:p>
            <a:pPr algn="ctr"/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&amp; Decisions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246E82E-4062-B89A-06AF-175CF660E3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44021" y="660204"/>
            <a:ext cx="1860773" cy="186077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FA06C54-7E9D-6808-90B6-8F41F97BBE10}"/>
              </a:ext>
            </a:extLst>
          </p:cNvPr>
          <p:cNvSpPr txBox="1"/>
          <p:nvPr/>
        </p:nvSpPr>
        <p:spPr>
          <a:xfrm>
            <a:off x="5562345" y="2585590"/>
            <a:ext cx="22241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Discussion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9A318A8-173B-FF12-5721-AC0A64F8361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47657" y="3721387"/>
            <a:ext cx="1860773" cy="186077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C2164C1-873D-CE86-5C7B-AE1EBB99B036}"/>
              </a:ext>
            </a:extLst>
          </p:cNvPr>
          <p:cNvSpPr txBox="1"/>
          <p:nvPr/>
        </p:nvSpPr>
        <p:spPr>
          <a:xfrm>
            <a:off x="8865981" y="5497893"/>
            <a:ext cx="22241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Identify</a:t>
            </a:r>
          </a:p>
          <a:p>
            <a:pPr algn="ctr"/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Leadership</a:t>
            </a:r>
          </a:p>
        </p:txBody>
      </p:sp>
    </p:spTree>
    <p:extLst>
      <p:ext uri="{BB962C8B-B14F-4D97-AF65-F5344CB8AC3E}">
        <p14:creationId xmlns:p14="http://schemas.microsoft.com/office/powerpoint/2010/main" val="35016841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>
            <a:extLst>
              <a:ext uri="{FF2B5EF4-FFF2-40B4-BE49-F238E27FC236}">
                <a16:creationId xmlns:a16="http://schemas.microsoft.com/office/drawing/2014/main" id="{25561E5D-BBAD-1F0E-9F20-6B5D1F621B44}"/>
              </a:ext>
            </a:extLst>
          </p:cNvPr>
          <p:cNvSpPr txBox="1">
            <a:spLocks/>
          </p:cNvSpPr>
          <p:nvPr/>
        </p:nvSpPr>
        <p:spPr>
          <a:xfrm>
            <a:off x="1032734" y="3602038"/>
            <a:ext cx="10725374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dirty="0"/>
              <a:t>Thank you</a:t>
            </a:r>
          </a:p>
          <a:p>
            <a:pPr marL="0" indent="0" algn="ctr">
              <a:buNone/>
            </a:pPr>
            <a:r>
              <a:rPr lang="en-US" dirty="0"/>
              <a:t>DRAFT INITIAL COMMUNICATIONS PLAN</a:t>
            </a:r>
          </a:p>
          <a:p>
            <a:pPr marL="0" indent="0" algn="ctr">
              <a:buNone/>
            </a:pPr>
            <a:r>
              <a:rPr lang="en-US" sz="1800" dirty="0">
                <a:hlinkClick r:id="rId2"/>
              </a:rPr>
              <a:t>https://docs.google.com/document/d/1nJ9CIMoeHORn_1GyX1GGRWVBiBG5Wte6cRFgcXxCge0/edit</a:t>
            </a:r>
            <a:endParaRPr lang="en-US" sz="1800" dirty="0"/>
          </a:p>
          <a:p>
            <a:pPr marL="0" indent="0" algn="ctr">
              <a:buNone/>
            </a:pPr>
            <a:r>
              <a:rPr lang="en-US" sz="1800" dirty="0"/>
              <a:t>T. Kearns | </a:t>
            </a:r>
            <a:r>
              <a:rPr lang="en-US" sz="1800" dirty="0" err="1"/>
              <a:t>tim@glos.org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6405534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7431DED-BA59-2BE1-34CC-8B91CEFE35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732" y="1706136"/>
            <a:ext cx="2833029" cy="283302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6D633D7-06CA-D63B-6F05-296820487D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1630" y="1706136"/>
            <a:ext cx="2504068" cy="250406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20A2648-5180-633F-3353-70CFDC3025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94458" y="1800920"/>
            <a:ext cx="2643459" cy="264345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7B4B2E2-06D2-0EC2-4927-92678FD15547}"/>
              </a:ext>
            </a:extLst>
          </p:cNvPr>
          <p:cNvSpPr txBox="1"/>
          <p:nvPr/>
        </p:nvSpPr>
        <p:spPr>
          <a:xfrm>
            <a:off x="4594302" y="680225"/>
            <a:ext cx="27622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the what?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587AF54-F668-D243-8664-7FD8A7B97B3D}"/>
              </a:ext>
            </a:extLst>
          </p:cNvPr>
          <p:cNvSpPr txBox="1"/>
          <p:nvPr/>
        </p:nvSpPr>
        <p:spPr>
          <a:xfrm>
            <a:off x="1345580" y="4702098"/>
            <a:ext cx="14398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Message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C85ACE7-0C62-9820-7F64-0C1DCD587BDB}"/>
              </a:ext>
            </a:extLst>
          </p:cNvPr>
          <p:cNvSpPr txBox="1"/>
          <p:nvPr/>
        </p:nvSpPr>
        <p:spPr>
          <a:xfrm>
            <a:off x="4417782" y="4718689"/>
            <a:ext cx="23968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Documentation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F3783DE-DBA7-237A-AACE-A8D1B2FDFE93}"/>
              </a:ext>
            </a:extLst>
          </p:cNvPr>
          <p:cNvSpPr txBox="1"/>
          <p:nvPr/>
        </p:nvSpPr>
        <p:spPr>
          <a:xfrm>
            <a:off x="8822834" y="4702098"/>
            <a:ext cx="11416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Means</a:t>
            </a:r>
          </a:p>
        </p:txBody>
      </p:sp>
    </p:spTree>
    <p:extLst>
      <p:ext uri="{BB962C8B-B14F-4D97-AF65-F5344CB8AC3E}">
        <p14:creationId xmlns:p14="http://schemas.microsoft.com/office/powerpoint/2010/main" val="36656481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6BD9F3E-9872-E4DA-E843-A36925B21EA9}"/>
              </a:ext>
            </a:extLst>
          </p:cNvPr>
          <p:cNvSpPr txBox="1"/>
          <p:nvPr/>
        </p:nvSpPr>
        <p:spPr>
          <a:xfrm>
            <a:off x="3825410" y="3136612"/>
            <a:ext cx="46201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Crowdsourced Bathymetry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EB2B9FF-C463-2F8C-4779-458A35930BEC}"/>
              </a:ext>
            </a:extLst>
          </p:cNvPr>
          <p:cNvSpPr txBox="1"/>
          <p:nvPr/>
        </p:nvSpPr>
        <p:spPr>
          <a:xfrm>
            <a:off x="3825410" y="2551837"/>
            <a:ext cx="45806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PRIMARY CHALLENGE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8EE7C95-3802-2A00-AD45-D9C2BC789BF1}"/>
              </a:ext>
            </a:extLst>
          </p:cNvPr>
          <p:cNvCxnSpPr/>
          <p:nvPr/>
        </p:nvCxnSpPr>
        <p:spPr>
          <a:xfrm>
            <a:off x="3925229" y="3136612"/>
            <a:ext cx="437127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C67DBEA6-F34D-7C0D-F850-F01067DD9D87}"/>
              </a:ext>
            </a:extLst>
          </p:cNvPr>
          <p:cNvSpPr txBox="1"/>
          <p:nvPr/>
        </p:nvSpPr>
        <p:spPr>
          <a:xfrm>
            <a:off x="3853014" y="3136612"/>
            <a:ext cx="45649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spc="-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Crowd</a:t>
            </a:r>
            <a:r>
              <a:rPr lang="en-US" sz="3200" spc="-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sourced </a:t>
            </a:r>
            <a:r>
              <a:rPr lang="en-US" sz="3200" b="1" spc="-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Bath</a:t>
            </a:r>
            <a:r>
              <a:rPr lang="en-US" sz="3200" spc="-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ymetry</a:t>
            </a:r>
          </a:p>
        </p:txBody>
      </p:sp>
    </p:spTree>
    <p:extLst>
      <p:ext uri="{BB962C8B-B14F-4D97-AF65-F5344CB8AC3E}">
        <p14:creationId xmlns:p14="http://schemas.microsoft.com/office/powerpoint/2010/main" val="2353855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8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D2CBF88-C768-25FD-31E8-DC8B952ADB6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grayscl/>
          </a:blip>
          <a:srcRect r="23737"/>
          <a:stretch/>
        </p:blipFill>
        <p:spPr>
          <a:xfrm>
            <a:off x="548636" y="2717899"/>
            <a:ext cx="5927464" cy="119468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628ACC3-82B9-9E8D-E83C-D6F342F0161C}"/>
              </a:ext>
            </a:extLst>
          </p:cNvPr>
          <p:cNvPicPr>
            <a:picLocks noChangeAspect="1"/>
          </p:cNvPicPr>
          <p:nvPr/>
        </p:nvPicPr>
        <p:blipFill>
          <a:blip r:embed="rId4">
            <a:grayscl/>
          </a:blip>
          <a:stretch>
            <a:fillRect/>
          </a:stretch>
        </p:blipFill>
        <p:spPr>
          <a:xfrm>
            <a:off x="6650185" y="2849046"/>
            <a:ext cx="1547142" cy="91087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C6A2A64-75CB-E582-CC7E-B52603F4449B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403687" y="2849046"/>
            <a:ext cx="1063542" cy="106354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A63C127-590D-238E-952B-BED3DC8EF758}"/>
              </a:ext>
            </a:extLst>
          </p:cNvPr>
          <p:cNvPicPr>
            <a:picLocks noChangeAspect="1"/>
          </p:cNvPicPr>
          <p:nvPr/>
        </p:nvPicPr>
        <p:blipFill>
          <a:blip r:embed="rId6">
            <a:biLevel thresh="75000"/>
          </a:blip>
          <a:stretch>
            <a:fillRect/>
          </a:stretch>
        </p:blipFill>
        <p:spPr>
          <a:xfrm>
            <a:off x="9610353" y="2849046"/>
            <a:ext cx="1095816" cy="109581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0F4137B-412E-3014-991D-2D984F59A3F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860050" y="2849046"/>
            <a:ext cx="1112750" cy="111275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B9EA381-744C-006D-68C7-0424D30C376E}"/>
              </a:ext>
            </a:extLst>
          </p:cNvPr>
          <p:cNvSpPr txBox="1"/>
          <p:nvPr/>
        </p:nvSpPr>
        <p:spPr>
          <a:xfrm>
            <a:off x="4290057" y="1293411"/>
            <a:ext cx="36118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Seascape is Vast</a:t>
            </a:r>
          </a:p>
        </p:txBody>
      </p:sp>
    </p:spTree>
    <p:extLst>
      <p:ext uri="{BB962C8B-B14F-4D97-AF65-F5344CB8AC3E}">
        <p14:creationId xmlns:p14="http://schemas.microsoft.com/office/powerpoint/2010/main" val="3257204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3F1D422-B5BE-7420-E390-994D0A9CE884}"/>
              </a:ext>
            </a:extLst>
          </p:cNvPr>
          <p:cNvSpPr txBox="1"/>
          <p:nvPr/>
        </p:nvSpPr>
        <p:spPr>
          <a:xfrm>
            <a:off x="6096000" y="1520784"/>
            <a:ext cx="474773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Objectives/Goals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Comms Infrastructure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Target Audience(s)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Message(s)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Spokespersons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Channels and Outlets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Budget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Deliverables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Schedule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Success metrics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0C024AC-3BEB-F5D4-AB49-1391AB2BD67A}"/>
              </a:ext>
            </a:extLst>
          </p:cNvPr>
          <p:cNvSpPr/>
          <p:nvPr/>
        </p:nvSpPr>
        <p:spPr>
          <a:xfrm>
            <a:off x="1" y="0"/>
            <a:ext cx="4647304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C671FDA-5FC4-4539-3AD1-6D0044A96F77}"/>
              </a:ext>
            </a:extLst>
          </p:cNvPr>
          <p:cNvSpPr txBox="1"/>
          <p:nvPr/>
        </p:nvSpPr>
        <p:spPr>
          <a:xfrm>
            <a:off x="1467489" y="3136612"/>
            <a:ext cx="17123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Elements</a:t>
            </a:r>
          </a:p>
        </p:txBody>
      </p:sp>
    </p:spTree>
    <p:extLst>
      <p:ext uri="{BB962C8B-B14F-4D97-AF65-F5344CB8AC3E}">
        <p14:creationId xmlns:p14="http://schemas.microsoft.com/office/powerpoint/2010/main" val="15666278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B93EA7B-21B3-E4E0-2585-4EF37E28CA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8735" y="1976867"/>
            <a:ext cx="2904266" cy="290426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BE78CB4-9886-8497-8695-D7954DB99EFD}"/>
              </a:ext>
            </a:extLst>
          </p:cNvPr>
          <p:cNvSpPr txBox="1"/>
          <p:nvPr/>
        </p:nvSpPr>
        <p:spPr>
          <a:xfrm>
            <a:off x="6096000" y="1520784"/>
            <a:ext cx="474773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Objectives/Goals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Definitions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Roles &amp; responsibilities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Internal/External Comms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Targets identified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Facilitate comms</a:t>
            </a:r>
          </a:p>
        </p:txBody>
      </p:sp>
    </p:spTree>
    <p:extLst>
      <p:ext uri="{BB962C8B-B14F-4D97-AF65-F5344CB8AC3E}">
        <p14:creationId xmlns:p14="http://schemas.microsoft.com/office/powerpoint/2010/main" val="25858245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13B5C0D-7247-ED16-2876-81A6821A2B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2015" y="2474258"/>
            <a:ext cx="1957593" cy="195759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093D3DC-2A96-FE33-B242-3AEFC174CA4D}"/>
              </a:ext>
            </a:extLst>
          </p:cNvPr>
          <p:cNvSpPr txBox="1"/>
          <p:nvPr/>
        </p:nvSpPr>
        <p:spPr>
          <a:xfrm>
            <a:off x="6096000" y="1520784"/>
            <a:ext cx="474773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i="1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Objectives/Goals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Comms Infrastructure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Identification and coordination of work assignments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Distribution of work</a:t>
            </a:r>
          </a:p>
        </p:txBody>
      </p:sp>
    </p:spTree>
    <p:extLst>
      <p:ext uri="{BB962C8B-B14F-4D97-AF65-F5344CB8AC3E}">
        <p14:creationId xmlns:p14="http://schemas.microsoft.com/office/powerpoint/2010/main" val="9288520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093D3DC-2A96-FE33-B242-3AEFC174CA4D}"/>
              </a:ext>
            </a:extLst>
          </p:cNvPr>
          <p:cNvSpPr txBox="1"/>
          <p:nvPr/>
        </p:nvSpPr>
        <p:spPr>
          <a:xfrm>
            <a:off x="6096000" y="1520784"/>
            <a:ext cx="474773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i="1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Objectives/Goals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i="1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Comms Infrastructure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Target Audience(s)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Contributors to CSB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Beneficiaries of CSB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98EF953-3D65-171D-3619-4509F92FA4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3129" y="2474258"/>
            <a:ext cx="1957593" cy="1957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0952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093D3DC-2A96-FE33-B242-3AEFC174CA4D}"/>
              </a:ext>
            </a:extLst>
          </p:cNvPr>
          <p:cNvSpPr txBox="1"/>
          <p:nvPr/>
        </p:nvSpPr>
        <p:spPr>
          <a:xfrm>
            <a:off x="6096000" y="1520784"/>
            <a:ext cx="474773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i="1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Objectives/Goals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i="1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Comms Infrastructure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i="1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Target Audience(s)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Message(s)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Science based?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Safe navigation based?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Conservation based?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Incentive/prize based?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Obligation based?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Remuneration based?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60E8C8E-315F-5EF9-959A-F5608CFDEB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9494" y="1684621"/>
            <a:ext cx="2833029" cy="2833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2891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</TotalTime>
  <Words>407</Words>
  <Application>Microsoft Macintosh PowerPoint</Application>
  <PresentationFormat>Widescreen</PresentationFormat>
  <Paragraphs>137</Paragraphs>
  <Slides>17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Office Theme</vt:lpstr>
      <vt:lpstr>IHO CSB WG 14/xx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IHO CSB WG 14/xx</dc:title>
  <dc:creator>Timothy Kearns</dc:creator>
  <cp:lastModifiedBy>Timothy Kearns</cp:lastModifiedBy>
  <cp:revision>1</cp:revision>
  <dcterms:created xsi:type="dcterms:W3CDTF">2023-08-15T21:33:51Z</dcterms:created>
  <dcterms:modified xsi:type="dcterms:W3CDTF">2023-08-16T00:40:58Z</dcterms:modified>
</cp:coreProperties>
</file>