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sldIdLst>
    <p:sldId id="256" r:id="rId3"/>
    <p:sldId id="257" r:id="rId4"/>
    <p:sldId id="258"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showGuides="1">
      <p:cViewPr varScale="1">
        <p:scale>
          <a:sx n="67" d="100"/>
          <a:sy n="67" d="100"/>
        </p:scale>
        <p:origin x="644" y="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p:cNvSpPr>
            <a:spLocks noGrp="1"/>
          </p:cNvSpPr>
          <p:nvPr>
            <p:ph type="dt" sz="half" idx="10"/>
          </p:nvPr>
        </p:nvSpPr>
        <p:spPr/>
        <p:txBody>
          <a:bodyPr/>
          <a:lstStyle/>
          <a:p>
            <a:fld id="{6E3C63E5-8A7B-4034-A0F5-4D60A1F3300D}" type="datetimeFigureOut">
              <a:rPr lang="fr-FR" smtClean="0"/>
              <a:t>16/08/2023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1681BC-F749-45AB-990A-0977D4181336}" type="slidenum">
              <a:rPr lang="fr-FR" smtClean="0"/>
              <a:t>‹#›</a:t>
            </a:fld>
            <a:endParaRPr lang="fr-FR"/>
          </a:p>
        </p:txBody>
      </p:sp>
      <p:sp>
        <p:nvSpPr>
          <p:cNvPr id="7" name="flSlideMaster.Title SlideFooter">
            <a:extLst>
              <a:ext uri="{FF2B5EF4-FFF2-40B4-BE49-F238E27FC236}">
                <a16:creationId xmlns:a16="http://schemas.microsoft.com/office/drawing/2014/main" id="{3DAEE646-8E74-55DD-C721-D3E89C6D88A1}"/>
              </a:ext>
            </a:extLst>
          </p:cNvPr>
          <p:cNvSpPr txBox="1"/>
          <p:nvPr userDrawn="1"/>
        </p:nvSpPr>
        <p:spPr>
          <a:xfrm>
            <a:off x="0" y="6537960"/>
            <a:ext cx="12192000" cy="223138"/>
          </a:xfrm>
          <a:prstGeom prst="rect">
            <a:avLst/>
          </a:prstGeom>
          <a:noFill/>
        </p:spPr>
        <p:txBody>
          <a:bodyPr vert="horz" rtlCol="0">
            <a:spAutoFit/>
          </a:bodyPr>
          <a:lstStyle/>
          <a:p>
            <a:pPr algn="l"/>
            <a:endParaRPr lang="sv-SE" sz="850" b="0" i="0" u="none" baseline="0">
              <a:solidFill>
                <a:srgbClr val="666666"/>
              </a:solidFill>
              <a:latin typeface="Microsoft Sans Serif" panose="020B0604020202020204" pitchFamily="34" charset="0"/>
            </a:endParaRPr>
          </a:p>
        </p:txBody>
      </p:sp>
      <p:sp>
        <p:nvSpPr>
          <p:cNvPr id="8" name="hlSlideMaster.Title SlideHeader">
            <a:extLst>
              <a:ext uri="{FF2B5EF4-FFF2-40B4-BE49-F238E27FC236}">
                <a16:creationId xmlns:a16="http://schemas.microsoft.com/office/drawing/2014/main" id="{2E94F259-ED2F-598F-BF5A-3BE3F74243A5}"/>
              </a:ext>
            </a:extLst>
          </p:cNvPr>
          <p:cNvSpPr txBox="1"/>
          <p:nvPr userDrawn="1"/>
        </p:nvSpPr>
        <p:spPr>
          <a:xfrm>
            <a:off x="0" y="0"/>
            <a:ext cx="12192000" cy="369332"/>
          </a:xfrm>
          <a:prstGeom prst="rect">
            <a:avLst/>
          </a:prstGeom>
          <a:noFill/>
        </p:spPr>
        <p:txBody>
          <a:bodyPr vert="horz" rtlCol="0">
            <a:spAutoFit/>
          </a:bodyPr>
          <a:lstStyle/>
          <a:p>
            <a:endParaRPr lang="sv-SE"/>
          </a:p>
        </p:txBody>
      </p:sp>
    </p:spTree>
    <p:extLst>
      <p:ext uri="{BB962C8B-B14F-4D97-AF65-F5344CB8AC3E}">
        <p14:creationId xmlns:p14="http://schemas.microsoft.com/office/powerpoint/2010/main" val="3010208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6E3C63E5-8A7B-4034-A0F5-4D60A1F3300D}" type="datetimeFigureOut">
              <a:rPr lang="fr-FR" smtClean="0"/>
              <a:t>16/08/2023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1681BC-F749-45AB-990A-0977D4181336}" type="slidenum">
              <a:rPr lang="fr-FR" smtClean="0"/>
              <a:t>‹#›</a:t>
            </a:fld>
            <a:endParaRPr lang="fr-FR"/>
          </a:p>
        </p:txBody>
      </p:sp>
      <p:sp>
        <p:nvSpPr>
          <p:cNvPr id="7" name="flSlideMaster.Title and Vertical TextFooter">
            <a:extLst>
              <a:ext uri="{FF2B5EF4-FFF2-40B4-BE49-F238E27FC236}">
                <a16:creationId xmlns:a16="http://schemas.microsoft.com/office/drawing/2014/main" id="{47A77DDF-BF82-7F71-48F1-C0052A2C7701}"/>
              </a:ext>
            </a:extLst>
          </p:cNvPr>
          <p:cNvSpPr txBox="1"/>
          <p:nvPr userDrawn="1"/>
        </p:nvSpPr>
        <p:spPr>
          <a:xfrm>
            <a:off x="0" y="6537960"/>
            <a:ext cx="12192000" cy="223138"/>
          </a:xfrm>
          <a:prstGeom prst="rect">
            <a:avLst/>
          </a:prstGeom>
          <a:noFill/>
        </p:spPr>
        <p:txBody>
          <a:bodyPr vert="horz" rtlCol="0">
            <a:spAutoFit/>
          </a:bodyPr>
          <a:lstStyle/>
          <a:p>
            <a:pPr algn="l"/>
            <a:endParaRPr lang="sv-SE" sz="850" b="0" i="0" u="none" baseline="0">
              <a:solidFill>
                <a:srgbClr val="666666"/>
              </a:solidFill>
              <a:latin typeface="Microsoft Sans Serif" panose="020B0604020202020204" pitchFamily="34" charset="0"/>
            </a:endParaRPr>
          </a:p>
        </p:txBody>
      </p:sp>
      <p:sp>
        <p:nvSpPr>
          <p:cNvPr id="8" name="hlSlideMaster.Title and Vertical TextHeader">
            <a:extLst>
              <a:ext uri="{FF2B5EF4-FFF2-40B4-BE49-F238E27FC236}">
                <a16:creationId xmlns:a16="http://schemas.microsoft.com/office/drawing/2014/main" id="{842F22AF-F0DE-EB48-C043-C2791F59122F}"/>
              </a:ext>
            </a:extLst>
          </p:cNvPr>
          <p:cNvSpPr txBox="1"/>
          <p:nvPr userDrawn="1"/>
        </p:nvSpPr>
        <p:spPr>
          <a:xfrm>
            <a:off x="0" y="0"/>
            <a:ext cx="12192000" cy="369332"/>
          </a:xfrm>
          <a:prstGeom prst="rect">
            <a:avLst/>
          </a:prstGeom>
          <a:noFill/>
        </p:spPr>
        <p:txBody>
          <a:bodyPr vert="horz" rtlCol="0">
            <a:spAutoFit/>
          </a:bodyPr>
          <a:lstStyle/>
          <a:p>
            <a:endParaRPr lang="sv-SE"/>
          </a:p>
        </p:txBody>
      </p:sp>
    </p:spTree>
    <p:extLst>
      <p:ext uri="{BB962C8B-B14F-4D97-AF65-F5344CB8AC3E}">
        <p14:creationId xmlns:p14="http://schemas.microsoft.com/office/powerpoint/2010/main" val="4145535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6E3C63E5-8A7B-4034-A0F5-4D60A1F3300D}" type="datetimeFigureOut">
              <a:rPr lang="fr-FR" smtClean="0"/>
              <a:t>16/08/2023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1681BC-F749-45AB-990A-0977D4181336}" type="slidenum">
              <a:rPr lang="fr-FR" smtClean="0"/>
              <a:t>‹#›</a:t>
            </a:fld>
            <a:endParaRPr lang="fr-FR"/>
          </a:p>
        </p:txBody>
      </p:sp>
      <p:sp>
        <p:nvSpPr>
          <p:cNvPr id="7" name="flSlideMaster.Vertical Title and TextFooter">
            <a:extLst>
              <a:ext uri="{FF2B5EF4-FFF2-40B4-BE49-F238E27FC236}">
                <a16:creationId xmlns:a16="http://schemas.microsoft.com/office/drawing/2014/main" id="{87C2D38E-0C71-F457-00E4-13417E2E2B57}"/>
              </a:ext>
            </a:extLst>
          </p:cNvPr>
          <p:cNvSpPr txBox="1"/>
          <p:nvPr userDrawn="1"/>
        </p:nvSpPr>
        <p:spPr>
          <a:xfrm>
            <a:off x="0" y="6520180"/>
            <a:ext cx="12192000" cy="369332"/>
          </a:xfrm>
          <a:prstGeom prst="rect">
            <a:avLst/>
          </a:prstGeom>
          <a:noFill/>
        </p:spPr>
        <p:txBody>
          <a:bodyPr vert="horz" rtlCol="0">
            <a:spAutoFit/>
          </a:bodyPr>
          <a:lstStyle/>
          <a:p>
            <a:endParaRPr lang="sv-SE"/>
          </a:p>
        </p:txBody>
      </p:sp>
      <p:sp>
        <p:nvSpPr>
          <p:cNvPr id="8" name="hlSlideMaster.Vertical Title and TextHeader">
            <a:extLst>
              <a:ext uri="{FF2B5EF4-FFF2-40B4-BE49-F238E27FC236}">
                <a16:creationId xmlns:a16="http://schemas.microsoft.com/office/drawing/2014/main" id="{18CDDE31-4C5D-114B-8878-3B27AAB7775A}"/>
              </a:ext>
            </a:extLst>
          </p:cNvPr>
          <p:cNvSpPr txBox="1"/>
          <p:nvPr userDrawn="1"/>
        </p:nvSpPr>
        <p:spPr>
          <a:xfrm>
            <a:off x="0" y="0"/>
            <a:ext cx="12192000" cy="369332"/>
          </a:xfrm>
          <a:prstGeom prst="rect">
            <a:avLst/>
          </a:prstGeom>
          <a:noFill/>
        </p:spPr>
        <p:txBody>
          <a:bodyPr vert="horz" rtlCol="0">
            <a:spAutoFit/>
          </a:bodyPr>
          <a:lstStyle/>
          <a:p>
            <a:endParaRPr lang="sv-SE"/>
          </a:p>
        </p:txBody>
      </p:sp>
    </p:spTree>
    <p:extLst>
      <p:ext uri="{BB962C8B-B14F-4D97-AF65-F5344CB8AC3E}">
        <p14:creationId xmlns:p14="http://schemas.microsoft.com/office/powerpoint/2010/main" val="320002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10"/>
          </p:nvPr>
        </p:nvSpPr>
        <p:spPr/>
        <p:txBody>
          <a:bodyPr/>
          <a:lstStyle/>
          <a:p>
            <a:fld id="{6E3C63E5-8A7B-4034-A0F5-4D60A1F3300D}" type="datetimeFigureOut">
              <a:rPr lang="fr-FR" smtClean="0"/>
              <a:t>16/08/2023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1681BC-F749-45AB-990A-0977D4181336}" type="slidenum">
              <a:rPr lang="fr-FR" smtClean="0"/>
              <a:t>‹#›</a:t>
            </a:fld>
            <a:endParaRPr lang="fr-FR"/>
          </a:p>
        </p:txBody>
      </p:sp>
      <p:sp>
        <p:nvSpPr>
          <p:cNvPr id="7" name="flSlideMaster.Title and ContentFooter">
            <a:extLst>
              <a:ext uri="{FF2B5EF4-FFF2-40B4-BE49-F238E27FC236}">
                <a16:creationId xmlns:a16="http://schemas.microsoft.com/office/drawing/2014/main" id="{729FBE6C-CDE7-63AF-1393-97B0DC8BA651}"/>
              </a:ext>
            </a:extLst>
          </p:cNvPr>
          <p:cNvSpPr txBox="1"/>
          <p:nvPr userDrawn="1"/>
        </p:nvSpPr>
        <p:spPr>
          <a:xfrm>
            <a:off x="0" y="6537960"/>
            <a:ext cx="12192000" cy="223138"/>
          </a:xfrm>
          <a:prstGeom prst="rect">
            <a:avLst/>
          </a:prstGeom>
          <a:noFill/>
        </p:spPr>
        <p:txBody>
          <a:bodyPr vert="horz" rtlCol="0">
            <a:spAutoFit/>
          </a:bodyPr>
          <a:lstStyle/>
          <a:p>
            <a:pPr algn="l"/>
            <a:endParaRPr lang="sv-SE" sz="850" b="0" i="0" u="none" baseline="0">
              <a:solidFill>
                <a:srgbClr val="666666"/>
              </a:solidFill>
              <a:latin typeface="Microsoft Sans Serif" panose="020B0604020202020204" pitchFamily="34" charset="0"/>
            </a:endParaRPr>
          </a:p>
        </p:txBody>
      </p:sp>
      <p:sp>
        <p:nvSpPr>
          <p:cNvPr id="8" name="hlSlideMaster.Title and ContentHeader">
            <a:extLst>
              <a:ext uri="{FF2B5EF4-FFF2-40B4-BE49-F238E27FC236}">
                <a16:creationId xmlns:a16="http://schemas.microsoft.com/office/drawing/2014/main" id="{4D60820F-7FB7-0BE0-9CA9-32A3FC46D8C6}"/>
              </a:ext>
            </a:extLst>
          </p:cNvPr>
          <p:cNvSpPr txBox="1"/>
          <p:nvPr userDrawn="1"/>
        </p:nvSpPr>
        <p:spPr>
          <a:xfrm>
            <a:off x="0" y="0"/>
            <a:ext cx="12192000" cy="369332"/>
          </a:xfrm>
          <a:prstGeom prst="rect">
            <a:avLst/>
          </a:prstGeom>
          <a:noFill/>
        </p:spPr>
        <p:txBody>
          <a:bodyPr vert="horz" rtlCol="0">
            <a:spAutoFit/>
          </a:bodyPr>
          <a:lstStyle/>
          <a:p>
            <a:endParaRPr lang="sv-SE"/>
          </a:p>
        </p:txBody>
      </p:sp>
    </p:spTree>
    <p:extLst>
      <p:ext uri="{BB962C8B-B14F-4D97-AF65-F5344CB8AC3E}">
        <p14:creationId xmlns:p14="http://schemas.microsoft.com/office/powerpoint/2010/main" val="1544016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3C63E5-8A7B-4034-A0F5-4D60A1F3300D}" type="datetimeFigureOut">
              <a:rPr lang="fr-FR" smtClean="0"/>
              <a:t>16/08/2023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01681BC-F749-45AB-990A-0977D4181336}" type="slidenum">
              <a:rPr lang="fr-FR" smtClean="0"/>
              <a:t>‹#›</a:t>
            </a:fld>
            <a:endParaRPr lang="fr-FR"/>
          </a:p>
        </p:txBody>
      </p:sp>
      <p:sp>
        <p:nvSpPr>
          <p:cNvPr id="7" name="flSlideMaster.Section HeaderFooter">
            <a:extLst>
              <a:ext uri="{FF2B5EF4-FFF2-40B4-BE49-F238E27FC236}">
                <a16:creationId xmlns:a16="http://schemas.microsoft.com/office/drawing/2014/main" id="{9701CEEF-E13E-2FCC-56AE-368B6D7D93C7}"/>
              </a:ext>
            </a:extLst>
          </p:cNvPr>
          <p:cNvSpPr txBox="1"/>
          <p:nvPr userDrawn="1"/>
        </p:nvSpPr>
        <p:spPr>
          <a:xfrm>
            <a:off x="0" y="6537960"/>
            <a:ext cx="12192000" cy="223138"/>
          </a:xfrm>
          <a:prstGeom prst="rect">
            <a:avLst/>
          </a:prstGeom>
          <a:noFill/>
        </p:spPr>
        <p:txBody>
          <a:bodyPr vert="horz" rtlCol="0">
            <a:spAutoFit/>
          </a:bodyPr>
          <a:lstStyle/>
          <a:p>
            <a:pPr algn="l"/>
            <a:endParaRPr lang="sv-SE" sz="850" b="0" i="0" u="none" baseline="0">
              <a:solidFill>
                <a:srgbClr val="666666"/>
              </a:solidFill>
              <a:latin typeface="Microsoft Sans Serif" panose="020B0604020202020204" pitchFamily="34" charset="0"/>
            </a:endParaRPr>
          </a:p>
        </p:txBody>
      </p:sp>
      <p:sp>
        <p:nvSpPr>
          <p:cNvPr id="8" name="hlSlideMaster.Section HeaderHeader">
            <a:extLst>
              <a:ext uri="{FF2B5EF4-FFF2-40B4-BE49-F238E27FC236}">
                <a16:creationId xmlns:a16="http://schemas.microsoft.com/office/drawing/2014/main" id="{73B78C02-876C-C1D3-C62E-760487B6E611}"/>
              </a:ext>
            </a:extLst>
          </p:cNvPr>
          <p:cNvSpPr txBox="1"/>
          <p:nvPr userDrawn="1"/>
        </p:nvSpPr>
        <p:spPr>
          <a:xfrm>
            <a:off x="0" y="0"/>
            <a:ext cx="12192000" cy="369332"/>
          </a:xfrm>
          <a:prstGeom prst="rect">
            <a:avLst/>
          </a:prstGeom>
          <a:noFill/>
        </p:spPr>
        <p:txBody>
          <a:bodyPr vert="horz" rtlCol="0">
            <a:spAutoFit/>
          </a:bodyPr>
          <a:lstStyle/>
          <a:p>
            <a:endParaRPr lang="sv-SE"/>
          </a:p>
        </p:txBody>
      </p:sp>
    </p:spTree>
    <p:extLst>
      <p:ext uri="{BB962C8B-B14F-4D97-AF65-F5344CB8AC3E}">
        <p14:creationId xmlns:p14="http://schemas.microsoft.com/office/powerpoint/2010/main" val="2032202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p:cNvSpPr>
            <a:spLocks noGrp="1"/>
          </p:cNvSpPr>
          <p:nvPr>
            <p:ph type="dt" sz="half" idx="10"/>
          </p:nvPr>
        </p:nvSpPr>
        <p:spPr/>
        <p:txBody>
          <a:bodyPr/>
          <a:lstStyle/>
          <a:p>
            <a:fld id="{6E3C63E5-8A7B-4034-A0F5-4D60A1F3300D}" type="datetimeFigureOut">
              <a:rPr lang="fr-FR" smtClean="0"/>
              <a:t>16/08/2023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01681BC-F749-45AB-990A-0977D4181336}" type="slidenum">
              <a:rPr lang="fr-FR" smtClean="0"/>
              <a:t>‹#›</a:t>
            </a:fld>
            <a:endParaRPr lang="fr-FR"/>
          </a:p>
        </p:txBody>
      </p:sp>
      <p:sp>
        <p:nvSpPr>
          <p:cNvPr id="8" name="flSlideMaster.Two ContentFooter">
            <a:extLst>
              <a:ext uri="{FF2B5EF4-FFF2-40B4-BE49-F238E27FC236}">
                <a16:creationId xmlns:a16="http://schemas.microsoft.com/office/drawing/2014/main" id="{D29077F5-B3BB-36F4-37E7-255CBE4AF433}"/>
              </a:ext>
            </a:extLst>
          </p:cNvPr>
          <p:cNvSpPr txBox="1"/>
          <p:nvPr userDrawn="1"/>
        </p:nvSpPr>
        <p:spPr>
          <a:xfrm>
            <a:off x="0" y="6537960"/>
            <a:ext cx="12192000" cy="223138"/>
          </a:xfrm>
          <a:prstGeom prst="rect">
            <a:avLst/>
          </a:prstGeom>
          <a:noFill/>
        </p:spPr>
        <p:txBody>
          <a:bodyPr vert="horz" rtlCol="0">
            <a:spAutoFit/>
          </a:bodyPr>
          <a:lstStyle/>
          <a:p>
            <a:pPr algn="l"/>
            <a:endParaRPr lang="sv-SE" sz="850" b="0" i="0" u="none" baseline="0">
              <a:solidFill>
                <a:srgbClr val="666666"/>
              </a:solidFill>
              <a:latin typeface="Microsoft Sans Serif" panose="020B0604020202020204" pitchFamily="34" charset="0"/>
            </a:endParaRPr>
          </a:p>
        </p:txBody>
      </p:sp>
      <p:sp>
        <p:nvSpPr>
          <p:cNvPr id="9" name="hlSlideMaster.Two ContentHeader">
            <a:extLst>
              <a:ext uri="{FF2B5EF4-FFF2-40B4-BE49-F238E27FC236}">
                <a16:creationId xmlns:a16="http://schemas.microsoft.com/office/drawing/2014/main" id="{F28B28DB-96A5-30AE-7454-62FE394ACCC3}"/>
              </a:ext>
            </a:extLst>
          </p:cNvPr>
          <p:cNvSpPr txBox="1"/>
          <p:nvPr userDrawn="1"/>
        </p:nvSpPr>
        <p:spPr>
          <a:xfrm>
            <a:off x="0" y="0"/>
            <a:ext cx="12192000" cy="369332"/>
          </a:xfrm>
          <a:prstGeom prst="rect">
            <a:avLst/>
          </a:prstGeom>
          <a:noFill/>
        </p:spPr>
        <p:txBody>
          <a:bodyPr vert="horz" rtlCol="0">
            <a:spAutoFit/>
          </a:bodyPr>
          <a:lstStyle/>
          <a:p>
            <a:endParaRPr lang="sv-SE"/>
          </a:p>
        </p:txBody>
      </p:sp>
    </p:spTree>
    <p:extLst>
      <p:ext uri="{BB962C8B-B14F-4D97-AF65-F5344CB8AC3E}">
        <p14:creationId xmlns:p14="http://schemas.microsoft.com/office/powerpoint/2010/main" val="2451855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p:cNvSpPr>
            <a:spLocks noGrp="1"/>
          </p:cNvSpPr>
          <p:nvPr>
            <p:ph type="dt" sz="half" idx="10"/>
          </p:nvPr>
        </p:nvSpPr>
        <p:spPr/>
        <p:txBody>
          <a:bodyPr/>
          <a:lstStyle/>
          <a:p>
            <a:fld id="{6E3C63E5-8A7B-4034-A0F5-4D60A1F3300D}" type="datetimeFigureOut">
              <a:rPr lang="fr-FR" smtClean="0"/>
              <a:t>16/08/2023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01681BC-F749-45AB-990A-0977D4181336}" type="slidenum">
              <a:rPr lang="fr-FR" smtClean="0"/>
              <a:t>‹#›</a:t>
            </a:fld>
            <a:endParaRPr lang="fr-FR"/>
          </a:p>
        </p:txBody>
      </p:sp>
      <p:sp>
        <p:nvSpPr>
          <p:cNvPr id="10" name="flSlideMaster.ComparisonFooter">
            <a:extLst>
              <a:ext uri="{FF2B5EF4-FFF2-40B4-BE49-F238E27FC236}">
                <a16:creationId xmlns:a16="http://schemas.microsoft.com/office/drawing/2014/main" id="{79F4DEF2-AFE2-2D1A-EA00-4858471BB8D0}"/>
              </a:ext>
            </a:extLst>
          </p:cNvPr>
          <p:cNvSpPr txBox="1"/>
          <p:nvPr userDrawn="1"/>
        </p:nvSpPr>
        <p:spPr>
          <a:xfrm>
            <a:off x="0" y="6537960"/>
            <a:ext cx="12192000" cy="223138"/>
          </a:xfrm>
          <a:prstGeom prst="rect">
            <a:avLst/>
          </a:prstGeom>
          <a:noFill/>
        </p:spPr>
        <p:txBody>
          <a:bodyPr vert="horz" rtlCol="0">
            <a:spAutoFit/>
          </a:bodyPr>
          <a:lstStyle/>
          <a:p>
            <a:pPr algn="l"/>
            <a:endParaRPr lang="sv-SE" sz="850" b="0" i="0" u="none" baseline="0">
              <a:solidFill>
                <a:srgbClr val="666666"/>
              </a:solidFill>
              <a:latin typeface="Microsoft Sans Serif" panose="020B0604020202020204" pitchFamily="34" charset="0"/>
            </a:endParaRPr>
          </a:p>
        </p:txBody>
      </p:sp>
      <p:sp>
        <p:nvSpPr>
          <p:cNvPr id="11" name="hlSlideMaster.ComparisonHeader">
            <a:extLst>
              <a:ext uri="{FF2B5EF4-FFF2-40B4-BE49-F238E27FC236}">
                <a16:creationId xmlns:a16="http://schemas.microsoft.com/office/drawing/2014/main" id="{EF2DE86D-14EA-8C0D-11CB-45C130C84D81}"/>
              </a:ext>
            </a:extLst>
          </p:cNvPr>
          <p:cNvSpPr txBox="1"/>
          <p:nvPr userDrawn="1"/>
        </p:nvSpPr>
        <p:spPr>
          <a:xfrm>
            <a:off x="0" y="0"/>
            <a:ext cx="12192000" cy="369332"/>
          </a:xfrm>
          <a:prstGeom prst="rect">
            <a:avLst/>
          </a:prstGeom>
          <a:noFill/>
        </p:spPr>
        <p:txBody>
          <a:bodyPr vert="horz" rtlCol="0">
            <a:spAutoFit/>
          </a:bodyPr>
          <a:lstStyle/>
          <a:p>
            <a:endParaRPr lang="sv-SE"/>
          </a:p>
        </p:txBody>
      </p:sp>
    </p:spTree>
    <p:extLst>
      <p:ext uri="{BB962C8B-B14F-4D97-AF65-F5344CB8AC3E}">
        <p14:creationId xmlns:p14="http://schemas.microsoft.com/office/powerpoint/2010/main" val="1783300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r-FR"/>
          </a:p>
        </p:txBody>
      </p:sp>
      <p:sp>
        <p:nvSpPr>
          <p:cNvPr id="3" name="Date Placeholder 2"/>
          <p:cNvSpPr>
            <a:spLocks noGrp="1"/>
          </p:cNvSpPr>
          <p:nvPr>
            <p:ph type="dt" sz="half" idx="10"/>
          </p:nvPr>
        </p:nvSpPr>
        <p:spPr/>
        <p:txBody>
          <a:bodyPr/>
          <a:lstStyle/>
          <a:p>
            <a:fld id="{6E3C63E5-8A7B-4034-A0F5-4D60A1F3300D}" type="datetimeFigureOut">
              <a:rPr lang="fr-FR" smtClean="0"/>
              <a:t>16/08/2023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01681BC-F749-45AB-990A-0977D4181336}" type="slidenum">
              <a:rPr lang="fr-FR" smtClean="0"/>
              <a:t>‹#›</a:t>
            </a:fld>
            <a:endParaRPr lang="fr-FR"/>
          </a:p>
        </p:txBody>
      </p:sp>
      <p:sp>
        <p:nvSpPr>
          <p:cNvPr id="6" name="flSlideMaster.Title OnlyFooter">
            <a:extLst>
              <a:ext uri="{FF2B5EF4-FFF2-40B4-BE49-F238E27FC236}">
                <a16:creationId xmlns:a16="http://schemas.microsoft.com/office/drawing/2014/main" id="{DEB2C12C-F492-F170-03A9-15CEA33D323D}"/>
              </a:ext>
            </a:extLst>
          </p:cNvPr>
          <p:cNvSpPr txBox="1"/>
          <p:nvPr userDrawn="1"/>
        </p:nvSpPr>
        <p:spPr>
          <a:xfrm>
            <a:off x="0" y="6537960"/>
            <a:ext cx="12192000" cy="223138"/>
          </a:xfrm>
          <a:prstGeom prst="rect">
            <a:avLst/>
          </a:prstGeom>
          <a:noFill/>
        </p:spPr>
        <p:txBody>
          <a:bodyPr vert="horz" rtlCol="0">
            <a:spAutoFit/>
          </a:bodyPr>
          <a:lstStyle/>
          <a:p>
            <a:pPr algn="l"/>
            <a:endParaRPr lang="sv-SE" sz="850" b="0" i="0" u="none" baseline="0">
              <a:solidFill>
                <a:srgbClr val="666666"/>
              </a:solidFill>
              <a:latin typeface="Microsoft Sans Serif" panose="020B0604020202020204" pitchFamily="34" charset="0"/>
            </a:endParaRPr>
          </a:p>
        </p:txBody>
      </p:sp>
      <p:sp>
        <p:nvSpPr>
          <p:cNvPr id="7" name="hlSlideMaster.Title OnlyHeader">
            <a:extLst>
              <a:ext uri="{FF2B5EF4-FFF2-40B4-BE49-F238E27FC236}">
                <a16:creationId xmlns:a16="http://schemas.microsoft.com/office/drawing/2014/main" id="{508C9033-E65A-667C-4E6B-16595534914C}"/>
              </a:ext>
            </a:extLst>
          </p:cNvPr>
          <p:cNvSpPr txBox="1"/>
          <p:nvPr userDrawn="1"/>
        </p:nvSpPr>
        <p:spPr>
          <a:xfrm>
            <a:off x="0" y="0"/>
            <a:ext cx="12192000" cy="369332"/>
          </a:xfrm>
          <a:prstGeom prst="rect">
            <a:avLst/>
          </a:prstGeom>
          <a:noFill/>
        </p:spPr>
        <p:txBody>
          <a:bodyPr vert="horz" rtlCol="0">
            <a:spAutoFit/>
          </a:bodyPr>
          <a:lstStyle/>
          <a:p>
            <a:endParaRPr lang="sv-SE"/>
          </a:p>
        </p:txBody>
      </p:sp>
    </p:spTree>
    <p:extLst>
      <p:ext uri="{BB962C8B-B14F-4D97-AF65-F5344CB8AC3E}">
        <p14:creationId xmlns:p14="http://schemas.microsoft.com/office/powerpoint/2010/main" val="1457825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3C63E5-8A7B-4034-A0F5-4D60A1F3300D}" type="datetimeFigureOut">
              <a:rPr lang="fr-FR" smtClean="0"/>
              <a:t>16/08/2023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01681BC-F749-45AB-990A-0977D4181336}" type="slidenum">
              <a:rPr lang="fr-FR" smtClean="0"/>
              <a:t>‹#›</a:t>
            </a:fld>
            <a:endParaRPr lang="fr-FR"/>
          </a:p>
        </p:txBody>
      </p:sp>
      <p:sp>
        <p:nvSpPr>
          <p:cNvPr id="5" name="flSlideMaster.BlankFooter">
            <a:extLst>
              <a:ext uri="{FF2B5EF4-FFF2-40B4-BE49-F238E27FC236}">
                <a16:creationId xmlns:a16="http://schemas.microsoft.com/office/drawing/2014/main" id="{782053A0-3471-92FF-A12F-371B4F9D35BC}"/>
              </a:ext>
            </a:extLst>
          </p:cNvPr>
          <p:cNvSpPr txBox="1"/>
          <p:nvPr userDrawn="1"/>
        </p:nvSpPr>
        <p:spPr>
          <a:xfrm>
            <a:off x="0" y="6537960"/>
            <a:ext cx="12192000" cy="223138"/>
          </a:xfrm>
          <a:prstGeom prst="rect">
            <a:avLst/>
          </a:prstGeom>
          <a:noFill/>
        </p:spPr>
        <p:txBody>
          <a:bodyPr vert="horz" rtlCol="0">
            <a:spAutoFit/>
          </a:bodyPr>
          <a:lstStyle/>
          <a:p>
            <a:pPr algn="l"/>
            <a:endParaRPr lang="sv-SE" sz="850" b="0" i="0" u="none" baseline="0">
              <a:solidFill>
                <a:srgbClr val="666666"/>
              </a:solidFill>
              <a:latin typeface="Microsoft Sans Serif" panose="020B0604020202020204" pitchFamily="34" charset="0"/>
            </a:endParaRPr>
          </a:p>
        </p:txBody>
      </p:sp>
      <p:sp>
        <p:nvSpPr>
          <p:cNvPr id="6" name="hlSlideMaster.BlankHeader">
            <a:extLst>
              <a:ext uri="{FF2B5EF4-FFF2-40B4-BE49-F238E27FC236}">
                <a16:creationId xmlns:a16="http://schemas.microsoft.com/office/drawing/2014/main" id="{2072A37A-82A4-5F90-512B-FA7F469A5AF6}"/>
              </a:ext>
            </a:extLst>
          </p:cNvPr>
          <p:cNvSpPr txBox="1"/>
          <p:nvPr userDrawn="1"/>
        </p:nvSpPr>
        <p:spPr>
          <a:xfrm>
            <a:off x="0" y="0"/>
            <a:ext cx="12192000" cy="369332"/>
          </a:xfrm>
          <a:prstGeom prst="rect">
            <a:avLst/>
          </a:prstGeom>
          <a:noFill/>
        </p:spPr>
        <p:txBody>
          <a:bodyPr vert="horz" rtlCol="0">
            <a:spAutoFit/>
          </a:bodyPr>
          <a:lstStyle/>
          <a:p>
            <a:endParaRPr lang="sv-SE"/>
          </a:p>
        </p:txBody>
      </p:sp>
    </p:spTree>
    <p:extLst>
      <p:ext uri="{BB962C8B-B14F-4D97-AF65-F5344CB8AC3E}">
        <p14:creationId xmlns:p14="http://schemas.microsoft.com/office/powerpoint/2010/main" val="1870295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3C63E5-8A7B-4034-A0F5-4D60A1F3300D}" type="datetimeFigureOut">
              <a:rPr lang="fr-FR" smtClean="0"/>
              <a:t>16/08/2023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01681BC-F749-45AB-990A-0977D4181336}" type="slidenum">
              <a:rPr lang="fr-FR" smtClean="0"/>
              <a:t>‹#›</a:t>
            </a:fld>
            <a:endParaRPr lang="fr-FR"/>
          </a:p>
        </p:txBody>
      </p:sp>
      <p:sp>
        <p:nvSpPr>
          <p:cNvPr id="8" name="flSlideMaster.Content with CaptionFooter">
            <a:extLst>
              <a:ext uri="{FF2B5EF4-FFF2-40B4-BE49-F238E27FC236}">
                <a16:creationId xmlns:a16="http://schemas.microsoft.com/office/drawing/2014/main" id="{0ADCBA34-A09D-95D2-1CCD-31D7A8B1697A}"/>
              </a:ext>
            </a:extLst>
          </p:cNvPr>
          <p:cNvSpPr txBox="1"/>
          <p:nvPr userDrawn="1"/>
        </p:nvSpPr>
        <p:spPr>
          <a:xfrm>
            <a:off x="0" y="6537960"/>
            <a:ext cx="12192000" cy="223138"/>
          </a:xfrm>
          <a:prstGeom prst="rect">
            <a:avLst/>
          </a:prstGeom>
          <a:noFill/>
        </p:spPr>
        <p:txBody>
          <a:bodyPr vert="horz" rtlCol="0">
            <a:spAutoFit/>
          </a:bodyPr>
          <a:lstStyle/>
          <a:p>
            <a:pPr algn="l"/>
            <a:endParaRPr lang="sv-SE" sz="850" b="0" i="0" u="none" baseline="0">
              <a:solidFill>
                <a:srgbClr val="666666"/>
              </a:solidFill>
              <a:latin typeface="Microsoft Sans Serif" panose="020B0604020202020204" pitchFamily="34" charset="0"/>
            </a:endParaRPr>
          </a:p>
        </p:txBody>
      </p:sp>
      <p:sp>
        <p:nvSpPr>
          <p:cNvPr id="9" name="hlSlideMaster.Content with CaptionHeader">
            <a:extLst>
              <a:ext uri="{FF2B5EF4-FFF2-40B4-BE49-F238E27FC236}">
                <a16:creationId xmlns:a16="http://schemas.microsoft.com/office/drawing/2014/main" id="{2EE87A7F-8E69-BDB8-F358-C367924E1CBF}"/>
              </a:ext>
            </a:extLst>
          </p:cNvPr>
          <p:cNvSpPr txBox="1"/>
          <p:nvPr userDrawn="1"/>
        </p:nvSpPr>
        <p:spPr>
          <a:xfrm>
            <a:off x="0" y="0"/>
            <a:ext cx="12192000" cy="369332"/>
          </a:xfrm>
          <a:prstGeom prst="rect">
            <a:avLst/>
          </a:prstGeom>
          <a:noFill/>
        </p:spPr>
        <p:txBody>
          <a:bodyPr vert="horz" rtlCol="0">
            <a:spAutoFit/>
          </a:bodyPr>
          <a:lstStyle/>
          <a:p>
            <a:endParaRPr lang="sv-SE"/>
          </a:p>
        </p:txBody>
      </p:sp>
    </p:spTree>
    <p:extLst>
      <p:ext uri="{BB962C8B-B14F-4D97-AF65-F5344CB8AC3E}">
        <p14:creationId xmlns:p14="http://schemas.microsoft.com/office/powerpoint/2010/main" val="1192602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3C63E5-8A7B-4034-A0F5-4D60A1F3300D}" type="datetimeFigureOut">
              <a:rPr lang="fr-FR" smtClean="0"/>
              <a:t>16/08/2023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01681BC-F749-45AB-990A-0977D4181336}" type="slidenum">
              <a:rPr lang="fr-FR" smtClean="0"/>
              <a:t>‹#›</a:t>
            </a:fld>
            <a:endParaRPr lang="fr-FR"/>
          </a:p>
        </p:txBody>
      </p:sp>
      <p:sp>
        <p:nvSpPr>
          <p:cNvPr id="8" name="flSlideMaster.Picture with CaptionFooter">
            <a:extLst>
              <a:ext uri="{FF2B5EF4-FFF2-40B4-BE49-F238E27FC236}">
                <a16:creationId xmlns:a16="http://schemas.microsoft.com/office/drawing/2014/main" id="{694497A1-2E44-D649-3E4D-F9EB11520EAB}"/>
              </a:ext>
            </a:extLst>
          </p:cNvPr>
          <p:cNvSpPr txBox="1"/>
          <p:nvPr userDrawn="1"/>
        </p:nvSpPr>
        <p:spPr>
          <a:xfrm>
            <a:off x="0" y="6537960"/>
            <a:ext cx="12192000" cy="223138"/>
          </a:xfrm>
          <a:prstGeom prst="rect">
            <a:avLst/>
          </a:prstGeom>
          <a:noFill/>
        </p:spPr>
        <p:txBody>
          <a:bodyPr vert="horz" rtlCol="0">
            <a:spAutoFit/>
          </a:bodyPr>
          <a:lstStyle/>
          <a:p>
            <a:pPr algn="l"/>
            <a:endParaRPr lang="sv-SE" sz="850" b="0" i="0" u="none" baseline="0">
              <a:solidFill>
                <a:srgbClr val="666666"/>
              </a:solidFill>
              <a:latin typeface="Microsoft Sans Serif" panose="020B0604020202020204" pitchFamily="34" charset="0"/>
            </a:endParaRPr>
          </a:p>
        </p:txBody>
      </p:sp>
      <p:sp>
        <p:nvSpPr>
          <p:cNvPr id="9" name="hlSlideMaster.Picture with CaptionHeader">
            <a:extLst>
              <a:ext uri="{FF2B5EF4-FFF2-40B4-BE49-F238E27FC236}">
                <a16:creationId xmlns:a16="http://schemas.microsoft.com/office/drawing/2014/main" id="{0B591F56-DB01-DFCC-D8A2-22EE9EA106CC}"/>
              </a:ext>
            </a:extLst>
          </p:cNvPr>
          <p:cNvSpPr txBox="1"/>
          <p:nvPr userDrawn="1"/>
        </p:nvSpPr>
        <p:spPr>
          <a:xfrm>
            <a:off x="0" y="0"/>
            <a:ext cx="12192000" cy="369332"/>
          </a:xfrm>
          <a:prstGeom prst="rect">
            <a:avLst/>
          </a:prstGeom>
          <a:noFill/>
        </p:spPr>
        <p:txBody>
          <a:bodyPr vert="horz" rtlCol="0">
            <a:spAutoFit/>
          </a:bodyPr>
          <a:lstStyle/>
          <a:p>
            <a:endParaRPr lang="sv-SE"/>
          </a:p>
        </p:txBody>
      </p:sp>
    </p:spTree>
    <p:extLst>
      <p:ext uri="{BB962C8B-B14F-4D97-AF65-F5344CB8AC3E}">
        <p14:creationId xmlns:p14="http://schemas.microsoft.com/office/powerpoint/2010/main" val="924688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3C63E5-8A7B-4034-A0F5-4D60A1F3300D}" type="datetimeFigureOut">
              <a:rPr lang="fr-FR" smtClean="0"/>
              <a:t>16/08/2023</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1681BC-F749-45AB-990A-0977D4181336}" type="slidenum">
              <a:rPr lang="fr-FR" smtClean="0"/>
              <a:t>‹#›</a:t>
            </a:fld>
            <a:endParaRPr lang="fr-FR"/>
          </a:p>
        </p:txBody>
      </p:sp>
    </p:spTree>
    <p:extLst>
      <p:ext uri="{BB962C8B-B14F-4D97-AF65-F5344CB8AC3E}">
        <p14:creationId xmlns:p14="http://schemas.microsoft.com/office/powerpoint/2010/main" val="51693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image" Target="../media/image2.tiff"/><Relationship Id="rId1" Type="http://schemas.openxmlformats.org/officeDocument/2006/relationships/slideLayout" Target="../slideLayouts/slideLayou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a:xfrm>
            <a:off x="2722604" y="6271312"/>
            <a:ext cx="6746790" cy="501650"/>
          </a:xfrm>
        </p:spPr>
        <p:txBody>
          <a:bodyPr/>
          <a:lstStyle/>
          <a:p>
            <a:r>
              <a:rPr lang="en-GB" sz="1800" dirty="0">
                <a:solidFill>
                  <a:schemeClr val="tx1"/>
                </a:solidFill>
                <a:latin typeface="Arial" panose="020B0604020202020204" pitchFamily="34" charset="0"/>
                <a:cs typeface="Arial" panose="020B0604020202020204" pitchFamily="34" charset="0"/>
              </a:rPr>
              <a:t>Virtual Meeting 14</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 16</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September 2021</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7031" y="0"/>
            <a:ext cx="3437937" cy="1145979"/>
          </a:xfrm>
          <a:prstGeom prst="rect">
            <a:avLst/>
          </a:prstGeom>
        </p:spPr>
      </p:pic>
      <p:sp>
        <p:nvSpPr>
          <p:cNvPr id="6" name="Title 1"/>
          <p:cNvSpPr>
            <a:spLocks noGrp="1"/>
          </p:cNvSpPr>
          <p:nvPr>
            <p:ph type="ctrTitle"/>
          </p:nvPr>
        </p:nvSpPr>
        <p:spPr>
          <a:xfrm>
            <a:off x="1524000" y="1358608"/>
            <a:ext cx="9144000" cy="2387600"/>
          </a:xfrm>
        </p:spPr>
        <p:txBody>
          <a:bodyPr/>
          <a:lstStyle/>
          <a:p>
            <a:r>
              <a:rPr lang="en-US" b="1" dirty="0"/>
              <a:t>WORK ITEM #5</a:t>
            </a:r>
          </a:p>
        </p:txBody>
      </p:sp>
      <p:sp>
        <p:nvSpPr>
          <p:cNvPr id="10" name="Subtitle 2"/>
          <p:cNvSpPr>
            <a:spLocks noGrp="1"/>
          </p:cNvSpPr>
          <p:nvPr>
            <p:ph type="subTitle" idx="1"/>
          </p:nvPr>
        </p:nvSpPr>
        <p:spPr>
          <a:xfrm>
            <a:off x="1524000" y="4180879"/>
            <a:ext cx="9144000" cy="1655762"/>
          </a:xfrm>
        </p:spPr>
        <p:txBody>
          <a:bodyPr>
            <a:normAutofit/>
          </a:bodyPr>
          <a:lstStyle/>
          <a:p>
            <a:r>
              <a:rPr lang="en-US" sz="3100" b="1" dirty="0">
                <a:solidFill>
                  <a:srgbClr val="00A9A9"/>
                </a:solidFill>
                <a:latin typeface="Arial" panose="020B0604020202020204" pitchFamily="34" charset="0"/>
                <a:cs typeface="Arial" panose="020B0604020202020204" pitchFamily="34" charset="0"/>
              </a:rPr>
              <a:t>“Discuss and propose potential software </a:t>
            </a:r>
          </a:p>
          <a:p>
            <a:r>
              <a:rPr lang="en-US" sz="3100" b="1" dirty="0">
                <a:solidFill>
                  <a:srgbClr val="00A9A9"/>
                </a:solidFill>
                <a:latin typeface="Arial" panose="020B0604020202020204" pitchFamily="34" charset="0"/>
                <a:cs typeface="Arial" panose="020B0604020202020204" pitchFamily="34" charset="0"/>
              </a:rPr>
              <a:t>tool support for HO´s”</a:t>
            </a:r>
          </a:p>
        </p:txBody>
      </p:sp>
    </p:spTree>
    <p:extLst>
      <p:ext uri="{BB962C8B-B14F-4D97-AF65-F5344CB8AC3E}">
        <p14:creationId xmlns:p14="http://schemas.microsoft.com/office/powerpoint/2010/main" val="617925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cap="all" dirty="0">
                <a:latin typeface="Arial Black" panose="020B0A04020102020204" pitchFamily="34" charset="0"/>
              </a:rPr>
              <a:t> </a:t>
            </a:r>
            <a:r>
              <a:rPr lang="en-US" sz="2800" b="1" cap="all" dirty="0">
                <a:latin typeface="Calibri" panose="020F0502020204030204" pitchFamily="34" charset="0"/>
                <a:cs typeface="Times New Roman" panose="02020603050405020304" pitchFamily="18" charset="0"/>
              </a:rPr>
              <a:t>Summary</a:t>
            </a:r>
            <a:endParaRPr lang="en-US" sz="2400" b="1" cap="all" dirty="0">
              <a:latin typeface="Arial Black" panose="020B0A04020102020204" pitchFamily="34" charset="0"/>
            </a:endParaRPr>
          </a:p>
        </p:txBody>
      </p:sp>
      <p:sp>
        <p:nvSpPr>
          <p:cNvPr id="9" name="Footer Placeholder 5"/>
          <p:cNvSpPr>
            <a:spLocks noGrp="1"/>
          </p:cNvSpPr>
          <p:nvPr>
            <p:ph type="ftr" sz="quarter" idx="11"/>
          </p:nvPr>
        </p:nvSpPr>
        <p:spPr>
          <a:xfrm>
            <a:off x="3438659" y="6249510"/>
            <a:ext cx="5513231" cy="501650"/>
          </a:xfrm>
        </p:spPr>
        <p:txBody>
          <a:bodyPr/>
          <a:lstStyle/>
          <a:p>
            <a:r>
              <a:rPr lang="en-GB" sz="1800" dirty="0">
                <a:solidFill>
                  <a:schemeClr val="tx1"/>
                </a:solidFill>
                <a:latin typeface="Arial" panose="020B0604020202020204" pitchFamily="34" charset="0"/>
                <a:cs typeface="Arial" panose="020B0604020202020204" pitchFamily="34" charset="0"/>
              </a:rPr>
              <a:t>CSBWG11    14</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 16</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September 2021</a:t>
            </a:r>
          </a:p>
        </p:txBody>
      </p:sp>
      <p:sp>
        <p:nvSpPr>
          <p:cNvPr id="10" name="TextBox 9"/>
          <p:cNvSpPr txBox="1"/>
          <p:nvPr/>
        </p:nvSpPr>
        <p:spPr>
          <a:xfrm>
            <a:off x="955222" y="1390651"/>
            <a:ext cx="10779578" cy="6817251"/>
          </a:xfrm>
          <a:prstGeom prst="rect">
            <a:avLst/>
          </a:prstGeom>
          <a:noFill/>
        </p:spPr>
        <p:txBody>
          <a:bodyPr wrap="square" rtlCol="0">
            <a:spAutoFit/>
          </a:bodyPr>
          <a:lstStyle/>
          <a:p>
            <a:pPr marL="514350" indent="-514350">
              <a:spcAft>
                <a:spcPts val="600"/>
              </a:spcAft>
              <a:buFontTx/>
              <a:buAutoNum type="arabicPeriod"/>
            </a:pPr>
            <a:r>
              <a:rPr lang="sv-SE" sz="2000" dirty="0" err="1">
                <a:effectLst/>
                <a:latin typeface="Calibri" panose="020F0502020204030204" pitchFamily="34" charset="0"/>
                <a:ea typeface="Calibri" panose="020F0502020204030204" pitchFamily="34" charset="0"/>
                <a:cs typeface="Times New Roman" panose="02020603050405020304" pitchFamily="18" charset="0"/>
              </a:rPr>
              <a:t>Vivid</a:t>
            </a:r>
            <a:r>
              <a:rPr lang="sv-SE" sz="2000" dirty="0">
                <a:effectLst/>
                <a:latin typeface="Calibri" panose="020F0502020204030204" pitchFamily="34" charset="0"/>
                <a:ea typeface="Calibri" panose="020F0502020204030204" pitchFamily="34" charset="0"/>
                <a:cs typeface="Times New Roman" panose="02020603050405020304" pitchFamily="18" charset="0"/>
              </a:rPr>
              <a:t> and </a:t>
            </a:r>
            <a:r>
              <a:rPr lang="sv-SE" sz="2000" dirty="0" err="1">
                <a:effectLst/>
                <a:latin typeface="Calibri" panose="020F0502020204030204" pitchFamily="34" charset="0"/>
                <a:ea typeface="Calibri" panose="020F0502020204030204" pitchFamily="34" charset="0"/>
                <a:cs typeface="Times New Roman" panose="02020603050405020304" pitchFamily="18" charset="0"/>
              </a:rPr>
              <a:t>fruitful</a:t>
            </a:r>
            <a:r>
              <a:rPr lang="sv-SE" sz="2000" dirty="0">
                <a:effectLst/>
                <a:latin typeface="Calibri" panose="020F0502020204030204" pitchFamily="34" charset="0"/>
                <a:ea typeface="Calibri" panose="020F0502020204030204" pitchFamily="34" charset="0"/>
                <a:cs typeface="Times New Roman" panose="02020603050405020304" pitchFamily="18" charset="0"/>
              </a:rPr>
              <a:t> </a:t>
            </a:r>
            <a:r>
              <a:rPr lang="sv-SE" sz="2000" dirty="0" err="1">
                <a:effectLst/>
                <a:latin typeface="Calibri" panose="020F0502020204030204" pitchFamily="34" charset="0"/>
                <a:ea typeface="Calibri" panose="020F0502020204030204" pitchFamily="34" charset="0"/>
                <a:cs typeface="Times New Roman" panose="02020603050405020304" pitchFamily="18" charset="0"/>
              </a:rPr>
              <a:t>discussions</a:t>
            </a:r>
            <a:r>
              <a:rPr lang="sv-SE" sz="2000" dirty="0">
                <a:effectLst/>
                <a:latin typeface="Calibri" panose="020F0502020204030204" pitchFamily="34" charset="0"/>
                <a:ea typeface="Calibri" panose="020F0502020204030204" pitchFamily="34" charset="0"/>
                <a:cs typeface="Times New Roman" panose="02020603050405020304" pitchFamily="18" charset="0"/>
              </a:rPr>
              <a:t> </a:t>
            </a:r>
            <a:r>
              <a:rPr lang="sv-SE" sz="2000" dirty="0" err="1">
                <a:effectLst/>
                <a:latin typeface="Calibri" panose="020F0502020204030204" pitchFamily="34" charset="0"/>
                <a:ea typeface="Calibri" panose="020F0502020204030204" pitchFamily="34" charset="0"/>
                <a:cs typeface="Times New Roman" panose="02020603050405020304" pitchFamily="18" charset="0"/>
              </a:rPr>
              <a:t>with</a:t>
            </a:r>
            <a:r>
              <a:rPr lang="sv-SE" sz="2000" dirty="0">
                <a:effectLst/>
                <a:latin typeface="Calibri" panose="020F0502020204030204" pitchFamily="34" charset="0"/>
                <a:ea typeface="Calibri" panose="020F0502020204030204" pitchFamily="34" charset="0"/>
                <a:cs typeface="Times New Roman" panose="02020603050405020304" pitchFamily="18" charset="0"/>
              </a:rPr>
              <a:t> </a:t>
            </a:r>
            <a:r>
              <a:rPr lang="sv-SE" sz="2000" dirty="0" err="1">
                <a:effectLst/>
                <a:latin typeface="Calibri" panose="020F0502020204030204" pitchFamily="34" charset="0"/>
                <a:ea typeface="Calibri" panose="020F0502020204030204" pitchFamily="34" charset="0"/>
                <a:cs typeface="Times New Roman" panose="02020603050405020304" pitchFamily="18" charset="0"/>
              </a:rPr>
              <a:t>many</a:t>
            </a:r>
            <a:r>
              <a:rPr lang="sv-SE" sz="2000" dirty="0">
                <a:effectLst/>
                <a:latin typeface="Calibri" panose="020F0502020204030204" pitchFamily="34" charset="0"/>
                <a:ea typeface="Calibri" panose="020F0502020204030204" pitchFamily="34" charset="0"/>
                <a:cs typeface="Times New Roman" panose="02020603050405020304" pitchFamily="18" charset="0"/>
              </a:rPr>
              <a:t> </a:t>
            </a:r>
            <a:r>
              <a:rPr lang="sv-SE" sz="2000" dirty="0" err="1">
                <a:effectLst/>
                <a:latin typeface="Calibri" panose="020F0502020204030204" pitchFamily="34" charset="0"/>
                <a:ea typeface="Calibri" panose="020F0502020204030204" pitchFamily="34" charset="0"/>
                <a:cs typeface="Times New Roman" panose="02020603050405020304" pitchFamily="18" charset="0"/>
              </a:rPr>
              <a:t>ideas</a:t>
            </a:r>
            <a:r>
              <a:rPr lang="sv-SE" sz="2000" dirty="0">
                <a:effectLst/>
                <a:latin typeface="Calibri" panose="020F0502020204030204" pitchFamily="34" charset="0"/>
                <a:ea typeface="Calibri" panose="020F0502020204030204" pitchFamily="34" charset="0"/>
                <a:cs typeface="Times New Roman" panose="02020603050405020304" pitchFamily="18" charset="0"/>
              </a:rPr>
              <a:t> and </a:t>
            </a:r>
            <a:r>
              <a:rPr lang="sv-SE" sz="2000" dirty="0" err="1">
                <a:effectLst/>
                <a:latin typeface="Calibri" panose="020F0502020204030204" pitchFamily="34" charset="0"/>
                <a:ea typeface="Calibri" panose="020F0502020204030204" pitchFamily="34" charset="0"/>
                <a:cs typeface="Times New Roman" panose="02020603050405020304" pitchFamily="18" charset="0"/>
              </a:rPr>
              <a:t>examples</a:t>
            </a:r>
            <a:endParaRPr lang="sv-SE" sz="2000" dirty="0">
              <a:latin typeface="Calibri" panose="020F0502020204030204" pitchFamily="34" charset="0"/>
              <a:ea typeface="Calibri" panose="020F0502020204030204" pitchFamily="34" charset="0"/>
              <a:cs typeface="Times New Roman" panose="02020603050405020304" pitchFamily="18" charset="0"/>
            </a:endParaRPr>
          </a:p>
          <a:p>
            <a:pPr marL="514350" indent="-514350">
              <a:spcAft>
                <a:spcPts val="600"/>
              </a:spcAft>
              <a:buFontTx/>
              <a:buAutoNum type="arabicPeriod"/>
            </a:pPr>
            <a:r>
              <a:rPr lang="sv-SE" sz="2000" dirty="0">
                <a:latin typeface="Calibri" panose="020F0502020204030204" pitchFamily="34" charset="0"/>
                <a:ea typeface="Calibri" panose="020F0502020204030204" pitchFamily="34" charset="0"/>
                <a:cs typeface="Times New Roman" panose="02020603050405020304" pitchFamily="18" charset="0"/>
              </a:rPr>
              <a:t>HCCS PT-ECS</a:t>
            </a:r>
          </a:p>
          <a:p>
            <a:pPr marL="514350" indent="-514350">
              <a:spcAft>
                <a:spcPts val="600"/>
              </a:spcAft>
              <a:buFontTx/>
              <a:buAutoNum type="arabicPeriod"/>
            </a:pPr>
            <a:r>
              <a:rPr lang="sv-SE" sz="2000" dirty="0">
                <a:latin typeface="Calibri" panose="020F0502020204030204" pitchFamily="34" charset="0"/>
                <a:ea typeface="Calibri" panose="020F0502020204030204" pitchFamily="34" charset="0"/>
                <a:cs typeface="Times New Roman" panose="02020603050405020304" pitchFamily="18" charset="0"/>
              </a:rPr>
              <a:t>Participation from </a:t>
            </a:r>
            <a:r>
              <a:rPr lang="sv-SE" sz="2000" dirty="0" err="1">
                <a:latin typeface="Calibri" panose="020F0502020204030204" pitchFamily="34" charset="0"/>
                <a:ea typeface="Calibri" panose="020F0502020204030204" pitchFamily="34" charset="0"/>
                <a:cs typeface="Times New Roman" panose="02020603050405020304" pitchFamily="18" charset="0"/>
              </a:rPr>
              <a:t>broader</a:t>
            </a:r>
            <a:r>
              <a:rPr lang="sv-SE" sz="2000" dirty="0">
                <a:latin typeface="Calibri" panose="020F0502020204030204" pitchFamily="34" charset="0"/>
                <a:ea typeface="Calibri" panose="020F0502020204030204" pitchFamily="34" charset="0"/>
                <a:cs typeface="Times New Roman" panose="02020603050405020304" pitchFamily="18" charset="0"/>
              </a:rPr>
              <a:t> </a:t>
            </a:r>
            <a:r>
              <a:rPr lang="sv-SE" sz="2000" dirty="0" err="1">
                <a:latin typeface="Calibri" panose="020F0502020204030204" pitchFamily="34" charset="0"/>
                <a:ea typeface="Calibri" panose="020F0502020204030204" pitchFamily="34" charset="0"/>
                <a:cs typeface="Times New Roman" panose="02020603050405020304" pitchFamily="18" charset="0"/>
              </a:rPr>
              <a:t>audience</a:t>
            </a:r>
            <a:r>
              <a:rPr lang="sv-SE" sz="2000" dirty="0">
                <a:latin typeface="Calibri" panose="020F0502020204030204" pitchFamily="34" charset="0"/>
                <a:ea typeface="Calibri" panose="020F0502020204030204" pitchFamily="34" charset="0"/>
                <a:cs typeface="Times New Roman" panose="02020603050405020304" pitchFamily="18" charset="0"/>
              </a:rPr>
              <a:t>?</a:t>
            </a:r>
          </a:p>
          <a:p>
            <a:pPr marL="514350" indent="-514350">
              <a:spcAft>
                <a:spcPts val="600"/>
              </a:spcAft>
              <a:buFontTx/>
              <a:buAutoNum type="arabicPeriod"/>
            </a:pPr>
            <a:r>
              <a:rPr lang="sv-SE" sz="2000" dirty="0" err="1">
                <a:latin typeface="Calibri" panose="020F0502020204030204" pitchFamily="34" charset="0"/>
                <a:ea typeface="Calibri" panose="020F0502020204030204" pitchFamily="34" charset="0"/>
                <a:cs typeface="Times New Roman" panose="02020603050405020304" pitchFamily="18" charset="0"/>
              </a:rPr>
              <a:t>Individual</a:t>
            </a:r>
            <a:r>
              <a:rPr lang="sv-SE" sz="2000" dirty="0">
                <a:latin typeface="Calibri" panose="020F0502020204030204" pitchFamily="34" charset="0"/>
                <a:ea typeface="Calibri" panose="020F0502020204030204" pitchFamily="34" charset="0"/>
                <a:cs typeface="Times New Roman" panose="02020603050405020304" pitchFamily="18" charset="0"/>
              </a:rPr>
              <a:t> </a:t>
            </a:r>
            <a:r>
              <a:rPr lang="sv-SE" sz="2000" dirty="0" err="1">
                <a:latin typeface="Calibri" panose="020F0502020204030204" pitchFamily="34" charset="0"/>
                <a:ea typeface="Calibri" panose="020F0502020204030204" pitchFamily="34" charset="0"/>
                <a:cs typeface="Times New Roman" panose="02020603050405020304" pitchFamily="18" charset="0"/>
              </a:rPr>
              <a:t>reports</a:t>
            </a:r>
            <a:r>
              <a:rPr lang="sv-SE" sz="2000" dirty="0">
                <a:latin typeface="Calibri" panose="020F0502020204030204" pitchFamily="34" charset="0"/>
                <a:ea typeface="Calibri" panose="020F0502020204030204" pitchFamily="34" charset="0"/>
                <a:cs typeface="Times New Roman" panose="02020603050405020304" pitchFamily="18" charset="0"/>
              </a:rPr>
              <a:t> from </a:t>
            </a:r>
            <a:r>
              <a:rPr lang="sv-SE" sz="2000" dirty="0" err="1">
                <a:latin typeface="Calibri" panose="020F0502020204030204" pitchFamily="34" charset="0"/>
                <a:ea typeface="Calibri" panose="020F0502020204030204" pitchFamily="34" charset="0"/>
                <a:cs typeface="Times New Roman" panose="02020603050405020304" pitchFamily="18" charset="0"/>
              </a:rPr>
              <a:t>each</a:t>
            </a:r>
            <a:r>
              <a:rPr lang="sv-SE" sz="2000" dirty="0">
                <a:latin typeface="Calibri" panose="020F0502020204030204" pitchFamily="34" charset="0"/>
                <a:ea typeface="Calibri" panose="020F0502020204030204" pitchFamily="34" charset="0"/>
                <a:cs typeface="Times New Roman" panose="02020603050405020304" pitchFamily="18" charset="0"/>
              </a:rPr>
              <a:t> </a:t>
            </a:r>
            <a:r>
              <a:rPr lang="sv-SE" sz="2000" dirty="0" err="1">
                <a:latin typeface="Calibri" panose="020F0502020204030204" pitchFamily="34" charset="0"/>
                <a:ea typeface="Calibri" panose="020F0502020204030204" pitchFamily="34" charset="0"/>
                <a:cs typeface="Times New Roman" panose="02020603050405020304" pitchFamily="18" charset="0"/>
              </a:rPr>
              <a:t>of</a:t>
            </a:r>
            <a:r>
              <a:rPr lang="sv-SE" sz="2000" dirty="0">
                <a:latin typeface="Calibri" panose="020F0502020204030204" pitchFamily="34" charset="0"/>
                <a:ea typeface="Calibri" panose="020F0502020204030204" pitchFamily="34" charset="0"/>
                <a:cs typeface="Times New Roman" panose="02020603050405020304" pitchFamily="18" charset="0"/>
              </a:rPr>
              <a:t> </a:t>
            </a:r>
            <a:r>
              <a:rPr lang="sv-SE" sz="2000" dirty="0" err="1">
                <a:latin typeface="Calibri" panose="020F0502020204030204" pitchFamily="34" charset="0"/>
                <a:ea typeface="Calibri" panose="020F0502020204030204" pitchFamily="34" charset="0"/>
                <a:cs typeface="Times New Roman" panose="02020603050405020304" pitchFamily="18" charset="0"/>
              </a:rPr>
              <a:t>our</a:t>
            </a:r>
            <a:r>
              <a:rPr lang="sv-SE" sz="2000" dirty="0">
                <a:latin typeface="Calibri" panose="020F0502020204030204" pitchFamily="34" charset="0"/>
                <a:ea typeface="Calibri" panose="020F0502020204030204" pitchFamily="34" charset="0"/>
                <a:cs typeface="Times New Roman" panose="02020603050405020304" pitchFamily="18" charset="0"/>
              </a:rPr>
              <a:t> </a:t>
            </a:r>
            <a:r>
              <a:rPr lang="sv-SE" sz="2000" dirty="0" err="1">
                <a:latin typeface="Calibri" panose="020F0502020204030204" pitchFamily="34" charset="0"/>
                <a:ea typeface="Calibri" panose="020F0502020204030204" pitchFamily="34" charset="0"/>
                <a:cs typeface="Times New Roman" panose="02020603050405020304" pitchFamily="18" charset="0"/>
              </a:rPr>
              <a:t>five</a:t>
            </a:r>
            <a:r>
              <a:rPr lang="sv-SE" sz="2000" dirty="0">
                <a:latin typeface="Calibri" panose="020F0502020204030204" pitchFamily="34" charset="0"/>
                <a:ea typeface="Calibri" panose="020F0502020204030204" pitchFamily="34" charset="0"/>
                <a:cs typeface="Times New Roman" panose="02020603050405020304" pitchFamily="18" charset="0"/>
              </a:rPr>
              <a:t> meetings </a:t>
            </a:r>
            <a:r>
              <a:rPr lang="sv-SE" sz="2000" dirty="0" err="1">
                <a:latin typeface="Calibri" panose="020F0502020204030204" pitchFamily="34" charset="0"/>
                <a:ea typeface="Calibri" panose="020F0502020204030204" pitchFamily="34" charset="0"/>
                <a:cs typeface="Times New Roman" panose="02020603050405020304" pitchFamily="18" charset="0"/>
              </a:rPr>
              <a:t>sofar</a:t>
            </a:r>
            <a:r>
              <a:rPr lang="sv-SE" sz="2000" dirty="0">
                <a:latin typeface="Calibri" panose="020F0502020204030204" pitchFamily="34" charset="0"/>
                <a:ea typeface="Calibri" panose="020F0502020204030204" pitchFamily="34" charset="0"/>
                <a:cs typeface="Times New Roman" panose="02020603050405020304" pitchFamily="18" charset="0"/>
              </a:rPr>
              <a:t>.</a:t>
            </a:r>
          </a:p>
          <a:p>
            <a:pPr marL="514350" indent="-514350">
              <a:spcAft>
                <a:spcPts val="600"/>
              </a:spcAft>
              <a:buFontTx/>
              <a:buAutoNum type="arabicPeriod"/>
            </a:pPr>
            <a:endParaRPr lang="sv-SE" sz="2000" dirty="0">
              <a:latin typeface="Calibri" panose="020F0502020204030204" pitchFamily="34" charset="0"/>
              <a:ea typeface="Calibri" panose="020F0502020204030204" pitchFamily="34" charset="0"/>
              <a:cs typeface="Times New Roman" panose="02020603050405020304" pitchFamily="18" charset="0"/>
            </a:endParaRPr>
          </a:p>
          <a:p>
            <a:pPr marL="514350" indent="-514350">
              <a:spcAft>
                <a:spcPts val="600"/>
              </a:spcAft>
              <a:buFontTx/>
              <a:buAutoNum type="arabicPeriod"/>
            </a:pPr>
            <a:endParaRPr lang="sv-SE" sz="2000" dirty="0">
              <a:latin typeface="Calibri" panose="020F0502020204030204" pitchFamily="34" charset="0"/>
              <a:ea typeface="Calibri" panose="020F0502020204030204" pitchFamily="34" charset="0"/>
              <a:cs typeface="Times New Roman" panose="02020603050405020304" pitchFamily="18" charset="0"/>
            </a:endParaRPr>
          </a:p>
          <a:p>
            <a:pPr>
              <a:spcAft>
                <a:spcPts val="600"/>
              </a:spcAft>
            </a:pPr>
            <a:r>
              <a:rPr lang="sv-SE" sz="2000" dirty="0" err="1">
                <a:latin typeface="Calibri" panose="020F0502020204030204" pitchFamily="34" charset="0"/>
                <a:ea typeface="Calibri" panose="020F0502020204030204" pitchFamily="34" charset="0"/>
                <a:cs typeface="Times New Roman" panose="02020603050405020304" pitchFamily="18" charset="0"/>
              </a:rPr>
              <a:t>Members</a:t>
            </a:r>
            <a:r>
              <a:rPr lang="sv-SE" sz="2000" dirty="0">
                <a:latin typeface="Calibri" panose="020F0502020204030204" pitchFamily="34" charset="0"/>
                <a:ea typeface="Calibri" panose="020F0502020204030204" pitchFamily="34" charset="0"/>
                <a:cs typeface="Times New Roman" panose="02020603050405020304" pitchFamily="18" charset="0"/>
              </a:rPr>
              <a:t>: Anders Bergström (Raymarine), Knut Hartmann (EOMAP), Mathieu Rondeau (CHS), Meredith Payne (ESRI), Idris Salaudeen (7Cs), Emma Wise (</a:t>
            </a:r>
            <a:r>
              <a:rPr lang="sv-SE" sz="2000" dirty="0" err="1">
                <a:latin typeface="Calibri" panose="020F0502020204030204" pitchFamily="34" charset="0"/>
                <a:ea typeface="Calibri" panose="020F0502020204030204" pitchFamily="34" charset="0"/>
                <a:cs typeface="Times New Roman" panose="02020603050405020304" pitchFamily="18" charset="0"/>
              </a:rPr>
              <a:t>ChartWorld</a:t>
            </a:r>
            <a:r>
              <a:rPr lang="sv-SE" sz="2000" dirty="0">
                <a:latin typeface="Calibri" panose="020F0502020204030204" pitchFamily="34" charset="0"/>
                <a:ea typeface="Calibri" panose="020F0502020204030204" pitchFamily="34" charset="0"/>
                <a:cs typeface="Times New Roman" panose="02020603050405020304" pitchFamily="18" charset="0"/>
              </a:rPr>
              <a:t>), </a:t>
            </a:r>
            <a:r>
              <a:rPr lang="sv-SE" sz="2000" dirty="0" err="1">
                <a:latin typeface="Calibri" panose="020F0502020204030204" pitchFamily="34" charset="0"/>
                <a:ea typeface="Calibri" panose="020F0502020204030204" pitchFamily="34" charset="0"/>
                <a:cs typeface="Times New Roman" panose="02020603050405020304" pitchFamily="18" charset="0"/>
              </a:rPr>
              <a:t>KarenCove</a:t>
            </a:r>
            <a:r>
              <a:rPr lang="sv-SE" sz="2000" dirty="0">
                <a:latin typeface="Calibri" panose="020F0502020204030204" pitchFamily="34" charset="0"/>
                <a:ea typeface="Calibri" panose="020F0502020204030204" pitchFamily="34" charset="0"/>
                <a:cs typeface="Times New Roman" panose="02020603050405020304" pitchFamily="18" charset="0"/>
              </a:rPr>
              <a:t> (CARIS), </a:t>
            </a:r>
            <a:r>
              <a:rPr lang="sv-SE" sz="2000" dirty="0" err="1">
                <a:latin typeface="Calibri" panose="020F0502020204030204" pitchFamily="34" charset="0"/>
                <a:ea typeface="Calibri" panose="020F0502020204030204" pitchFamily="34" charset="0"/>
                <a:cs typeface="Times New Roman" panose="02020603050405020304" pitchFamily="18" charset="0"/>
              </a:rPr>
              <a:t>BenjaminBarbier</a:t>
            </a:r>
            <a:r>
              <a:rPr lang="sv-SE" sz="2000" dirty="0">
                <a:latin typeface="Calibri" panose="020F0502020204030204" pitchFamily="34" charset="0"/>
                <a:ea typeface="Calibri" panose="020F0502020204030204" pitchFamily="34" charset="0"/>
                <a:cs typeface="Times New Roman" panose="02020603050405020304" pitchFamily="18" charset="0"/>
              </a:rPr>
              <a:t> (CARIS), Paul </a:t>
            </a:r>
            <a:r>
              <a:rPr lang="sv-SE" sz="2000" dirty="0" err="1">
                <a:latin typeface="Calibri" panose="020F0502020204030204" pitchFamily="34" charset="0"/>
                <a:ea typeface="Calibri" panose="020F0502020204030204" pitchFamily="34" charset="0"/>
                <a:cs typeface="Times New Roman" panose="02020603050405020304" pitchFamily="18" charset="0"/>
              </a:rPr>
              <a:t>Duvoy</a:t>
            </a:r>
            <a:r>
              <a:rPr lang="sv-SE" sz="2000" dirty="0">
                <a:latin typeface="Calibri" panose="020F0502020204030204" pitchFamily="34" charset="0"/>
                <a:ea typeface="Calibri" panose="020F0502020204030204" pitchFamily="34" charset="0"/>
                <a:cs typeface="Times New Roman" panose="02020603050405020304" pitchFamily="18" charset="0"/>
              </a:rPr>
              <a:t> (University </a:t>
            </a:r>
            <a:r>
              <a:rPr lang="sv-SE" sz="2000" dirty="0" err="1">
                <a:latin typeface="Calibri" panose="020F0502020204030204" pitchFamily="34" charset="0"/>
                <a:ea typeface="Calibri" panose="020F0502020204030204" pitchFamily="34" charset="0"/>
                <a:cs typeface="Times New Roman" panose="02020603050405020304" pitchFamily="18" charset="0"/>
              </a:rPr>
              <a:t>of</a:t>
            </a:r>
            <a:r>
              <a:rPr lang="sv-SE" sz="2000">
                <a:latin typeface="Calibri" panose="020F0502020204030204" pitchFamily="34" charset="0"/>
                <a:ea typeface="Calibri" panose="020F0502020204030204" pitchFamily="34" charset="0"/>
                <a:cs typeface="Times New Roman" panose="02020603050405020304" pitchFamily="18" charset="0"/>
              </a:rPr>
              <a:t> Alaska)</a:t>
            </a:r>
            <a:endParaRPr lang="sv-SE" sz="2000" dirty="0">
              <a:latin typeface="Calibri" panose="020F0502020204030204" pitchFamily="34" charset="0"/>
              <a:ea typeface="Calibri" panose="020F0502020204030204" pitchFamily="34" charset="0"/>
              <a:cs typeface="Times New Roman" panose="02020603050405020304" pitchFamily="18" charset="0"/>
            </a:endParaRPr>
          </a:p>
          <a:p>
            <a:pPr marL="514350" indent="-514350">
              <a:spcAft>
                <a:spcPts val="600"/>
              </a:spcAft>
              <a:buFontTx/>
              <a:buAutoNum type="arabicPeriod"/>
            </a:pPr>
            <a:endParaRPr lang="sv-SE" sz="2000" dirty="0">
              <a:latin typeface="Calibri" panose="020F0502020204030204" pitchFamily="34" charset="0"/>
              <a:ea typeface="Calibri" panose="020F0502020204030204" pitchFamily="34" charset="0"/>
              <a:cs typeface="Times New Roman" panose="02020603050405020304" pitchFamily="18" charset="0"/>
            </a:endParaRPr>
          </a:p>
          <a:p>
            <a:pPr marL="514350" indent="-514350">
              <a:spcAft>
                <a:spcPts val="600"/>
              </a:spcAft>
              <a:buFontTx/>
              <a:buAutoNum type="arabicPeriod"/>
            </a:pPr>
            <a:endParaRPr lang="sv-SE" sz="3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600"/>
              </a:spcAft>
            </a:pPr>
            <a:endParaRPr lang="sv-SE" sz="28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spcAft>
                <a:spcPts val="600"/>
              </a:spcAft>
              <a:buFontTx/>
              <a:buAutoNum type="arabicPeriod"/>
            </a:pPr>
            <a:endParaRPr lang="sv-SE" sz="28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spcAft>
                <a:spcPts val="600"/>
              </a:spcAft>
              <a:buFontTx/>
              <a:buAutoNum type="arabicPeriod"/>
            </a:pPr>
            <a:endParaRPr lang="sv-SE" sz="28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spcAft>
                <a:spcPts val="600"/>
              </a:spcAft>
              <a:buAutoNum type="arabicPeriod"/>
            </a:pPr>
            <a:endParaRPr lang="en-US" sz="2800" dirty="0"/>
          </a:p>
          <a:p>
            <a:pPr lvl="1"/>
            <a:endParaRPr lang="en-US" sz="2800" dirty="0"/>
          </a:p>
        </p:txBody>
      </p:sp>
    </p:spTree>
    <p:extLst>
      <p:ext uri="{BB962C8B-B14F-4D97-AF65-F5344CB8AC3E}">
        <p14:creationId xmlns:p14="http://schemas.microsoft.com/office/powerpoint/2010/main" val="2386643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9566" y="818"/>
            <a:ext cx="944537" cy="94164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 y="942458"/>
            <a:ext cx="939567" cy="94536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 y="0"/>
            <a:ext cx="939567" cy="942458"/>
          </a:xfrm>
          <a:prstGeom prst="rect">
            <a:avLst/>
          </a:prstGeom>
        </p:spPr>
      </p:pic>
      <p:sp>
        <p:nvSpPr>
          <p:cNvPr id="7" name="Title 2">
            <a:extLst>
              <a:ext uri="{FF2B5EF4-FFF2-40B4-BE49-F238E27FC236}">
                <a16:creationId xmlns:a16="http://schemas.microsoft.com/office/drawing/2014/main" id="{FE6D94CB-EDE5-495B-BEC4-A42A4A0713D7}"/>
              </a:ext>
            </a:extLst>
          </p:cNvPr>
          <p:cNvSpPr txBox="1">
            <a:spLocks/>
          </p:cNvSpPr>
          <p:nvPr/>
        </p:nvSpPr>
        <p:spPr>
          <a:xfrm>
            <a:off x="1895287" y="0"/>
            <a:ext cx="10288323" cy="966850"/>
          </a:xfrm>
          <a:prstGeom prst="rect">
            <a:avLst/>
          </a:prstGeom>
          <a:solidFill>
            <a:schemeClr val="bg1"/>
          </a:solid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fr-FR" sz="2400" cap="all" dirty="0">
                <a:latin typeface="Arial Black" panose="020B0A04020102020204" pitchFamily="34" charset="0"/>
              </a:rPr>
              <a:t> </a:t>
            </a:r>
            <a:r>
              <a:rPr lang="en-US" sz="2800" b="1" cap="all" dirty="0">
                <a:latin typeface="Calibri" panose="020F0502020204030204" pitchFamily="34" charset="0"/>
                <a:cs typeface="Times New Roman" panose="02020603050405020304" pitchFamily="18" charset="0"/>
              </a:rPr>
              <a:t>P</a:t>
            </a:r>
            <a:r>
              <a:rPr lang="en-US" sz="2800" b="1" dirty="0">
                <a:effectLst/>
                <a:latin typeface="Calibri" panose="020F0502020204030204" pitchFamily="34" charset="0"/>
                <a:ea typeface="Calibri" panose="020F0502020204030204" pitchFamily="34" charset="0"/>
                <a:cs typeface="Times New Roman" panose="02020603050405020304" pitchFamily="18" charset="0"/>
              </a:rPr>
              <a:t>ossibilities for software tools to CSB</a:t>
            </a:r>
            <a:endParaRPr lang="en-US" sz="2400" b="1" cap="all" dirty="0">
              <a:latin typeface="Arial Black" panose="020B0A04020102020204" pitchFamily="34" charset="0"/>
            </a:endParaRPr>
          </a:p>
        </p:txBody>
      </p:sp>
      <p:sp>
        <p:nvSpPr>
          <p:cNvPr id="9" name="Footer Placeholder 5"/>
          <p:cNvSpPr>
            <a:spLocks noGrp="1"/>
          </p:cNvSpPr>
          <p:nvPr>
            <p:ph type="ftr" sz="quarter" idx="11"/>
          </p:nvPr>
        </p:nvSpPr>
        <p:spPr>
          <a:xfrm>
            <a:off x="3438659" y="6249510"/>
            <a:ext cx="5513231" cy="501650"/>
          </a:xfrm>
        </p:spPr>
        <p:txBody>
          <a:bodyPr/>
          <a:lstStyle/>
          <a:p>
            <a:r>
              <a:rPr lang="en-GB" sz="1800" dirty="0">
                <a:solidFill>
                  <a:schemeClr val="tx1"/>
                </a:solidFill>
                <a:latin typeface="Arial" panose="020B0604020202020204" pitchFamily="34" charset="0"/>
                <a:cs typeface="Arial" panose="020B0604020202020204" pitchFamily="34" charset="0"/>
              </a:rPr>
              <a:t>CSBWG11    14</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 16</a:t>
            </a:r>
            <a:r>
              <a:rPr lang="en-GB" sz="1800" baseline="30000" dirty="0">
                <a:solidFill>
                  <a:schemeClr val="tx1"/>
                </a:solidFill>
                <a:latin typeface="Arial" panose="020B0604020202020204" pitchFamily="34" charset="0"/>
                <a:cs typeface="Arial" panose="020B0604020202020204" pitchFamily="34" charset="0"/>
              </a:rPr>
              <a:t>th</a:t>
            </a:r>
            <a:r>
              <a:rPr lang="en-GB" sz="1800" dirty="0">
                <a:solidFill>
                  <a:schemeClr val="tx1"/>
                </a:solidFill>
                <a:latin typeface="Arial" panose="020B0604020202020204" pitchFamily="34" charset="0"/>
                <a:cs typeface="Arial" panose="020B0604020202020204" pitchFamily="34" charset="0"/>
              </a:rPr>
              <a:t> September 2021</a:t>
            </a:r>
          </a:p>
        </p:txBody>
      </p:sp>
      <p:sp>
        <p:nvSpPr>
          <p:cNvPr id="10" name="TextBox 9"/>
          <p:cNvSpPr txBox="1"/>
          <p:nvPr/>
        </p:nvSpPr>
        <p:spPr>
          <a:xfrm>
            <a:off x="955222" y="1390651"/>
            <a:ext cx="10779578" cy="7048083"/>
          </a:xfrm>
          <a:prstGeom prst="rect">
            <a:avLst/>
          </a:prstGeom>
          <a:noFill/>
        </p:spPr>
        <p:txBody>
          <a:bodyPr wrap="square" rtlCol="0">
            <a:spAutoFit/>
          </a:bodyPr>
          <a:lstStyle/>
          <a:p>
            <a:pPr marL="514350" indent="-514350">
              <a:spcAft>
                <a:spcPts val="600"/>
              </a:spcAft>
              <a:buFontTx/>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Tools that make SDB and CSB complementing each other in anyway</a:t>
            </a:r>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spcAft>
                <a:spcPts val="600"/>
              </a:spcAft>
              <a:buFontTx/>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Data availability tool even if not shared</a:t>
            </a:r>
          </a:p>
          <a:p>
            <a:pPr marL="514350" indent="-514350">
              <a:spcAft>
                <a:spcPts val="600"/>
              </a:spcAft>
              <a:buFontTx/>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Quality indicator tool</a:t>
            </a:r>
          </a:p>
          <a:p>
            <a:pPr marL="514350" indent="-514350">
              <a:spcAft>
                <a:spcPts val="600"/>
              </a:spcAft>
              <a:buFontTx/>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Data filtering for easier sharing</a:t>
            </a:r>
          </a:p>
          <a:p>
            <a:pPr marL="514350" indent="-514350">
              <a:spcAft>
                <a:spcPts val="600"/>
              </a:spcAft>
              <a:buFontTx/>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Potential to asses’ data with official data to understand your performance and data quality better (compare what is being done with GNSS accuracy support already)</a:t>
            </a:r>
          </a:p>
          <a:p>
            <a:pPr marL="514350" indent="-514350">
              <a:spcAft>
                <a:spcPts val="600"/>
              </a:spcAft>
              <a:buFontTx/>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SDB, CSB no go zones</a:t>
            </a:r>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spcAft>
                <a:spcPts val="600"/>
              </a:spcAft>
              <a:buFontTx/>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QGIS for building maps (not for navigation use) (CHS to work on open call for this)</a:t>
            </a:r>
          </a:p>
          <a:p>
            <a:pPr marL="514350" indent="-514350">
              <a:spcAft>
                <a:spcPts val="600"/>
              </a:spcAft>
              <a:buFontTx/>
              <a:buAutoNum type="arabicPeriod"/>
            </a:pPr>
            <a:r>
              <a:rPr lang="en-US" sz="2000" dirty="0">
                <a:effectLst/>
                <a:latin typeface="Calibri" panose="020F0502020204030204" pitchFamily="34" charset="0"/>
                <a:ea typeface="Calibri" panose="020F0502020204030204" pitchFamily="34" charset="0"/>
                <a:cs typeface="Times New Roman" panose="02020603050405020304" pitchFamily="18" charset="0"/>
              </a:rPr>
              <a:t>Tools to support actual creation of official/nonofficial data from quality assessed or big CSB data.</a:t>
            </a:r>
            <a:endParaRPr lang="sv-SE" sz="20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buFontTx/>
              <a:buAutoNum type="arabicPeriod"/>
            </a:pPr>
            <a:r>
              <a:rPr lang="en-US" sz="2000" dirty="0">
                <a:latin typeface="Calibri" panose="020F0502020204030204" pitchFamily="34" charset="0"/>
                <a:ea typeface="Calibri" panose="020F0502020204030204" pitchFamily="34" charset="0"/>
                <a:cs typeface="Times New Roman" panose="02020603050405020304" pitchFamily="18" charset="0"/>
              </a:rPr>
              <a:t>A </a:t>
            </a:r>
            <a:r>
              <a:rPr lang="en-US" sz="2000" dirty="0">
                <a:effectLst/>
                <a:latin typeface="Calibri" panose="020F0502020204030204" pitchFamily="34" charset="0"/>
                <a:ea typeface="Calibri" panose="020F0502020204030204" pitchFamily="34" charset="0"/>
                <a:cs typeface="Times New Roman" panose="02020603050405020304" pitchFamily="18" charset="0"/>
              </a:rPr>
              <a:t>[IHO] tool where stakeholders can provide information that they have data and reason for not sharing or where they would share. EMODNET is one example of this with its about 50 stakeholders  and how it really provides valuable information on the </a:t>
            </a:r>
            <a:r>
              <a:rPr lang="en-US" sz="2000">
                <a:effectLst/>
                <a:latin typeface="Calibri" panose="020F0502020204030204" pitchFamily="34" charset="0"/>
                <a:ea typeface="Calibri" panose="020F0502020204030204" pitchFamily="34" charset="0"/>
                <a:cs typeface="Times New Roman" panose="02020603050405020304" pitchFamily="18" charset="0"/>
              </a:rPr>
              <a:t>data.</a:t>
            </a:r>
            <a:endParaRPr lang="sv-SE" sz="3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600"/>
              </a:spcAft>
            </a:pPr>
            <a:endParaRPr lang="sv-SE" sz="28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spcAft>
                <a:spcPts val="600"/>
              </a:spcAft>
              <a:buFontTx/>
              <a:buAutoNum type="arabicPeriod"/>
            </a:pPr>
            <a:endParaRPr lang="sv-SE" sz="28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spcAft>
                <a:spcPts val="600"/>
              </a:spcAft>
              <a:buFontTx/>
              <a:buAutoNum type="arabicPeriod"/>
            </a:pPr>
            <a:endParaRPr lang="sv-SE" sz="2800" dirty="0">
              <a:effectLst/>
              <a:latin typeface="Calibri" panose="020F0502020204030204" pitchFamily="34" charset="0"/>
              <a:ea typeface="Calibri" panose="020F0502020204030204" pitchFamily="34" charset="0"/>
              <a:cs typeface="Times New Roman" panose="02020603050405020304" pitchFamily="18" charset="0"/>
            </a:endParaRPr>
          </a:p>
          <a:p>
            <a:pPr marL="514350" indent="-514350">
              <a:spcAft>
                <a:spcPts val="600"/>
              </a:spcAft>
              <a:buAutoNum type="arabicPeriod"/>
            </a:pPr>
            <a:endParaRPr lang="en-US" sz="2800" dirty="0"/>
          </a:p>
          <a:p>
            <a:pPr lvl="1"/>
            <a:endParaRPr lang="en-US" sz="2800" dirty="0"/>
          </a:p>
        </p:txBody>
      </p:sp>
    </p:spTree>
    <p:extLst>
      <p:ext uri="{BB962C8B-B14F-4D97-AF65-F5344CB8AC3E}">
        <p14:creationId xmlns:p14="http://schemas.microsoft.com/office/powerpoint/2010/main" val="2354526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titus xmlns="http://schemas.titus.com/TitusProperties/">
  <TitusGUID xmlns="">3fa54735-0ff6-4059-aadf-b0d1c810ff5e</TitusGUID>
  <TitusMetadata xmlns="">eyJucyI6Imh0dHA6XC9cL3d3dy50aXR1cy5jb21cL25zXC9GTElSIiwicHJvcHMiOlt7Im4iOiJFQ0lEYXRhIiwidmFscyI6W3sidmFsdWUiOiJOTyJ9XX0seyJuIjoiSW5jbHVkZUZvb3RlciIsInZhbHMiOlt7InZhbHVlIjoiTm8ifV19LHsibiI6Ik5vbkVDSU1hcmtpbmciLCJ2YWxzIjpbXX0seyJuIjoiUHVibGljUmVsZWFzZSIsInZhbHMiOltdfSx7Im4iOiJSZWZOdW1iZXIiLCJ2YWxzIjpbXX0seyJuIjoiU2VjdXJpdHlSZXZpZXdObyIsInZhbHMiOltdfSx7Im4iOiJFQ0lKdXJpcyIsInZhbHMiOltdfSx7Im4iOiJFQ0lJVEFSQ2xhc3MiLCJ2YWxzIjpbXX0seyJuIjoiRUNJRUFSQ2xhc3MiLCJ2YWxzIjpbXX0seyJuIjoibm9uVVNDb3VudHJ5IiwidmFscyI6W119LHsibiI6Im5vblVTRUNJSnVyaXMiLCJ2YWxzIjpbXX0seyJuIjoiVW5yZXNDb21wRXh0IiwidmFscyI6W3sidmFsdWUiOiJZRVMifV19LHsibiI6IkNvbXBTZW5zIiwidmFscyI6W3sidmFsdWUiOiJOTyJ9XX0seyJuIjoiSW5jbHVkZUNvbXBTZW5zTWFya2luZyIsInZhbHMiOltdfSx7Im4iOiJDb25mTGVnUHJpIiwidmFscyI6W3sidmFsdWUiOiJOTyJ9XX0seyJuIjoiUElJRGF0YSIsInZhbHMiOlt7InZhbHVlIjoiTk8ifV19LHsibiI6IkNVSURhdGEiLCJ2YWxzIjpbeyJ2YWx1ZSI6Ik5PIn1dfSx7Im4iOiJJbmNsdWRlQ1VJTWFya2luZyIsInZhbHMiOltdfSx7Im4iOiJDVUlDYXRlZ29yeSIsInZhbHMiOltdfSx7Im4iOiJEaXNzZW1pbmF0aW9uIiwidmFscyI6W119LHsibiI6IlJlbFRvIiwidmFscyI6W119LHsibiI6IkRpc3BsYXlPbmx5IiwidmFscyI6W119LHsibiI6IkNvbnRyb2xsZWRCeSIsInZhbHMiOltdfSx7Im4iOiJDb250cm9sbGVkQnkyIiwidmFscyI6W119LHsibiI6IkNvbnRhY3RJbmZvIiwidmFscyI6W119XX0=</TitusMetadata>
</titus>
</file>

<file path=customXml/itemProps1.xml><?xml version="1.0" encoding="utf-8"?>
<ds:datastoreItem xmlns:ds="http://schemas.openxmlformats.org/officeDocument/2006/customXml" ds:itemID="{16C64071-C137-41E2-B792-DFB598969075}">
  <ds:schemaRefs>
    <ds:schemaRef ds:uri="http://schemas.titus.com/TitusProperties/"/>
    <ds:schemaRef ds:uri=""/>
  </ds:schemaRefs>
</ds:datastoreItem>
</file>

<file path=docProps/app.xml><?xml version="1.0" encoding="utf-8"?>
<Properties xmlns="http://schemas.openxmlformats.org/officeDocument/2006/extended-properties" xmlns:vt="http://schemas.openxmlformats.org/officeDocument/2006/docPropsVTypes">
  <TotalTime>168</TotalTime>
  <Words>263</Words>
  <Application>Microsoft Office PowerPoint</Application>
  <PresentationFormat>Widescreen</PresentationFormat>
  <Paragraphs>32</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Black</vt:lpstr>
      <vt:lpstr>Calibri</vt:lpstr>
      <vt:lpstr>Calibri Light</vt:lpstr>
      <vt:lpstr>Microsoft Sans Serif</vt:lpstr>
      <vt:lpstr>Office Theme</vt:lpstr>
      <vt:lpstr>WORK ITEM #5</vt:lpstr>
      <vt:lpstr>PowerPoint Presentation</vt:lpstr>
      <vt:lpstr>PowerPoint Presentation</vt:lpstr>
    </vt:vector>
  </TitlesOfParts>
  <Company>International Hydrographic Bureau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Isabelle Belmonte</dc:creator>
  <cp:lastModifiedBy>Bergström, Anders</cp:lastModifiedBy>
  <cp:revision>16</cp:revision>
  <dcterms:created xsi:type="dcterms:W3CDTF">2019-06-25T12:28:44Z</dcterms:created>
  <dcterms:modified xsi:type="dcterms:W3CDTF">2023-08-16T12:24:08Z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3fa54735-0ff6-4059-aadf-b0d1c810ff5e</vt:lpwstr>
  </property>
  <property fmtid="{D5CDD505-2E9C-101B-9397-08002B2CF9AE}" pid="3" name="ECIData">
    <vt:lpwstr>NO</vt:lpwstr>
  </property>
  <property fmtid="{D5CDD505-2E9C-101B-9397-08002B2CF9AE}" pid="4" name="IncludeFooter">
    <vt:lpwstr>No</vt:lpwstr>
  </property>
  <property fmtid="{D5CDD505-2E9C-101B-9397-08002B2CF9AE}" pid="5" name="UnresCompExt">
    <vt:lpwstr>YES</vt:lpwstr>
  </property>
  <property fmtid="{D5CDD505-2E9C-101B-9397-08002B2CF9AE}" pid="6" name="CompSens">
    <vt:lpwstr>NO</vt:lpwstr>
  </property>
  <property fmtid="{D5CDD505-2E9C-101B-9397-08002B2CF9AE}" pid="7" name="ConfLegPri">
    <vt:lpwstr>NO</vt:lpwstr>
  </property>
  <property fmtid="{D5CDD505-2E9C-101B-9397-08002B2CF9AE}" pid="8" name="PIIData">
    <vt:lpwstr>NO</vt:lpwstr>
  </property>
  <property fmtid="{D5CDD505-2E9C-101B-9397-08002B2CF9AE}" pid="9" name="CUIData">
    <vt:lpwstr>NO</vt:lpwstr>
  </property>
</Properties>
</file>