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73" r:id="rId5"/>
    <p:sldId id="267" r:id="rId6"/>
    <p:sldId id="268" r:id="rId7"/>
    <p:sldId id="269" r:id="rId8"/>
    <p:sldId id="262" r:id="rId9"/>
    <p:sldId id="260" r:id="rId10"/>
    <p:sldId id="258" r:id="rId11"/>
    <p:sldId id="27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illar" userId="8f065b8c-0f62-4b1f-9e21-8a6d76343031" providerId="ADAL" clId="{9906A0E8-708E-4C0F-B6EF-7926CB4ACAB7}"/>
    <pc:docChg chg="custSel modSld">
      <pc:chgData name="David Millar" userId="8f065b8c-0f62-4b1f-9e21-8a6d76343031" providerId="ADAL" clId="{9906A0E8-708E-4C0F-B6EF-7926CB4ACAB7}" dt="2023-08-16T21:08:23.272" v="221" actId="12"/>
      <pc:docMkLst>
        <pc:docMk/>
      </pc:docMkLst>
      <pc:sldChg chg="delSp modSp mod">
        <pc:chgData name="David Millar" userId="8f065b8c-0f62-4b1f-9e21-8a6d76343031" providerId="ADAL" clId="{9906A0E8-708E-4C0F-B6EF-7926CB4ACAB7}" dt="2023-08-16T21:08:09.189" v="219" actId="478"/>
        <pc:sldMkLst>
          <pc:docMk/>
          <pc:sldMk cId="2268217734" sldId="258"/>
        </pc:sldMkLst>
        <pc:spChg chg="del">
          <ac:chgData name="David Millar" userId="8f065b8c-0f62-4b1f-9e21-8a6d76343031" providerId="ADAL" clId="{9906A0E8-708E-4C0F-B6EF-7926CB4ACAB7}" dt="2023-08-16T21:08:09.189" v="219" actId="478"/>
          <ac:spMkLst>
            <pc:docMk/>
            <pc:sldMk cId="2268217734" sldId="258"/>
            <ac:spMk id="2" creationId="{0645DAAF-6FA5-C2EB-EBE0-C26DF38CDA1F}"/>
          </ac:spMkLst>
        </pc:spChg>
        <pc:spChg chg="mod">
          <ac:chgData name="David Millar" userId="8f065b8c-0f62-4b1f-9e21-8a6d76343031" providerId="ADAL" clId="{9906A0E8-708E-4C0F-B6EF-7926CB4ACAB7}" dt="2023-08-16T21:08:05.615" v="218" actId="20577"/>
          <ac:spMkLst>
            <pc:docMk/>
            <pc:sldMk cId="2268217734" sldId="258"/>
            <ac:spMk id="7" creationId="{FE6D94CB-EDE5-495B-BEC4-A42A4A0713D7}"/>
          </ac:spMkLst>
        </pc:spChg>
      </pc:sldChg>
      <pc:sldChg chg="modSp mod">
        <pc:chgData name="David Millar" userId="8f065b8c-0f62-4b1f-9e21-8a6d76343031" providerId="ADAL" clId="{9906A0E8-708E-4C0F-B6EF-7926CB4ACAB7}" dt="2023-08-16T21:06:06.821" v="116" actId="20577"/>
        <pc:sldMkLst>
          <pc:docMk/>
          <pc:sldMk cId="187434598" sldId="259"/>
        </pc:sldMkLst>
        <pc:spChg chg="mod">
          <ac:chgData name="David Millar" userId="8f065b8c-0f62-4b1f-9e21-8a6d76343031" providerId="ADAL" clId="{9906A0E8-708E-4C0F-B6EF-7926CB4ACAB7}" dt="2023-08-16T15:20:08.550" v="51" actId="20577"/>
          <ac:spMkLst>
            <pc:docMk/>
            <pc:sldMk cId="187434598" sldId="259"/>
            <ac:spMk id="7" creationId="{FE6D94CB-EDE5-495B-BEC4-A42A4A0713D7}"/>
          </ac:spMkLst>
        </pc:spChg>
        <pc:spChg chg="mod">
          <ac:chgData name="David Millar" userId="8f065b8c-0f62-4b1f-9e21-8a6d76343031" providerId="ADAL" clId="{9906A0E8-708E-4C0F-B6EF-7926CB4ACAB7}" dt="2023-08-16T21:06:06.821" v="116" actId="20577"/>
          <ac:spMkLst>
            <pc:docMk/>
            <pc:sldMk cId="187434598" sldId="259"/>
            <ac:spMk id="10" creationId="{00000000-0000-0000-0000-000000000000}"/>
          </ac:spMkLst>
        </pc:spChg>
      </pc:sldChg>
      <pc:sldChg chg="delSp modSp mod">
        <pc:chgData name="David Millar" userId="8f065b8c-0f62-4b1f-9e21-8a6d76343031" providerId="ADAL" clId="{9906A0E8-708E-4C0F-B6EF-7926CB4ACAB7}" dt="2023-08-16T21:07:46.725" v="172" actId="478"/>
        <pc:sldMkLst>
          <pc:docMk/>
          <pc:sldMk cId="2971639125" sldId="260"/>
        </pc:sldMkLst>
        <pc:spChg chg="del">
          <ac:chgData name="David Millar" userId="8f065b8c-0f62-4b1f-9e21-8a6d76343031" providerId="ADAL" clId="{9906A0E8-708E-4C0F-B6EF-7926CB4ACAB7}" dt="2023-08-16T21:07:46.725" v="172" actId="478"/>
          <ac:spMkLst>
            <pc:docMk/>
            <pc:sldMk cId="2971639125" sldId="260"/>
            <ac:spMk id="3" creationId="{E06571B4-30E3-13F8-2FAA-48E6F07A0E50}"/>
          </ac:spMkLst>
        </pc:spChg>
        <pc:spChg chg="mod">
          <ac:chgData name="David Millar" userId="8f065b8c-0f62-4b1f-9e21-8a6d76343031" providerId="ADAL" clId="{9906A0E8-708E-4C0F-B6EF-7926CB4ACAB7}" dt="2023-08-16T21:07:41.784" v="171" actId="20577"/>
          <ac:spMkLst>
            <pc:docMk/>
            <pc:sldMk cId="2971639125" sldId="260"/>
            <ac:spMk id="7" creationId="{FE6D94CB-EDE5-495B-BEC4-A42A4A0713D7}"/>
          </ac:spMkLst>
        </pc:spChg>
      </pc:sldChg>
      <pc:sldChg chg="delSp modSp mod">
        <pc:chgData name="David Millar" userId="8f065b8c-0f62-4b1f-9e21-8a6d76343031" providerId="ADAL" clId="{9906A0E8-708E-4C0F-B6EF-7926CB4ACAB7}" dt="2023-08-16T21:07:25.798" v="139" actId="478"/>
        <pc:sldMkLst>
          <pc:docMk/>
          <pc:sldMk cId="3586822836" sldId="262"/>
        </pc:sldMkLst>
        <pc:spChg chg="del">
          <ac:chgData name="David Millar" userId="8f065b8c-0f62-4b1f-9e21-8a6d76343031" providerId="ADAL" clId="{9906A0E8-708E-4C0F-B6EF-7926CB4ACAB7}" dt="2023-08-16T21:07:25.798" v="139" actId="478"/>
          <ac:spMkLst>
            <pc:docMk/>
            <pc:sldMk cId="3586822836" sldId="262"/>
            <ac:spMk id="3" creationId="{F07C03E2-90A3-3240-EA5E-403EE7FDABDD}"/>
          </ac:spMkLst>
        </pc:spChg>
        <pc:spChg chg="mod">
          <ac:chgData name="David Millar" userId="8f065b8c-0f62-4b1f-9e21-8a6d76343031" providerId="ADAL" clId="{9906A0E8-708E-4C0F-B6EF-7926CB4ACAB7}" dt="2023-08-16T21:07:20.217" v="138" actId="20577"/>
          <ac:spMkLst>
            <pc:docMk/>
            <pc:sldMk cId="3586822836" sldId="262"/>
            <ac:spMk id="7" creationId="{FE6D94CB-EDE5-495B-BEC4-A42A4A0713D7}"/>
          </ac:spMkLst>
        </pc:spChg>
      </pc:sldChg>
      <pc:sldChg chg="modSp mod">
        <pc:chgData name="David Millar" userId="8f065b8c-0f62-4b1f-9e21-8a6d76343031" providerId="ADAL" clId="{9906A0E8-708E-4C0F-B6EF-7926CB4ACAB7}" dt="2023-08-16T21:06:33.883" v="118" actId="12"/>
        <pc:sldMkLst>
          <pc:docMk/>
          <pc:sldMk cId="877085871" sldId="266"/>
        </pc:sldMkLst>
        <pc:spChg chg="mod">
          <ac:chgData name="David Millar" userId="8f065b8c-0f62-4b1f-9e21-8a6d76343031" providerId="ADAL" clId="{9906A0E8-708E-4C0F-B6EF-7926CB4ACAB7}" dt="2023-08-16T15:20:15.355" v="61" actId="20577"/>
          <ac:spMkLst>
            <pc:docMk/>
            <pc:sldMk cId="877085871" sldId="266"/>
            <ac:spMk id="7" creationId="{FE6D94CB-EDE5-495B-BEC4-A42A4A0713D7}"/>
          </ac:spMkLst>
        </pc:spChg>
        <pc:spChg chg="mod">
          <ac:chgData name="David Millar" userId="8f065b8c-0f62-4b1f-9e21-8a6d76343031" providerId="ADAL" clId="{9906A0E8-708E-4C0F-B6EF-7926CB4ACAB7}" dt="2023-08-16T21:06:33.883" v="118" actId="12"/>
          <ac:spMkLst>
            <pc:docMk/>
            <pc:sldMk cId="877085871" sldId="266"/>
            <ac:spMk id="10" creationId="{00000000-0000-0000-0000-000000000000}"/>
          </ac:spMkLst>
        </pc:spChg>
      </pc:sldChg>
      <pc:sldChg chg="modSp mod">
        <pc:chgData name="David Millar" userId="8f065b8c-0f62-4b1f-9e21-8a6d76343031" providerId="ADAL" clId="{9906A0E8-708E-4C0F-B6EF-7926CB4ACAB7}" dt="2023-08-16T21:08:23.272" v="221" actId="12"/>
        <pc:sldMkLst>
          <pc:docMk/>
          <pc:sldMk cId="661808783" sldId="270"/>
        </pc:sldMkLst>
        <pc:spChg chg="mod">
          <ac:chgData name="David Millar" userId="8f065b8c-0f62-4b1f-9e21-8a6d76343031" providerId="ADAL" clId="{9906A0E8-708E-4C0F-B6EF-7926CB4ACAB7}" dt="2023-08-16T21:08:23.272" v="221" actId="12"/>
          <ac:spMkLst>
            <pc:docMk/>
            <pc:sldMk cId="661808783" sldId="270"/>
            <ac:spMk id="3" creationId="{6212371A-A7D7-D458-ED5B-1368F51DC1E4}"/>
          </ac:spMkLst>
        </pc:spChg>
        <pc:spChg chg="mod">
          <ac:chgData name="David Millar" userId="8f065b8c-0f62-4b1f-9e21-8a6d76343031" providerId="ADAL" clId="{9906A0E8-708E-4C0F-B6EF-7926CB4ACAB7}" dt="2023-08-16T15:22:42.071" v="99" actId="20577"/>
          <ac:spMkLst>
            <pc:docMk/>
            <pc:sldMk cId="661808783" sldId="270"/>
            <ac:spMk id="7" creationId="{FE6D94CB-EDE5-495B-BEC4-A42A4A0713D7}"/>
          </ac:spMkLst>
        </pc:spChg>
        <pc:spChg chg="mod">
          <ac:chgData name="David Millar" userId="8f065b8c-0f62-4b1f-9e21-8a6d76343031" providerId="ADAL" clId="{9906A0E8-708E-4C0F-B6EF-7926CB4ACAB7}" dt="2023-08-16T21:08:18.438" v="220" actId="12"/>
          <ac:spMkLst>
            <pc:docMk/>
            <pc:sldMk cId="661808783" sldId="270"/>
            <ac:spMk id="10" creationId="{00000000-0000-0000-0000-000000000000}"/>
          </ac:spMkLst>
        </pc:spChg>
      </pc:sldChg>
      <pc:sldChg chg="modSp mod">
        <pc:chgData name="David Millar" userId="8f065b8c-0f62-4b1f-9e21-8a6d76343031" providerId="ADAL" clId="{9906A0E8-708E-4C0F-B6EF-7926CB4ACAB7}" dt="2023-08-16T15:15:51.191" v="39" actId="20577"/>
        <pc:sldMkLst>
          <pc:docMk/>
          <pc:sldMk cId="1089607179" sldId="273"/>
        </pc:sldMkLst>
        <pc:spChg chg="mod">
          <ac:chgData name="David Millar" userId="8f065b8c-0f62-4b1f-9e21-8a6d76343031" providerId="ADAL" clId="{9906A0E8-708E-4C0F-B6EF-7926CB4ACAB7}" dt="2023-08-16T15:15:51.191" v="39" actId="20577"/>
          <ac:spMkLst>
            <pc:docMk/>
            <pc:sldMk cId="1089607179" sldId="273"/>
            <ac:spMk id="7" creationId="{FE6D94CB-EDE5-495B-BEC4-A42A4A0713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Meeting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r>
              <a:rPr lang="en-US" b="1" dirty="0"/>
              <a:t>Develop a Recognition &amp; Incentive Strategy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Item Update</a:t>
            </a: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proposed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prioritized</a:t>
            </a:r>
            <a:r>
              <a:rPr lang="fr-FR" sz="2400" cap="all" dirty="0">
                <a:latin typeface="Arial Black" panose="020B0A04020102020204" pitchFamily="34" charset="0"/>
              </a:rPr>
              <a:t> recognition by </a:t>
            </a:r>
            <a:r>
              <a:rPr lang="fr-FR" sz="2400" cap="all" dirty="0" err="1">
                <a:latin typeface="Arial Black" panose="020B0A04020102020204" pitchFamily="34" charset="0"/>
              </a:rPr>
              <a:t>sector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CSBWG11    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 2021</a:t>
            </a:r>
          </a:p>
        </p:txBody>
      </p:sp>
      <p:pic>
        <p:nvPicPr>
          <p:cNvPr id="182" name="Picture 181">
            <a:extLst>
              <a:ext uri="{FF2B5EF4-FFF2-40B4-BE49-F238E27FC236}">
                <a16:creationId xmlns:a16="http://schemas.microsoft.com/office/drawing/2014/main" id="{3DBA7960-F8AF-AD80-E250-0D1328ABC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565" y="1415141"/>
            <a:ext cx="10425064" cy="4521185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CFD6FD5B-014B-3A2D-A5DC-33DBB27D2C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7149" y="5882269"/>
            <a:ext cx="9212464" cy="5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1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next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steps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0825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Our team’s next steps:</a:t>
            </a:r>
          </a:p>
          <a:p>
            <a:pPr lvl="1">
              <a:spcAft>
                <a:spcPts val="600"/>
              </a:spcAft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2371A-A7D7-D458-ED5B-1368F51DC1E4}"/>
              </a:ext>
            </a:extLst>
          </p:cNvPr>
          <p:cNvSpPr txBox="1"/>
          <p:nvPr/>
        </p:nvSpPr>
        <p:spPr>
          <a:xfrm>
            <a:off x="955221" y="1849416"/>
            <a:ext cx="10613927" cy="493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Incorporate CSBWG feedback on work too date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Validate with sector representatives?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Finalize strategy by developing short summary descriptions for each incentive / recognition 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Action for CSBWG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Note the information provided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Provide team with feedback on work too date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Decide on need / approach to validation</a:t>
            </a:r>
          </a:p>
          <a:p>
            <a:pPr lvl="1">
              <a:spcAft>
                <a:spcPts val="600"/>
              </a:spcAft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0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Background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0613927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Team Members: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David Millar (Fugro – USA)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Matt Zimmerman (</a:t>
            </a:r>
            <a:r>
              <a:rPr lang="en-US" sz="2450" b="1" dirty="0" err="1">
                <a:latin typeface="Arial" panose="020B0604020202020204" pitchFamily="34" charset="0"/>
                <a:cs typeface="Arial" panose="020B0604020202020204" pitchFamily="34" charset="0"/>
              </a:rPr>
              <a:t>FarSounder</a:t>
            </a: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 – USA)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Linden Brinks (GLOS – USA)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Jennifer Cheveaux (Seabed 2030 – UK)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Sarah Grasty (USF COMIT – USA)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Bill Staby (WOC – USA)</a:t>
            </a: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Scope:</a:t>
            </a: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Develop a recognition &amp; incentive strategy by compiling a list 	with short summaries of potential incentives and recognitions 	that would motivate individuals / organizations to participate in 	CSB.			</a:t>
            </a:r>
            <a:endParaRPr lang="en-US" sz="2800" dirty="0"/>
          </a:p>
          <a:p>
            <a:pPr lvl="1"/>
            <a:endParaRPr lang="en-US" sz="28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EA5CFBB-0677-735E-E174-52C0F44B178B}"/>
              </a:ext>
            </a:extLst>
          </p:cNvPr>
          <p:cNvCxnSpPr>
            <a:cxnSpLocks/>
          </p:cNvCxnSpPr>
          <p:nvPr/>
        </p:nvCxnSpPr>
        <p:spPr>
          <a:xfrm>
            <a:off x="1895287" y="4147930"/>
            <a:ext cx="38164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3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background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082596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Not in Scope:</a:t>
            </a: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Implementation of the recognition &amp; incentive strategy</a:t>
            </a:r>
          </a:p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Approach to task: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Initial virtual kick-off meeting on 19 April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Progress work via e-mail communications and shared documents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Use Google Drive to host shared documents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Consider NLA International-Seabed 2030 “Seabed 2030 Economic Impact Sectors Document” and IHO CSBWG 2-page flyers to develop list of various target sectors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Develop lists of recognition and incentives by sector</a:t>
            </a: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08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Work Items </a:t>
            </a:r>
            <a:r>
              <a:rPr lang="fr-FR" sz="2400" cap="all" dirty="0" err="1">
                <a:latin typeface="Arial Black" panose="020B0A04020102020204" pitchFamily="34" charset="0"/>
              </a:rPr>
              <a:t>from</a:t>
            </a:r>
            <a:r>
              <a:rPr lang="fr-FR" sz="2400" cap="all" dirty="0">
                <a:latin typeface="Arial Black" panose="020B0A04020102020204" pitchFamily="34" charset="0"/>
              </a:rPr>
              <a:t> report on CSBWG to IRCC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82E264-0E00-F8A8-1FF3-C9E3EBFE3FB9}"/>
              </a:ext>
            </a:extLst>
          </p:cNvPr>
          <p:cNvGraphicFramePr>
            <a:graphicFrameLocks noGrp="1"/>
          </p:cNvGraphicFramePr>
          <p:nvPr/>
        </p:nvGraphicFramePr>
        <p:xfrm>
          <a:off x="1714500" y="3257074"/>
          <a:ext cx="8763000" cy="14884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32131359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3014904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384673020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1088466584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1385839101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518097068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210746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3594514216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13087208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903575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Compile a list of potential types of recognition and potential incentives that would motivate individuals and/or organizations to participate in CSB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 each potential type,  develop a short summary of action required to support its implementation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August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Fugro/D Millar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100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Develop  Recognition and Incentive Strategy Plan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Gather feedback at CSBWG14 and finalize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Dec 2023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Fugro/D Millar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28475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41D0CF-C568-5BC0-E445-402C1A45A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74041"/>
              </p:ext>
            </p:extLst>
          </p:nvPr>
        </p:nvGraphicFramePr>
        <p:xfrm>
          <a:off x="1714500" y="2489994"/>
          <a:ext cx="8763000" cy="76708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9738334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82287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771117476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336194056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339816077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603826917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631680677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047615316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428619184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99452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Work Item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Title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Priority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H-high M-medium L-low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Next milestone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Start 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Status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P-planned O-ongoing C-completed S-Superseded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Contact Person(s)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Related Pubs / Standard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Remarks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633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0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SECtors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Considered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2371A-A7D7-D458-ED5B-1368F51DC1E4}"/>
              </a:ext>
            </a:extLst>
          </p:cNvPr>
          <p:cNvSpPr txBox="1"/>
          <p:nvPr/>
        </p:nvSpPr>
        <p:spPr>
          <a:xfrm>
            <a:off x="939565" y="1379341"/>
            <a:ext cx="5691239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Commercial data collectors / survey companies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Commercial maritime support vessels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Commercial shipping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Commercial cruise ships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Commercial fishing and aquaculture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Mega Yachts / Super Yachts / Trawler Yachts</a:t>
            </a:r>
          </a:p>
          <a:p>
            <a:pPr lvl="1">
              <a:spcAft>
                <a:spcPts val="600"/>
              </a:spcAft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94EF95-5261-904D-790A-FD51926D72BF}"/>
              </a:ext>
            </a:extLst>
          </p:cNvPr>
          <p:cNvSpPr txBox="1"/>
          <p:nvPr/>
        </p:nvSpPr>
        <p:spPr>
          <a:xfrm>
            <a:off x="6353196" y="1379340"/>
            <a:ext cx="5197387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Recreational boaters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Philanthropic ocean science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Commercial Trusted Nodes – Software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Commercial Trusted Nodes – Hardware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Non-Commercial Trusted Nodes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0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incentives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considered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2371A-A7D7-D458-ED5B-1368F51DC1E4}"/>
              </a:ext>
            </a:extLst>
          </p:cNvPr>
          <p:cNvSpPr txBox="1"/>
          <p:nvPr/>
        </p:nvSpPr>
        <p:spPr>
          <a:xfrm>
            <a:off x="950749" y="942458"/>
            <a:ext cx="6107333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Corporate / Community Citizenship / Ocean Stewardship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Brand Awareness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Tax Incentives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Business Opportunities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Operational Improvement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Customer / Stakeholder Engagement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Education / Outreach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Goodwill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Public Recognition of Contribution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94EF95-5261-904D-790A-FD51926D72BF}"/>
              </a:ext>
            </a:extLst>
          </p:cNvPr>
          <p:cNvSpPr txBox="1"/>
          <p:nvPr/>
        </p:nvSpPr>
        <p:spPr>
          <a:xfrm>
            <a:off x="6462379" y="933064"/>
            <a:ext cx="5197387" cy="584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It’s Fun! (gamify)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Give Data / Get Data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Supports hydrography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Supports ocean science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SDG14 &amp; Ocean Decade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Product testing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Fundraising opportunities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Mandates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Cost incentives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Planning and coordinating future mapping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3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recognitions </a:t>
            </a:r>
            <a:r>
              <a:rPr lang="fr-FR" sz="2400" cap="all" dirty="0" err="1">
                <a:latin typeface="Arial Black" panose="020B0A04020102020204" pitchFamily="34" charset="0"/>
              </a:rPr>
              <a:t>considered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2371A-A7D7-D458-ED5B-1368F51DC1E4}"/>
              </a:ext>
            </a:extLst>
          </p:cNvPr>
          <p:cNvSpPr txBox="1"/>
          <p:nvPr/>
        </p:nvSpPr>
        <p:spPr>
          <a:xfrm>
            <a:off x="939565" y="1419473"/>
            <a:ext cx="94609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MOUs / partnerships for ESG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Logo placement and acknowledgement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Valuation of contribution (tax)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Promote participation / philanthropy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Rewards (certificates, plaques, flags)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Maps showing coverage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Naming of underwater features</a:t>
            </a:r>
          </a:p>
          <a:p>
            <a:pPr lvl="1">
              <a:spcAft>
                <a:spcPts val="600"/>
              </a:spcAft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9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incentives</a:t>
            </a:r>
            <a:r>
              <a:rPr lang="fr-FR" sz="2400" cap="all" dirty="0">
                <a:latin typeface="Arial Black" panose="020B0A04020102020204" pitchFamily="34" charset="0"/>
              </a:rPr>
              <a:t> by </a:t>
            </a:r>
            <a:r>
              <a:rPr lang="fr-FR" sz="2400" cap="all" dirty="0" err="1">
                <a:latin typeface="Arial Black" panose="020B0A04020102020204" pitchFamily="34" charset="0"/>
              </a:rPr>
              <a:t>sector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7B7E0A-CDAC-F3BF-0886-F4AAC04687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565" y="1415141"/>
            <a:ext cx="10425064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2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incentives</a:t>
            </a:r>
            <a:r>
              <a:rPr lang="fr-FR" sz="2400" cap="all" dirty="0">
                <a:latin typeface="Arial Black" panose="020B0A04020102020204" pitchFamily="34" charset="0"/>
              </a:rPr>
              <a:t> by </a:t>
            </a:r>
            <a:r>
              <a:rPr lang="fr-FR" sz="2400" cap="all" dirty="0" err="1">
                <a:latin typeface="Arial Black" panose="020B0A04020102020204" pitchFamily="34" charset="0"/>
              </a:rPr>
              <a:t>sector</a:t>
            </a:r>
            <a:r>
              <a:rPr lang="fr-FR" sz="2400" cap="all" dirty="0">
                <a:latin typeface="Arial Black" panose="020B0A04020102020204" pitchFamily="34" charset="0"/>
              </a:rPr>
              <a:t> (</a:t>
            </a:r>
            <a:r>
              <a:rPr lang="fr-FR" sz="2400" cap="all" dirty="0" err="1">
                <a:latin typeface="Arial Black" panose="020B0A04020102020204" pitchFamily="34" charset="0"/>
              </a:rPr>
              <a:t>continued</a:t>
            </a:r>
            <a:r>
              <a:rPr lang="fr-FR" sz="2400" cap="all" dirty="0">
                <a:latin typeface="Arial Black" panose="020B0A04020102020204" pitchFamily="34" charset="0"/>
              </a:rPr>
              <a:t>)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513231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CSBWG14    16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2023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1FD4002-2462-85E6-1B6F-AB60C2C9F0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565" y="1415141"/>
            <a:ext cx="10425064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3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568</Words>
  <Application>Microsoft Office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Develop a Recognition &amp; Incentive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David Millar</cp:lastModifiedBy>
  <cp:revision>17</cp:revision>
  <dcterms:created xsi:type="dcterms:W3CDTF">2019-06-25T12:28:44Z</dcterms:created>
  <dcterms:modified xsi:type="dcterms:W3CDTF">2023-08-16T21:08:27Z</dcterms:modified>
</cp:coreProperties>
</file>