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7"/>
  </p:notesMasterIdLst>
  <p:sldIdLst>
    <p:sldId id="309" r:id="rId2"/>
    <p:sldId id="314" r:id="rId3"/>
    <p:sldId id="315" r:id="rId4"/>
    <p:sldId id="316" r:id="rId5"/>
    <p:sldId id="317" r:id="rId6"/>
  </p:sldIdLst>
  <p:sldSz cx="12192000" cy="6858000"/>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28354D-DE9A-C497-A149-E2228BE5575E}" name="Leonel Manteigas" initials="LM" userId="Leonel Manteiga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B6AD"/>
    <a:srgbClr val="01184A"/>
    <a:srgbClr val="021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95" autoAdjust="0"/>
    <p:restoredTop sz="90256" autoAdjust="0"/>
  </p:normalViewPr>
  <p:slideViewPr>
    <p:cSldViewPr snapToGrid="0" showGuides="1">
      <p:cViewPr varScale="1">
        <p:scale>
          <a:sx n="69" d="100"/>
          <a:sy n="69" d="100"/>
        </p:scale>
        <p:origin x="72" y="2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Harper" userId="01bb6191-b7d6-4760-9877-17fc24d32e26" providerId="ADAL" clId="{105C4355-1B6D-4B30-AF36-847F4B2FA294}"/>
    <pc:docChg chg="modSld">
      <pc:chgData name="Samuel Harper" userId="01bb6191-b7d6-4760-9877-17fc24d32e26" providerId="ADAL" clId="{105C4355-1B6D-4B30-AF36-847F4B2FA294}" dt="2024-04-23T07:24:56.682" v="27" actId="20577"/>
      <pc:docMkLst>
        <pc:docMk/>
      </pc:docMkLst>
      <pc:sldChg chg="modSp mod">
        <pc:chgData name="Samuel Harper" userId="01bb6191-b7d6-4760-9877-17fc24d32e26" providerId="ADAL" clId="{105C4355-1B6D-4B30-AF36-847F4B2FA294}" dt="2024-04-23T07:24:56.682" v="27" actId="20577"/>
        <pc:sldMkLst>
          <pc:docMk/>
          <pc:sldMk cId="2422339765" sldId="309"/>
        </pc:sldMkLst>
        <pc:spChg chg="mod">
          <ac:chgData name="Samuel Harper" userId="01bb6191-b7d6-4760-9877-17fc24d32e26" providerId="ADAL" clId="{105C4355-1B6D-4B30-AF36-847F4B2FA294}" dt="2024-04-23T07:24:56.682" v="27" actId="20577"/>
          <ac:spMkLst>
            <pc:docMk/>
            <pc:sldMk cId="2422339765" sldId="309"/>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0"/>
            <a:ext cx="2972421" cy="466578"/>
          </a:xfrm>
          <a:prstGeom prst="rect">
            <a:avLst/>
          </a:prstGeom>
        </p:spPr>
        <p:txBody>
          <a:bodyPr vert="horz" lIns="91440" tIns="45720" rIns="91440" bIns="45720" rtlCol="0"/>
          <a:lstStyle>
            <a:lvl1pPr algn="r">
              <a:defRPr sz="1200"/>
            </a:lvl1pPr>
          </a:lstStyle>
          <a:p>
            <a:fld id="{E8580DFE-D6C9-4D26-BF8E-7AFD365CCEA6}" type="datetimeFigureOut">
              <a:rPr lang="en-US" smtClean="0"/>
              <a:t>4/23/2024</a:t>
            </a:fld>
            <a:endParaRPr lang="en-US"/>
          </a:p>
        </p:txBody>
      </p:sp>
      <p:sp>
        <p:nvSpPr>
          <p:cNvPr id="4" name="Slide Image Placeholder 3"/>
          <p:cNvSpPr>
            <a:spLocks noGrp="1" noRot="1" noChangeAspect="1"/>
          </p:cNvSpPr>
          <p:nvPr>
            <p:ph type="sldImg" idx="2"/>
          </p:nvPr>
        </p:nvSpPr>
        <p:spPr>
          <a:xfrm>
            <a:off x="639763" y="1162050"/>
            <a:ext cx="5578475" cy="3138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74033"/>
            <a:ext cx="5485158" cy="366071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22"/>
            <a:ext cx="2972421" cy="4665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822"/>
            <a:ext cx="2972421" cy="466578"/>
          </a:xfrm>
          <a:prstGeom prst="rect">
            <a:avLst/>
          </a:prstGeom>
        </p:spPr>
        <p:txBody>
          <a:bodyPr vert="horz" lIns="91440" tIns="45720" rIns="91440" bIns="45720" rtlCol="0" anchor="b"/>
          <a:lstStyle>
            <a:lvl1pPr algn="r">
              <a:defRPr sz="1200"/>
            </a:lvl1pPr>
          </a:lstStyle>
          <a:p>
            <a:fld id="{3B0A25EB-F0D3-4BF5-B599-65E4DDF9D12F}" type="slidenum">
              <a:rPr lang="en-US" smtClean="0"/>
              <a:t>‹#›</a:t>
            </a:fld>
            <a:endParaRPr lang="en-US"/>
          </a:p>
        </p:txBody>
      </p:sp>
    </p:spTree>
    <p:extLst>
      <p:ext uri="{BB962C8B-B14F-4D97-AF65-F5344CB8AC3E}">
        <p14:creationId xmlns:p14="http://schemas.microsoft.com/office/powerpoint/2010/main" val="52462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A25EB-F0D3-4BF5-B599-65E4DDF9D12F}" type="slidenum">
              <a:rPr lang="en-US" smtClean="0"/>
              <a:t>1</a:t>
            </a:fld>
            <a:endParaRPr lang="en-US" dirty="0"/>
          </a:p>
        </p:txBody>
      </p:sp>
    </p:spTree>
    <p:extLst>
      <p:ext uri="{BB962C8B-B14F-4D97-AF65-F5344CB8AC3E}">
        <p14:creationId xmlns:p14="http://schemas.microsoft.com/office/powerpoint/2010/main" val="7337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0A25EB-F0D3-4BF5-B599-65E4DDF9D12F}" type="slidenum">
              <a:rPr lang="en-US" smtClean="0"/>
              <a:t>2</a:t>
            </a:fld>
            <a:endParaRPr lang="en-US"/>
          </a:p>
        </p:txBody>
      </p:sp>
    </p:spTree>
    <p:extLst>
      <p:ext uri="{BB962C8B-B14F-4D97-AF65-F5344CB8AC3E}">
        <p14:creationId xmlns:p14="http://schemas.microsoft.com/office/powerpoint/2010/main" val="3476629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0A25EB-F0D3-4BF5-B599-65E4DDF9D12F}" type="slidenum">
              <a:rPr lang="en-US" smtClean="0"/>
              <a:t>3</a:t>
            </a:fld>
            <a:endParaRPr lang="en-US"/>
          </a:p>
        </p:txBody>
      </p:sp>
    </p:spTree>
    <p:extLst>
      <p:ext uri="{BB962C8B-B14F-4D97-AF65-F5344CB8AC3E}">
        <p14:creationId xmlns:p14="http://schemas.microsoft.com/office/powerpoint/2010/main" val="68008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0A25EB-F0D3-4BF5-B599-65E4DDF9D12F}" type="slidenum">
              <a:rPr lang="en-US" smtClean="0"/>
              <a:t>4</a:t>
            </a:fld>
            <a:endParaRPr lang="en-US"/>
          </a:p>
        </p:txBody>
      </p:sp>
    </p:spTree>
    <p:extLst>
      <p:ext uri="{BB962C8B-B14F-4D97-AF65-F5344CB8AC3E}">
        <p14:creationId xmlns:p14="http://schemas.microsoft.com/office/powerpoint/2010/main" val="3368220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6.tiff"/><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5151" y="2972407"/>
            <a:ext cx="10515600" cy="1241267"/>
          </a:xfrm>
        </p:spPr>
        <p:txBody>
          <a:bodyPr anchor="ctr">
            <a:normAutofit/>
          </a:bodyPr>
          <a:lstStyle>
            <a:lvl1pPr algn="ctr">
              <a:defRPr sz="4000" cap="all" baseline="0">
                <a:solidFill>
                  <a:srgbClr val="00154C"/>
                </a:solidFill>
                <a:latin typeface="HelveticaNeueLT Std Blk" panose="020B0904020202020204" pitchFamily="34" charset="0"/>
                <a:cs typeface="Arial" panose="020B0604020202020204" pitchFamily="34" charset="0"/>
              </a:defRPr>
            </a:lvl1pPr>
          </a:lstStyle>
          <a:p>
            <a:r>
              <a:rPr lang="en-US" dirty="0"/>
              <a:t>Click to edit Master title style</a:t>
            </a:r>
            <a:endParaRPr lang="fr-FR" dirty="0"/>
          </a:p>
        </p:txBody>
      </p:sp>
      <p:sp>
        <p:nvSpPr>
          <p:cNvPr id="3" name="Subtitle 2"/>
          <p:cNvSpPr>
            <a:spLocks noGrp="1"/>
          </p:cNvSpPr>
          <p:nvPr>
            <p:ph type="subTitle" idx="1"/>
          </p:nvPr>
        </p:nvSpPr>
        <p:spPr>
          <a:xfrm>
            <a:off x="835151" y="4307082"/>
            <a:ext cx="10515600" cy="1075562"/>
          </a:xfrm>
        </p:spPr>
        <p:txBody>
          <a:bodyPr/>
          <a:lstStyle>
            <a:lvl1pPr marL="0" indent="0" algn="ctr">
              <a:buNone/>
              <a:defRPr sz="2400" cap="small" baseline="0">
                <a:solidFill>
                  <a:srgbClr val="0015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fr-FR" dirty="0"/>
          </a:p>
        </p:txBody>
      </p:sp>
      <p:sp>
        <p:nvSpPr>
          <p:cNvPr id="4" name="Date Placeholder 3"/>
          <p:cNvSpPr>
            <a:spLocks noGrp="1"/>
          </p:cNvSpPr>
          <p:nvPr>
            <p:ph type="dt" sz="half" idx="10"/>
          </p:nvPr>
        </p:nvSpPr>
        <p:spPr/>
        <p:txBody>
          <a:bodyPr/>
          <a:lstStyle>
            <a:lvl1pPr>
              <a:defRPr>
                <a:solidFill>
                  <a:srgbClr val="00A9A9"/>
                </a:solidFill>
                <a:latin typeface="HelveticaNeueLT Std Lt" panose="020B0403020202020204" pitchFamily="34" charset="0"/>
              </a:defRPr>
            </a:lvl1pPr>
          </a:lstStyle>
          <a:p>
            <a:fld id="{23A19FD7-161B-424A-8F1D-5D2794B98F23}" type="datetime1">
              <a:rPr lang="fr-FR" smtClean="0"/>
              <a:t>23/04/2024</a:t>
            </a:fld>
            <a:endParaRPr lang="fr-FR" dirty="0"/>
          </a:p>
        </p:txBody>
      </p:sp>
      <p:sp>
        <p:nvSpPr>
          <p:cNvPr id="5" name="Footer Placeholder 4"/>
          <p:cNvSpPr>
            <a:spLocks noGrp="1"/>
          </p:cNvSpPr>
          <p:nvPr>
            <p:ph type="ftr" sz="quarter" idx="11"/>
          </p:nvPr>
        </p:nvSpPr>
        <p:spPr/>
        <p:txBody>
          <a:bodyPr/>
          <a:lstStyle>
            <a:lvl1pPr>
              <a:defRPr>
                <a:solidFill>
                  <a:srgbClr val="00A9A9"/>
                </a:solidFill>
              </a:defRPr>
            </a:lvl1pPr>
          </a:lstStyle>
          <a:p>
            <a:r>
              <a:rPr lang="en-US"/>
              <a:t>6th IHO Council - Monaco - 18 - 20 October 2022</a:t>
            </a:r>
            <a:endParaRPr lang="fr-FR" dirty="0"/>
          </a:p>
        </p:txBody>
      </p:sp>
      <p:sp>
        <p:nvSpPr>
          <p:cNvPr id="6" name="Slide Number Placeholder 5"/>
          <p:cNvSpPr>
            <a:spLocks noGrp="1"/>
          </p:cNvSpPr>
          <p:nvPr>
            <p:ph type="sldNum" sz="quarter" idx="12"/>
          </p:nvPr>
        </p:nvSpPr>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0" name="Rectangle 9"/>
          <p:cNvSpPr/>
          <p:nvPr userDrawn="1"/>
        </p:nvSpPr>
        <p:spPr>
          <a:xfrm>
            <a:off x="0" y="0"/>
            <a:ext cx="12192000" cy="1998701"/>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351126" y="418059"/>
            <a:ext cx="3483650" cy="1162581"/>
          </a:xfrm>
          <a:prstGeom prst="rect">
            <a:avLst/>
          </a:prstGeom>
        </p:spPr>
      </p:pic>
    </p:spTree>
    <p:extLst>
      <p:ext uri="{BB962C8B-B14F-4D97-AF65-F5344CB8AC3E}">
        <p14:creationId xmlns:p14="http://schemas.microsoft.com/office/powerpoint/2010/main" val="391037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grpSp>
        <p:nvGrpSpPr>
          <p:cNvPr id="7" name="Group 6"/>
          <p:cNvGrpSpPr/>
          <p:nvPr userDrawn="1"/>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2"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3"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4D76A468-6FE3-475B-9239-F68CD4F9A549}" type="datetime1">
              <a:rPr lang="fr-FR" smtClean="0"/>
              <a:t>23/04/2024</a:t>
            </a:fld>
            <a:endParaRPr lang="fr-FR" dirty="0"/>
          </a:p>
        </p:txBody>
      </p:sp>
      <p:sp>
        <p:nvSpPr>
          <p:cNvPr id="14"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5"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7"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9" name="Media Placeholder 18"/>
          <p:cNvSpPr>
            <a:spLocks noGrp="1"/>
          </p:cNvSpPr>
          <p:nvPr>
            <p:ph type="media" sz="quarter" idx="14"/>
          </p:nvPr>
        </p:nvSpPr>
        <p:spPr>
          <a:xfrm>
            <a:off x="1957388" y="1527175"/>
            <a:ext cx="10102850" cy="4745038"/>
          </a:xfrm>
        </p:spPr>
        <p:txBody>
          <a:bodyPr/>
          <a:lstStyle/>
          <a:p>
            <a:r>
              <a:rPr lang="en-US"/>
              <a:t>Click icon to add media</a:t>
            </a:r>
            <a:endParaRPr lang="fr-FR"/>
          </a:p>
        </p:txBody>
      </p:sp>
    </p:spTree>
    <p:extLst>
      <p:ext uri="{BB962C8B-B14F-4D97-AF65-F5344CB8AC3E}">
        <p14:creationId xmlns:p14="http://schemas.microsoft.com/office/powerpoint/2010/main" val="378456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grpSp>
        <p:nvGrpSpPr>
          <p:cNvPr id="7" name="Group 6"/>
          <p:cNvGrpSpPr/>
          <p:nvPr userDrawn="1"/>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2"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3"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EE499431-9A49-4DF6-A22A-39AE44A0CF08}" type="datetime1">
              <a:rPr lang="fr-FR" smtClean="0"/>
              <a:t>23/04/2024</a:t>
            </a:fld>
            <a:endParaRPr lang="fr-FR" dirty="0"/>
          </a:p>
        </p:txBody>
      </p:sp>
      <p:sp>
        <p:nvSpPr>
          <p:cNvPr id="14"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5"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7"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9" name="Picture Placeholder 18"/>
          <p:cNvSpPr>
            <a:spLocks noGrp="1"/>
          </p:cNvSpPr>
          <p:nvPr>
            <p:ph type="pic" sz="quarter" idx="14"/>
          </p:nvPr>
        </p:nvSpPr>
        <p:spPr>
          <a:xfrm>
            <a:off x="1974850" y="4745736"/>
            <a:ext cx="2661157" cy="1499489"/>
          </a:xfrm>
        </p:spPr>
        <p:txBody>
          <a:bodyPr/>
          <a:lstStyle/>
          <a:p>
            <a:r>
              <a:rPr lang="en-US"/>
              <a:t>Click icon to add picture</a:t>
            </a:r>
            <a:endParaRPr lang="fr-FR"/>
          </a:p>
        </p:txBody>
      </p:sp>
      <p:sp>
        <p:nvSpPr>
          <p:cNvPr id="28" name="Picture Placeholder 18"/>
          <p:cNvSpPr>
            <a:spLocks noGrp="1"/>
          </p:cNvSpPr>
          <p:nvPr>
            <p:ph type="pic" sz="quarter" idx="15"/>
          </p:nvPr>
        </p:nvSpPr>
        <p:spPr>
          <a:xfrm>
            <a:off x="8009890" y="4745735"/>
            <a:ext cx="2661157" cy="1499489"/>
          </a:xfrm>
        </p:spPr>
        <p:txBody>
          <a:bodyPr/>
          <a:lstStyle/>
          <a:p>
            <a:r>
              <a:rPr lang="en-US"/>
              <a:t>Click icon to add picture</a:t>
            </a:r>
            <a:endParaRPr lang="fr-FR"/>
          </a:p>
        </p:txBody>
      </p:sp>
      <p:sp>
        <p:nvSpPr>
          <p:cNvPr id="29" name="Picture Placeholder 18"/>
          <p:cNvSpPr>
            <a:spLocks noGrp="1"/>
          </p:cNvSpPr>
          <p:nvPr>
            <p:ph type="pic" sz="quarter" idx="16"/>
          </p:nvPr>
        </p:nvSpPr>
        <p:spPr>
          <a:xfrm>
            <a:off x="4985658" y="4745735"/>
            <a:ext cx="2661157" cy="1499489"/>
          </a:xfrm>
        </p:spPr>
        <p:txBody>
          <a:bodyPr/>
          <a:lstStyle/>
          <a:p>
            <a:r>
              <a:rPr lang="en-US"/>
              <a:t>Click icon to add picture</a:t>
            </a:r>
            <a:endParaRPr lang="fr-FR"/>
          </a:p>
        </p:txBody>
      </p:sp>
      <p:sp>
        <p:nvSpPr>
          <p:cNvPr id="30" name="Picture Placeholder 18"/>
          <p:cNvSpPr>
            <a:spLocks noGrp="1"/>
          </p:cNvSpPr>
          <p:nvPr>
            <p:ph type="pic" sz="quarter" idx="17"/>
          </p:nvPr>
        </p:nvSpPr>
        <p:spPr>
          <a:xfrm>
            <a:off x="1961428" y="3135120"/>
            <a:ext cx="2661157" cy="1499489"/>
          </a:xfrm>
        </p:spPr>
        <p:txBody>
          <a:bodyPr/>
          <a:lstStyle/>
          <a:p>
            <a:r>
              <a:rPr lang="en-US"/>
              <a:t>Click icon to add picture</a:t>
            </a:r>
            <a:endParaRPr lang="fr-FR"/>
          </a:p>
        </p:txBody>
      </p:sp>
      <p:sp>
        <p:nvSpPr>
          <p:cNvPr id="31" name="Picture Placeholder 18"/>
          <p:cNvSpPr>
            <a:spLocks noGrp="1"/>
          </p:cNvSpPr>
          <p:nvPr>
            <p:ph type="pic" sz="quarter" idx="18"/>
          </p:nvPr>
        </p:nvSpPr>
        <p:spPr>
          <a:xfrm>
            <a:off x="7996468" y="3135119"/>
            <a:ext cx="2661157" cy="1499489"/>
          </a:xfrm>
        </p:spPr>
        <p:txBody>
          <a:bodyPr/>
          <a:lstStyle/>
          <a:p>
            <a:r>
              <a:rPr lang="en-US"/>
              <a:t>Click icon to add picture</a:t>
            </a:r>
            <a:endParaRPr lang="fr-FR"/>
          </a:p>
        </p:txBody>
      </p:sp>
      <p:sp>
        <p:nvSpPr>
          <p:cNvPr id="32" name="Picture Placeholder 18"/>
          <p:cNvSpPr>
            <a:spLocks noGrp="1"/>
          </p:cNvSpPr>
          <p:nvPr>
            <p:ph type="pic" sz="quarter" idx="19"/>
          </p:nvPr>
        </p:nvSpPr>
        <p:spPr>
          <a:xfrm>
            <a:off x="4972236" y="3135119"/>
            <a:ext cx="2661157" cy="1499489"/>
          </a:xfrm>
        </p:spPr>
        <p:txBody>
          <a:bodyPr/>
          <a:lstStyle/>
          <a:p>
            <a:r>
              <a:rPr lang="en-US"/>
              <a:t>Click icon to add picture</a:t>
            </a:r>
            <a:endParaRPr lang="fr-FR"/>
          </a:p>
        </p:txBody>
      </p:sp>
      <p:sp>
        <p:nvSpPr>
          <p:cNvPr id="33" name="Picture Placeholder 18"/>
          <p:cNvSpPr>
            <a:spLocks noGrp="1"/>
          </p:cNvSpPr>
          <p:nvPr>
            <p:ph type="pic" sz="quarter" idx="20"/>
          </p:nvPr>
        </p:nvSpPr>
        <p:spPr>
          <a:xfrm>
            <a:off x="1974850" y="1524503"/>
            <a:ext cx="2661157" cy="1499489"/>
          </a:xfrm>
        </p:spPr>
        <p:txBody>
          <a:bodyPr/>
          <a:lstStyle/>
          <a:p>
            <a:r>
              <a:rPr lang="en-US"/>
              <a:t>Click icon to add picture</a:t>
            </a:r>
            <a:endParaRPr lang="fr-FR"/>
          </a:p>
        </p:txBody>
      </p:sp>
      <p:sp>
        <p:nvSpPr>
          <p:cNvPr id="34" name="Picture Placeholder 18"/>
          <p:cNvSpPr>
            <a:spLocks noGrp="1"/>
          </p:cNvSpPr>
          <p:nvPr>
            <p:ph type="pic" sz="quarter" idx="21"/>
          </p:nvPr>
        </p:nvSpPr>
        <p:spPr>
          <a:xfrm>
            <a:off x="8009890" y="1524502"/>
            <a:ext cx="2661157" cy="1499489"/>
          </a:xfrm>
        </p:spPr>
        <p:txBody>
          <a:bodyPr/>
          <a:lstStyle/>
          <a:p>
            <a:r>
              <a:rPr lang="en-US"/>
              <a:t>Click icon to add picture</a:t>
            </a:r>
            <a:endParaRPr lang="fr-FR"/>
          </a:p>
        </p:txBody>
      </p:sp>
      <p:sp>
        <p:nvSpPr>
          <p:cNvPr id="35" name="Picture Placeholder 18"/>
          <p:cNvSpPr>
            <a:spLocks noGrp="1"/>
          </p:cNvSpPr>
          <p:nvPr>
            <p:ph type="pic" sz="quarter" idx="22"/>
          </p:nvPr>
        </p:nvSpPr>
        <p:spPr>
          <a:xfrm>
            <a:off x="4985658" y="1524502"/>
            <a:ext cx="2661157" cy="1499489"/>
          </a:xfrm>
        </p:spPr>
        <p:txBody>
          <a:bodyPr/>
          <a:lstStyle/>
          <a:p>
            <a:r>
              <a:rPr lang="en-US"/>
              <a:t>Click icon to add picture</a:t>
            </a:r>
            <a:endParaRPr lang="fr-FR"/>
          </a:p>
        </p:txBody>
      </p:sp>
    </p:spTree>
    <p:extLst>
      <p:ext uri="{BB962C8B-B14F-4D97-AF65-F5344CB8AC3E}">
        <p14:creationId xmlns:p14="http://schemas.microsoft.com/office/powerpoint/2010/main" val="244940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6" name="Group 5"/>
          <p:cNvGrpSpPr/>
          <p:nvPr userDrawn="1"/>
        </p:nvGrpSpPr>
        <p:grpSpPr>
          <a:xfrm>
            <a:off x="-2" y="0"/>
            <a:ext cx="1884105" cy="1887824"/>
            <a:chOff x="-2" y="0"/>
            <a:chExt cx="1884105" cy="1887824"/>
          </a:xfrm>
        </p:grpSpPr>
        <p:grpSp>
          <p:nvGrpSpPr>
            <p:cNvPr id="7" name="Group 6"/>
            <p:cNvGrpSpPr/>
            <p:nvPr/>
          </p:nvGrpSpPr>
          <p:grpSpPr>
            <a:xfrm>
              <a:off x="-2" y="818"/>
              <a:ext cx="1884105" cy="1887006"/>
              <a:chOff x="-2" y="818"/>
              <a:chExt cx="1884105" cy="1887006"/>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1"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2"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7F0A6366-7D1A-43F7-A484-C02A84612C0D}" type="datetime1">
              <a:rPr lang="fr-FR" smtClean="0"/>
              <a:t>23/04/2024</a:t>
            </a:fld>
            <a:endParaRPr lang="fr-FR" dirty="0"/>
          </a:p>
        </p:txBody>
      </p:sp>
      <p:sp>
        <p:nvSpPr>
          <p:cNvPr id="13"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4"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6"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8" name="Picture Placeholder 17"/>
          <p:cNvSpPr>
            <a:spLocks noGrp="1"/>
          </p:cNvSpPr>
          <p:nvPr>
            <p:ph type="pic" sz="quarter" idx="14"/>
          </p:nvPr>
        </p:nvSpPr>
        <p:spPr>
          <a:xfrm>
            <a:off x="1962150" y="1527175"/>
            <a:ext cx="4224209" cy="2256516"/>
          </a:xfrm>
        </p:spPr>
        <p:txBody>
          <a:bodyPr/>
          <a:lstStyle/>
          <a:p>
            <a:r>
              <a:rPr lang="en-US"/>
              <a:t>Click icon to add picture</a:t>
            </a:r>
            <a:endParaRPr lang="fr-FR"/>
          </a:p>
        </p:txBody>
      </p:sp>
      <p:sp>
        <p:nvSpPr>
          <p:cNvPr id="21" name="Picture Placeholder 17"/>
          <p:cNvSpPr>
            <a:spLocks noGrp="1"/>
          </p:cNvSpPr>
          <p:nvPr>
            <p:ph type="pic" sz="quarter" idx="15"/>
          </p:nvPr>
        </p:nvSpPr>
        <p:spPr>
          <a:xfrm>
            <a:off x="6446838" y="1527175"/>
            <a:ext cx="4224209" cy="2256516"/>
          </a:xfrm>
        </p:spPr>
        <p:txBody>
          <a:bodyPr/>
          <a:lstStyle/>
          <a:p>
            <a:r>
              <a:rPr lang="en-US"/>
              <a:t>Click icon to add picture</a:t>
            </a:r>
            <a:endParaRPr lang="fr-FR"/>
          </a:p>
        </p:txBody>
      </p:sp>
      <p:sp>
        <p:nvSpPr>
          <p:cNvPr id="22" name="Picture Placeholder 17"/>
          <p:cNvSpPr>
            <a:spLocks noGrp="1"/>
          </p:cNvSpPr>
          <p:nvPr>
            <p:ph type="pic" sz="quarter" idx="16"/>
          </p:nvPr>
        </p:nvSpPr>
        <p:spPr>
          <a:xfrm>
            <a:off x="1961428" y="3941762"/>
            <a:ext cx="4224209" cy="2256516"/>
          </a:xfrm>
        </p:spPr>
        <p:txBody>
          <a:bodyPr/>
          <a:lstStyle/>
          <a:p>
            <a:r>
              <a:rPr lang="en-US"/>
              <a:t>Click icon to add picture</a:t>
            </a:r>
            <a:endParaRPr lang="fr-FR"/>
          </a:p>
        </p:txBody>
      </p:sp>
      <p:sp>
        <p:nvSpPr>
          <p:cNvPr id="23" name="Picture Placeholder 17"/>
          <p:cNvSpPr>
            <a:spLocks noGrp="1"/>
          </p:cNvSpPr>
          <p:nvPr>
            <p:ph type="pic" sz="quarter" idx="17"/>
          </p:nvPr>
        </p:nvSpPr>
        <p:spPr>
          <a:xfrm>
            <a:off x="6446116" y="3941762"/>
            <a:ext cx="4224209" cy="2256516"/>
          </a:xfrm>
        </p:spPr>
        <p:txBody>
          <a:bodyPr/>
          <a:lstStyle/>
          <a:p>
            <a:r>
              <a:rPr lang="en-US"/>
              <a:t>Click icon to add picture</a:t>
            </a:r>
            <a:endParaRPr lang="fr-FR"/>
          </a:p>
        </p:txBody>
      </p:sp>
    </p:spTree>
    <p:extLst>
      <p:ext uri="{BB962C8B-B14F-4D97-AF65-F5344CB8AC3E}">
        <p14:creationId xmlns:p14="http://schemas.microsoft.com/office/powerpoint/2010/main" val="1334964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pSp>
        <p:nvGrpSpPr>
          <p:cNvPr id="6" name="Group 5"/>
          <p:cNvGrpSpPr/>
          <p:nvPr userDrawn="1"/>
        </p:nvGrpSpPr>
        <p:grpSpPr>
          <a:xfrm>
            <a:off x="-2" y="0"/>
            <a:ext cx="1884105" cy="1887824"/>
            <a:chOff x="-2" y="0"/>
            <a:chExt cx="1884105" cy="1887824"/>
          </a:xfrm>
        </p:grpSpPr>
        <p:grpSp>
          <p:nvGrpSpPr>
            <p:cNvPr id="7" name="Group 6"/>
            <p:cNvGrpSpPr/>
            <p:nvPr/>
          </p:nvGrpSpPr>
          <p:grpSpPr>
            <a:xfrm>
              <a:off x="-2" y="818"/>
              <a:ext cx="1884105" cy="1887006"/>
              <a:chOff x="-2" y="818"/>
              <a:chExt cx="1884105" cy="1887006"/>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1"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2"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8D310FF9-3163-40AF-AA29-7EA69B7ECDBB}" type="datetime1">
              <a:rPr lang="fr-FR" smtClean="0"/>
              <a:t>23/04/2024</a:t>
            </a:fld>
            <a:endParaRPr lang="fr-FR" dirty="0"/>
          </a:p>
        </p:txBody>
      </p:sp>
      <p:sp>
        <p:nvSpPr>
          <p:cNvPr id="13"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4"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6"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8" name="Media Placeholder 17"/>
          <p:cNvSpPr>
            <a:spLocks noGrp="1"/>
          </p:cNvSpPr>
          <p:nvPr>
            <p:ph type="media" sz="quarter" idx="14"/>
          </p:nvPr>
        </p:nvSpPr>
        <p:spPr>
          <a:xfrm>
            <a:off x="1961428" y="2107587"/>
            <a:ext cx="4822698" cy="3556317"/>
          </a:xfrm>
        </p:spPr>
        <p:txBody>
          <a:bodyPr/>
          <a:lstStyle/>
          <a:p>
            <a:r>
              <a:rPr lang="en-US"/>
              <a:t>Click icon to add media</a:t>
            </a:r>
            <a:endParaRPr lang="fr-FR"/>
          </a:p>
        </p:txBody>
      </p:sp>
      <p:sp>
        <p:nvSpPr>
          <p:cNvPr id="20" name="Media Placeholder 17"/>
          <p:cNvSpPr>
            <a:spLocks noGrp="1"/>
          </p:cNvSpPr>
          <p:nvPr>
            <p:ph type="media" sz="quarter" idx="15"/>
          </p:nvPr>
        </p:nvSpPr>
        <p:spPr>
          <a:xfrm>
            <a:off x="7215378" y="2107586"/>
            <a:ext cx="4822698" cy="3556317"/>
          </a:xfrm>
        </p:spPr>
        <p:txBody>
          <a:bodyPr/>
          <a:lstStyle/>
          <a:p>
            <a:r>
              <a:rPr lang="en-US"/>
              <a:t>Click icon to add media</a:t>
            </a:r>
            <a:endParaRPr lang="fr-FR"/>
          </a:p>
        </p:txBody>
      </p:sp>
    </p:spTree>
    <p:extLst>
      <p:ext uri="{BB962C8B-B14F-4D97-AF65-F5344CB8AC3E}">
        <p14:creationId xmlns:p14="http://schemas.microsoft.com/office/powerpoint/2010/main" val="2242150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grpSp>
        <p:nvGrpSpPr>
          <p:cNvPr id="6" name="Group 5"/>
          <p:cNvGrpSpPr/>
          <p:nvPr userDrawn="1"/>
        </p:nvGrpSpPr>
        <p:grpSpPr>
          <a:xfrm>
            <a:off x="-2" y="0"/>
            <a:ext cx="1884105" cy="1887824"/>
            <a:chOff x="-2" y="0"/>
            <a:chExt cx="1884105" cy="1887824"/>
          </a:xfrm>
        </p:grpSpPr>
        <p:grpSp>
          <p:nvGrpSpPr>
            <p:cNvPr id="7" name="Group 6"/>
            <p:cNvGrpSpPr/>
            <p:nvPr/>
          </p:nvGrpSpPr>
          <p:grpSpPr>
            <a:xfrm>
              <a:off x="-2" y="818"/>
              <a:ext cx="1884105" cy="1887006"/>
              <a:chOff x="-2" y="818"/>
              <a:chExt cx="1884105" cy="1887006"/>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1"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2"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98584D1B-0459-4075-9EE6-DCC46797804F}" type="datetime1">
              <a:rPr lang="fr-FR" smtClean="0"/>
              <a:t>23/04/2024</a:t>
            </a:fld>
            <a:endParaRPr lang="fr-FR" dirty="0"/>
          </a:p>
        </p:txBody>
      </p:sp>
      <p:sp>
        <p:nvSpPr>
          <p:cNvPr id="13"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4"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6"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7" name="Text Placeholder 2"/>
          <p:cNvSpPr>
            <a:spLocks noGrp="1"/>
          </p:cNvSpPr>
          <p:nvPr>
            <p:ph idx="16"/>
          </p:nvPr>
        </p:nvSpPr>
        <p:spPr>
          <a:xfrm>
            <a:off x="1961428" y="2505075"/>
            <a:ext cx="4928895" cy="3684588"/>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9" name="Text Placeholder 2"/>
          <p:cNvSpPr>
            <a:spLocks noGrp="1"/>
          </p:cNvSpPr>
          <p:nvPr>
            <p:ph idx="17"/>
          </p:nvPr>
        </p:nvSpPr>
        <p:spPr>
          <a:xfrm>
            <a:off x="7095784" y="2505075"/>
            <a:ext cx="4928895" cy="3684588"/>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1" name="Text Placeholder 2"/>
          <p:cNvSpPr>
            <a:spLocks noGrp="1"/>
          </p:cNvSpPr>
          <p:nvPr>
            <p:ph type="body" sz="quarter" idx="18"/>
          </p:nvPr>
        </p:nvSpPr>
        <p:spPr>
          <a:xfrm>
            <a:off x="1961427" y="18814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
        <p:nvSpPr>
          <p:cNvPr id="22" name="Text Placeholder 2"/>
          <p:cNvSpPr>
            <a:spLocks noGrp="1"/>
          </p:cNvSpPr>
          <p:nvPr>
            <p:ph type="body" sz="quarter" idx="19"/>
          </p:nvPr>
        </p:nvSpPr>
        <p:spPr>
          <a:xfrm>
            <a:off x="7095783" y="1880755"/>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776073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grpSp>
        <p:nvGrpSpPr>
          <p:cNvPr id="6" name="Group 5"/>
          <p:cNvGrpSpPr/>
          <p:nvPr userDrawn="1"/>
        </p:nvGrpSpPr>
        <p:grpSpPr>
          <a:xfrm>
            <a:off x="-2" y="0"/>
            <a:ext cx="1884105" cy="1887824"/>
            <a:chOff x="-2" y="0"/>
            <a:chExt cx="1884105" cy="1887824"/>
          </a:xfrm>
        </p:grpSpPr>
        <p:grpSp>
          <p:nvGrpSpPr>
            <p:cNvPr id="7" name="Group 6"/>
            <p:cNvGrpSpPr/>
            <p:nvPr/>
          </p:nvGrpSpPr>
          <p:grpSpPr>
            <a:xfrm>
              <a:off x="-2" y="818"/>
              <a:ext cx="1884105" cy="1887006"/>
              <a:chOff x="-2" y="818"/>
              <a:chExt cx="1884105" cy="1887006"/>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1"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2"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0A646C5F-FC01-4E42-98E0-7D76E025ED0A}" type="datetime1">
              <a:rPr lang="fr-FR" smtClean="0"/>
              <a:t>23/04/2024</a:t>
            </a:fld>
            <a:endParaRPr lang="fr-FR" dirty="0"/>
          </a:p>
        </p:txBody>
      </p:sp>
      <p:sp>
        <p:nvSpPr>
          <p:cNvPr id="13"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4"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6"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7" name="Text Placeholder 2"/>
          <p:cNvSpPr>
            <a:spLocks noGrp="1"/>
          </p:cNvSpPr>
          <p:nvPr>
            <p:ph idx="16"/>
          </p:nvPr>
        </p:nvSpPr>
        <p:spPr>
          <a:xfrm>
            <a:off x="1961428" y="2505075"/>
            <a:ext cx="4928895" cy="1326261"/>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9" name="Text Placeholder 2"/>
          <p:cNvSpPr>
            <a:spLocks noGrp="1"/>
          </p:cNvSpPr>
          <p:nvPr>
            <p:ph idx="17"/>
          </p:nvPr>
        </p:nvSpPr>
        <p:spPr>
          <a:xfrm>
            <a:off x="7095784" y="2505075"/>
            <a:ext cx="4928895" cy="1326261"/>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2" name="Picture Placeholder 21"/>
          <p:cNvSpPr>
            <a:spLocks noGrp="1"/>
          </p:cNvSpPr>
          <p:nvPr>
            <p:ph type="pic" sz="quarter" idx="18"/>
          </p:nvPr>
        </p:nvSpPr>
        <p:spPr>
          <a:xfrm>
            <a:off x="1962150" y="3949700"/>
            <a:ext cx="4927600" cy="2332038"/>
          </a:xfrm>
        </p:spPr>
        <p:txBody>
          <a:bodyPr/>
          <a:lstStyle/>
          <a:p>
            <a:r>
              <a:rPr lang="en-US"/>
              <a:t>Click icon to add picture</a:t>
            </a:r>
            <a:endParaRPr lang="fr-FR"/>
          </a:p>
        </p:txBody>
      </p:sp>
      <p:sp>
        <p:nvSpPr>
          <p:cNvPr id="23" name="Picture Placeholder 21"/>
          <p:cNvSpPr>
            <a:spLocks noGrp="1"/>
          </p:cNvSpPr>
          <p:nvPr>
            <p:ph type="pic" sz="quarter" idx="19"/>
          </p:nvPr>
        </p:nvSpPr>
        <p:spPr>
          <a:xfrm>
            <a:off x="7110476" y="3940155"/>
            <a:ext cx="4927600" cy="2332038"/>
          </a:xfrm>
        </p:spPr>
        <p:txBody>
          <a:bodyPr/>
          <a:lstStyle/>
          <a:p>
            <a:r>
              <a:rPr lang="en-US"/>
              <a:t>Click icon to add picture</a:t>
            </a:r>
            <a:endParaRPr lang="fr-FR"/>
          </a:p>
        </p:txBody>
      </p:sp>
      <p:sp>
        <p:nvSpPr>
          <p:cNvPr id="21" name="Text Placeholder 2"/>
          <p:cNvSpPr>
            <a:spLocks noGrp="1"/>
          </p:cNvSpPr>
          <p:nvPr>
            <p:ph type="body" sz="quarter" idx="20"/>
          </p:nvPr>
        </p:nvSpPr>
        <p:spPr>
          <a:xfrm>
            <a:off x="1961427" y="18814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
        <p:nvSpPr>
          <p:cNvPr id="24" name="Text Placeholder 2"/>
          <p:cNvSpPr>
            <a:spLocks noGrp="1"/>
          </p:cNvSpPr>
          <p:nvPr>
            <p:ph type="body" sz="quarter" idx="21"/>
          </p:nvPr>
        </p:nvSpPr>
        <p:spPr>
          <a:xfrm>
            <a:off x="7095783" y="18814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2083982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grpSp>
        <p:nvGrpSpPr>
          <p:cNvPr id="6" name="Group 5"/>
          <p:cNvGrpSpPr/>
          <p:nvPr userDrawn="1"/>
        </p:nvGrpSpPr>
        <p:grpSpPr>
          <a:xfrm>
            <a:off x="-2" y="0"/>
            <a:ext cx="1884105" cy="1887824"/>
            <a:chOff x="-2" y="0"/>
            <a:chExt cx="1884105" cy="1887824"/>
          </a:xfrm>
        </p:grpSpPr>
        <p:grpSp>
          <p:nvGrpSpPr>
            <p:cNvPr id="7" name="Group 6"/>
            <p:cNvGrpSpPr/>
            <p:nvPr/>
          </p:nvGrpSpPr>
          <p:grpSpPr>
            <a:xfrm>
              <a:off x="-2" y="818"/>
              <a:ext cx="1884105" cy="1887006"/>
              <a:chOff x="-2" y="818"/>
              <a:chExt cx="1884105" cy="1887006"/>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1"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2"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12B02503-C8DC-446A-A23A-0ABA9CE2FFDC}" type="datetime1">
              <a:rPr lang="fr-FR" smtClean="0"/>
              <a:t>23/04/2024</a:t>
            </a:fld>
            <a:endParaRPr lang="fr-FR" dirty="0"/>
          </a:p>
        </p:txBody>
      </p:sp>
      <p:sp>
        <p:nvSpPr>
          <p:cNvPr id="13"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4"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6"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7" name="Text Placeholder 2"/>
          <p:cNvSpPr>
            <a:spLocks noGrp="1"/>
          </p:cNvSpPr>
          <p:nvPr>
            <p:ph idx="16"/>
          </p:nvPr>
        </p:nvSpPr>
        <p:spPr>
          <a:xfrm>
            <a:off x="1961428" y="2505075"/>
            <a:ext cx="4928895" cy="1326261"/>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9" name="Text Placeholder 2"/>
          <p:cNvSpPr>
            <a:spLocks noGrp="1"/>
          </p:cNvSpPr>
          <p:nvPr>
            <p:ph idx="17"/>
          </p:nvPr>
        </p:nvSpPr>
        <p:spPr>
          <a:xfrm>
            <a:off x="7095784" y="2505075"/>
            <a:ext cx="4928895" cy="1326261"/>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2" name="Chart Placeholder 21"/>
          <p:cNvSpPr>
            <a:spLocks noGrp="1"/>
          </p:cNvSpPr>
          <p:nvPr>
            <p:ph type="chart" sz="quarter" idx="18"/>
          </p:nvPr>
        </p:nvSpPr>
        <p:spPr>
          <a:xfrm>
            <a:off x="1962150" y="3932238"/>
            <a:ext cx="4928173" cy="2349500"/>
          </a:xfrm>
        </p:spPr>
        <p:txBody>
          <a:bodyPr/>
          <a:lstStyle/>
          <a:p>
            <a:r>
              <a:rPr lang="en-US"/>
              <a:t>Click icon to add chart</a:t>
            </a:r>
            <a:endParaRPr lang="fr-FR"/>
          </a:p>
        </p:txBody>
      </p:sp>
      <p:sp>
        <p:nvSpPr>
          <p:cNvPr id="38" name="Chart Placeholder 21"/>
          <p:cNvSpPr>
            <a:spLocks noGrp="1"/>
          </p:cNvSpPr>
          <p:nvPr>
            <p:ph type="chart" sz="quarter" idx="19"/>
          </p:nvPr>
        </p:nvSpPr>
        <p:spPr>
          <a:xfrm>
            <a:off x="7095785" y="3940155"/>
            <a:ext cx="4942292" cy="2349500"/>
          </a:xfrm>
        </p:spPr>
        <p:txBody>
          <a:bodyPr/>
          <a:lstStyle/>
          <a:p>
            <a:r>
              <a:rPr lang="en-US"/>
              <a:t>Click icon to add chart</a:t>
            </a:r>
            <a:endParaRPr lang="fr-FR"/>
          </a:p>
        </p:txBody>
      </p:sp>
      <p:sp>
        <p:nvSpPr>
          <p:cNvPr id="21" name="Text Placeholder 2"/>
          <p:cNvSpPr>
            <a:spLocks noGrp="1"/>
          </p:cNvSpPr>
          <p:nvPr>
            <p:ph type="body" sz="quarter" idx="20"/>
          </p:nvPr>
        </p:nvSpPr>
        <p:spPr>
          <a:xfrm>
            <a:off x="1961427" y="18814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
        <p:nvSpPr>
          <p:cNvPr id="23" name="Text Placeholder 2"/>
          <p:cNvSpPr>
            <a:spLocks noGrp="1"/>
          </p:cNvSpPr>
          <p:nvPr>
            <p:ph type="body" sz="quarter" idx="21"/>
          </p:nvPr>
        </p:nvSpPr>
        <p:spPr>
          <a:xfrm>
            <a:off x="7109181" y="18814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820340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0141CD-8676-4B66-98F7-275F32EF1E5C}" type="datetime1">
              <a:rPr lang="fr-FR" smtClean="0"/>
              <a:t>23/04/2024</a:t>
            </a:fld>
            <a:endParaRPr lang="en-US"/>
          </a:p>
        </p:txBody>
      </p:sp>
      <p:sp>
        <p:nvSpPr>
          <p:cNvPr id="5" name="Footer Placeholder 4"/>
          <p:cNvSpPr>
            <a:spLocks noGrp="1"/>
          </p:cNvSpPr>
          <p:nvPr>
            <p:ph type="ftr" sz="quarter" idx="11"/>
          </p:nvPr>
        </p:nvSpPr>
        <p:spPr/>
        <p:txBody>
          <a:bodyPr/>
          <a:lstStyle/>
          <a:p>
            <a:r>
              <a:rPr lang="en-US"/>
              <a:t>6th IHO Council - Monaco - 18 - 20 October 2022</a:t>
            </a:r>
          </a:p>
        </p:txBody>
      </p:sp>
      <p:sp>
        <p:nvSpPr>
          <p:cNvPr id="6" name="Slide Number Placeholder 5"/>
          <p:cNvSpPr>
            <a:spLocks noGrp="1"/>
          </p:cNvSpPr>
          <p:nvPr>
            <p:ph type="sldNum" sz="quarter" idx="12"/>
          </p:nvPr>
        </p:nvSpPr>
        <p:spPr/>
        <p:txBody>
          <a:bodyPr/>
          <a:lstStyle/>
          <a:p>
            <a:fld id="{512C679F-A9DF-4132-A06F-010ED436A98B}" type="slidenum">
              <a:rPr lang="en-US" smtClean="0"/>
              <a:t>‹#›</a:t>
            </a:fld>
            <a:endParaRPr lang="en-US"/>
          </a:p>
        </p:txBody>
      </p:sp>
    </p:spTree>
    <p:extLst>
      <p:ext uri="{BB962C8B-B14F-4D97-AF65-F5344CB8AC3E}">
        <p14:creationId xmlns:p14="http://schemas.microsoft.com/office/powerpoint/2010/main" val="142723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Date Placeholder 3"/>
          <p:cNvSpPr>
            <a:spLocks noGrp="1"/>
          </p:cNvSpPr>
          <p:nvPr>
            <p:ph type="dt" sz="half" idx="10"/>
          </p:nvPr>
        </p:nvSpPr>
        <p:spPr/>
        <p:txBody>
          <a:bodyPr/>
          <a:lstStyle/>
          <a:p>
            <a:fld id="{72BEDD24-6168-4C6E-B4D2-E6B466BDF756}" type="datetimeFigureOut">
              <a:rPr lang="fr-FR" smtClean="0"/>
              <a:t>23/04/2024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grpSp>
        <p:nvGrpSpPr>
          <p:cNvPr id="7" name="Group 6"/>
          <p:cNvGrpSpPr/>
          <p:nvPr/>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grpSp>
      <p:sp>
        <p:nvSpPr>
          <p:cNvPr id="13" name="Title 1"/>
          <p:cNvSpPr>
            <a:spLocks noGrp="1"/>
          </p:cNvSpPr>
          <p:nvPr>
            <p:ph type="title"/>
          </p:nvPr>
        </p:nvSpPr>
        <p:spPr>
          <a:xfrm>
            <a:off x="1879132" y="0"/>
            <a:ext cx="10312867" cy="883167"/>
          </a:xfrm>
        </p:spPr>
        <p:txBody>
          <a:bodyPr>
            <a:normAutofit/>
          </a:bodyPr>
          <a:lstStyle>
            <a:lvl1pPr>
              <a:defRPr sz="2400" cap="all" baseline="0">
                <a:latin typeface="Arial Black" panose="020B0A04020102020204" pitchFamily="34" charset="0"/>
                <a:cs typeface="Adobe Naskh Medium" panose="01010101010101010101" pitchFamily="50" charset="-78"/>
              </a:defRPr>
            </a:lvl1pPr>
          </a:lstStyle>
          <a:p>
            <a:r>
              <a:rPr lang="en-US"/>
              <a:t>Click to edit Master title style</a:t>
            </a:r>
            <a:endParaRPr lang="fr-FR" dirty="0"/>
          </a:p>
        </p:txBody>
      </p:sp>
    </p:spTree>
    <p:extLst>
      <p:ext uri="{BB962C8B-B14F-4D97-AF65-F5344CB8AC3E}">
        <p14:creationId xmlns:p14="http://schemas.microsoft.com/office/powerpoint/2010/main" val="289001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6"/>
          <p:cNvGrpSpPr/>
          <p:nvPr/>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3"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7"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2629BC7E-01F0-4A34-BC7D-F6B445C050BB}" type="datetime1">
              <a:rPr lang="fr-FR" smtClean="0"/>
              <a:t>23/04/2024</a:t>
            </a:fld>
            <a:endParaRPr lang="fr-FR" dirty="0"/>
          </a:p>
        </p:txBody>
      </p:sp>
      <p:sp>
        <p:nvSpPr>
          <p:cNvPr id="18" name="Footer Placeholder 4"/>
          <p:cNvSpPr>
            <a:spLocks noGrp="1"/>
          </p:cNvSpPr>
          <p:nvPr>
            <p:ph type="ftr" sz="quarter" idx="11"/>
          </p:nvPr>
        </p:nvSpPr>
        <p:spPr>
          <a:xfrm>
            <a:off x="4258837" y="6356349"/>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9"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21"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22" name="Text Placeholder 2"/>
          <p:cNvSpPr>
            <a:spLocks noGrp="1"/>
          </p:cNvSpPr>
          <p:nvPr>
            <p:ph idx="1"/>
          </p:nvPr>
        </p:nvSpPr>
        <p:spPr>
          <a:xfrm>
            <a:off x="1961428" y="1737360"/>
            <a:ext cx="10076648" cy="4439603"/>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Tree>
    <p:extLst>
      <p:ext uri="{BB962C8B-B14F-4D97-AF65-F5344CB8AC3E}">
        <p14:creationId xmlns:p14="http://schemas.microsoft.com/office/powerpoint/2010/main" val="2802115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8" name="Group 7"/>
          <p:cNvGrpSpPr/>
          <p:nvPr userDrawn="1"/>
        </p:nvGrpSpPr>
        <p:grpSpPr>
          <a:xfrm>
            <a:off x="-2" y="0"/>
            <a:ext cx="1884105" cy="1887824"/>
            <a:chOff x="-2" y="0"/>
            <a:chExt cx="1884105" cy="1887824"/>
          </a:xfrm>
        </p:grpSpPr>
        <p:grpSp>
          <p:nvGrpSpPr>
            <p:cNvPr id="9" name="Group 8"/>
            <p:cNvGrpSpPr/>
            <p:nvPr/>
          </p:nvGrpSpPr>
          <p:grpSpPr>
            <a:xfrm>
              <a:off x="-2" y="818"/>
              <a:ext cx="1884105" cy="1887006"/>
              <a:chOff x="-2" y="818"/>
              <a:chExt cx="1884105" cy="1887006"/>
            </a:xfrm>
          </p:grpSpPr>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3"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4"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6225785D-D88A-46C3-8EC8-E6B80F328DF7}" type="datetime1">
              <a:rPr lang="fr-FR" smtClean="0"/>
              <a:t>23/04/2024</a:t>
            </a:fld>
            <a:endParaRPr lang="fr-FR" dirty="0"/>
          </a:p>
        </p:txBody>
      </p:sp>
      <p:sp>
        <p:nvSpPr>
          <p:cNvPr id="15"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6"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8"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9" name="Text Placeholder 2"/>
          <p:cNvSpPr>
            <a:spLocks noGrp="1"/>
          </p:cNvSpPr>
          <p:nvPr>
            <p:ph idx="1"/>
          </p:nvPr>
        </p:nvSpPr>
        <p:spPr>
          <a:xfrm>
            <a:off x="1961428" y="1737361"/>
            <a:ext cx="10076648" cy="1581912"/>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3" name="Picture Placeholder 22"/>
          <p:cNvSpPr>
            <a:spLocks noGrp="1"/>
          </p:cNvSpPr>
          <p:nvPr>
            <p:ph type="pic" sz="quarter" idx="14"/>
          </p:nvPr>
        </p:nvSpPr>
        <p:spPr>
          <a:xfrm>
            <a:off x="1962150" y="3492500"/>
            <a:ext cx="4968875" cy="2725738"/>
          </a:xfrm>
        </p:spPr>
        <p:txBody>
          <a:bodyPr/>
          <a:lstStyle/>
          <a:p>
            <a:r>
              <a:rPr lang="en-US"/>
              <a:t>Click icon to add picture</a:t>
            </a:r>
            <a:endParaRPr lang="fr-FR"/>
          </a:p>
        </p:txBody>
      </p:sp>
      <p:sp>
        <p:nvSpPr>
          <p:cNvPr id="24" name="Picture Placeholder 22"/>
          <p:cNvSpPr>
            <a:spLocks noGrp="1"/>
          </p:cNvSpPr>
          <p:nvPr>
            <p:ph type="pic" sz="quarter" idx="15"/>
          </p:nvPr>
        </p:nvSpPr>
        <p:spPr>
          <a:xfrm>
            <a:off x="7069201" y="3492500"/>
            <a:ext cx="4968875" cy="2725738"/>
          </a:xfrm>
        </p:spPr>
        <p:txBody>
          <a:bodyPr/>
          <a:lstStyle/>
          <a:p>
            <a:r>
              <a:rPr lang="en-US"/>
              <a:t>Click icon to add picture</a:t>
            </a:r>
            <a:endParaRPr lang="fr-FR"/>
          </a:p>
        </p:txBody>
      </p:sp>
    </p:spTree>
    <p:extLst>
      <p:ext uri="{BB962C8B-B14F-4D97-AF65-F5344CB8AC3E}">
        <p14:creationId xmlns:p14="http://schemas.microsoft.com/office/powerpoint/2010/main" val="237704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grpSp>
        <p:nvGrpSpPr>
          <p:cNvPr id="6" name="Group 5"/>
          <p:cNvGrpSpPr/>
          <p:nvPr userDrawn="1"/>
        </p:nvGrpSpPr>
        <p:grpSpPr>
          <a:xfrm>
            <a:off x="-2" y="0"/>
            <a:ext cx="1884105" cy="1887824"/>
            <a:chOff x="-2" y="0"/>
            <a:chExt cx="1884105" cy="1887824"/>
          </a:xfrm>
        </p:grpSpPr>
        <p:grpSp>
          <p:nvGrpSpPr>
            <p:cNvPr id="7" name="Group 6"/>
            <p:cNvGrpSpPr/>
            <p:nvPr/>
          </p:nvGrpSpPr>
          <p:grpSpPr>
            <a:xfrm>
              <a:off x="-2" y="818"/>
              <a:ext cx="1884105" cy="1887006"/>
              <a:chOff x="-2" y="818"/>
              <a:chExt cx="1884105" cy="1887006"/>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1"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2"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3CC9909B-F8CB-4B0B-B9BD-C066ADD4BF59}" type="datetime1">
              <a:rPr lang="fr-FR" smtClean="0"/>
              <a:t>23/04/2024</a:t>
            </a:fld>
            <a:endParaRPr lang="fr-FR" dirty="0"/>
          </a:p>
        </p:txBody>
      </p:sp>
      <p:sp>
        <p:nvSpPr>
          <p:cNvPr id="13"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4"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6"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7" name="Text Placeholder 2"/>
          <p:cNvSpPr>
            <a:spLocks noGrp="1"/>
          </p:cNvSpPr>
          <p:nvPr>
            <p:ph idx="1"/>
          </p:nvPr>
        </p:nvSpPr>
        <p:spPr>
          <a:xfrm>
            <a:off x="1961428" y="1737360"/>
            <a:ext cx="6642926" cy="4439603"/>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9" name="Picture Placeholder 18"/>
          <p:cNvSpPr>
            <a:spLocks noGrp="1"/>
          </p:cNvSpPr>
          <p:nvPr>
            <p:ph type="pic" sz="quarter" idx="14"/>
          </p:nvPr>
        </p:nvSpPr>
        <p:spPr>
          <a:xfrm>
            <a:off x="8799512" y="1724025"/>
            <a:ext cx="3238563" cy="4452938"/>
          </a:xfrm>
        </p:spPr>
        <p:txBody>
          <a:bodyPr/>
          <a:lstStyle/>
          <a:p>
            <a:r>
              <a:rPr lang="en-US"/>
              <a:t>Click icon to add picture</a:t>
            </a:r>
            <a:endParaRPr lang="fr-FR"/>
          </a:p>
        </p:txBody>
      </p:sp>
    </p:spTree>
    <p:extLst>
      <p:ext uri="{BB962C8B-B14F-4D97-AF65-F5344CB8AC3E}">
        <p14:creationId xmlns:p14="http://schemas.microsoft.com/office/powerpoint/2010/main" val="2648681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11" name="Group 10"/>
          <p:cNvGrpSpPr/>
          <p:nvPr userDrawn="1"/>
        </p:nvGrpSpPr>
        <p:grpSpPr>
          <a:xfrm>
            <a:off x="-2" y="0"/>
            <a:ext cx="1884105" cy="1887824"/>
            <a:chOff x="-2" y="0"/>
            <a:chExt cx="1884105" cy="1887824"/>
          </a:xfrm>
        </p:grpSpPr>
        <p:grpSp>
          <p:nvGrpSpPr>
            <p:cNvPr id="12" name="Group 11"/>
            <p:cNvGrpSpPr/>
            <p:nvPr/>
          </p:nvGrpSpPr>
          <p:grpSpPr>
            <a:xfrm>
              <a:off x="-2" y="818"/>
              <a:ext cx="1884105" cy="1887006"/>
              <a:chOff x="-2" y="818"/>
              <a:chExt cx="1884105" cy="1887006"/>
            </a:xfrm>
          </p:grpSpPr>
          <p:pic>
            <p:nvPicPr>
              <p:cNvPr id="14" name="Picture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5" name="Picture 1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13" name="Picture 1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6"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7"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A2E3EFA5-24D2-4E0D-A0D1-709DDF6A4FBC}" type="datetime1">
              <a:rPr lang="fr-FR" smtClean="0"/>
              <a:t>23/04/2024</a:t>
            </a:fld>
            <a:endParaRPr lang="fr-FR" dirty="0"/>
          </a:p>
        </p:txBody>
      </p:sp>
      <p:sp>
        <p:nvSpPr>
          <p:cNvPr id="18"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9"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21"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23" name="Text Placeholder 2"/>
          <p:cNvSpPr>
            <a:spLocks noGrp="1"/>
          </p:cNvSpPr>
          <p:nvPr>
            <p:ph idx="15"/>
          </p:nvPr>
        </p:nvSpPr>
        <p:spPr>
          <a:xfrm>
            <a:off x="7109180" y="2505075"/>
            <a:ext cx="4928895" cy="3684588"/>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4" name="Text Placeholder 2"/>
          <p:cNvSpPr>
            <a:spLocks noGrp="1"/>
          </p:cNvSpPr>
          <p:nvPr>
            <p:ph idx="16"/>
          </p:nvPr>
        </p:nvSpPr>
        <p:spPr>
          <a:xfrm>
            <a:off x="1961428" y="2505075"/>
            <a:ext cx="4928895" cy="3684588"/>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2" name="Text Placeholder 2"/>
          <p:cNvSpPr>
            <a:spLocks noGrp="1"/>
          </p:cNvSpPr>
          <p:nvPr>
            <p:ph type="body" sz="quarter" idx="18"/>
          </p:nvPr>
        </p:nvSpPr>
        <p:spPr>
          <a:xfrm>
            <a:off x="1961428" y="18814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
        <p:nvSpPr>
          <p:cNvPr id="27" name="Text Placeholder 2"/>
          <p:cNvSpPr>
            <a:spLocks noGrp="1"/>
          </p:cNvSpPr>
          <p:nvPr>
            <p:ph type="body" sz="quarter" idx="19"/>
          </p:nvPr>
        </p:nvSpPr>
        <p:spPr>
          <a:xfrm>
            <a:off x="7109180" y="1879818"/>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426884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7" name="Group 6"/>
          <p:cNvGrpSpPr/>
          <p:nvPr userDrawn="1"/>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2"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3"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7245A5BA-713A-45E1-84EC-F4B6CC9CF13B}" type="datetime1">
              <a:rPr lang="fr-FR" smtClean="0"/>
              <a:t>23/04/2024</a:t>
            </a:fld>
            <a:endParaRPr lang="fr-FR" dirty="0"/>
          </a:p>
        </p:txBody>
      </p:sp>
      <p:sp>
        <p:nvSpPr>
          <p:cNvPr id="14"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5"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7"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8" name="Text Placeholder 2"/>
          <p:cNvSpPr>
            <a:spLocks noGrp="1"/>
          </p:cNvSpPr>
          <p:nvPr>
            <p:ph idx="16"/>
          </p:nvPr>
        </p:nvSpPr>
        <p:spPr>
          <a:xfrm>
            <a:off x="1961428" y="2505075"/>
            <a:ext cx="4928895" cy="3684588"/>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1" name="Picture Placeholder 20"/>
          <p:cNvSpPr>
            <a:spLocks noGrp="1"/>
          </p:cNvSpPr>
          <p:nvPr>
            <p:ph type="pic" sz="quarter" idx="17"/>
          </p:nvPr>
        </p:nvSpPr>
        <p:spPr>
          <a:xfrm>
            <a:off x="7077075" y="2505075"/>
            <a:ext cx="4960938" cy="3684588"/>
          </a:xfrm>
        </p:spPr>
        <p:txBody>
          <a:bodyPr/>
          <a:lstStyle/>
          <a:p>
            <a:r>
              <a:rPr lang="en-US"/>
              <a:t>Click icon to add picture</a:t>
            </a:r>
            <a:endParaRPr lang="fr-FR"/>
          </a:p>
        </p:txBody>
      </p:sp>
      <p:sp>
        <p:nvSpPr>
          <p:cNvPr id="3" name="Text Placeholder 2"/>
          <p:cNvSpPr>
            <a:spLocks noGrp="1"/>
          </p:cNvSpPr>
          <p:nvPr>
            <p:ph type="body" sz="quarter" idx="18"/>
          </p:nvPr>
        </p:nvSpPr>
        <p:spPr>
          <a:xfrm>
            <a:off x="1961427" y="18814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794852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5" name="Group 4"/>
          <p:cNvGrpSpPr/>
          <p:nvPr userDrawn="1"/>
        </p:nvGrpSpPr>
        <p:grpSpPr>
          <a:xfrm>
            <a:off x="-2" y="0"/>
            <a:ext cx="1884105" cy="1887824"/>
            <a:chOff x="-2" y="0"/>
            <a:chExt cx="1884105" cy="1887824"/>
          </a:xfrm>
        </p:grpSpPr>
        <p:grpSp>
          <p:nvGrpSpPr>
            <p:cNvPr id="6" name="Group 5"/>
            <p:cNvGrpSpPr/>
            <p:nvPr/>
          </p:nvGrpSpPr>
          <p:grpSpPr>
            <a:xfrm>
              <a:off x="-2" y="818"/>
              <a:ext cx="1884105" cy="1887006"/>
              <a:chOff x="-2" y="818"/>
              <a:chExt cx="1884105" cy="1887006"/>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0"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1"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07C6F0CB-9AFC-44BE-9369-F6936019F795}" type="datetime1">
              <a:rPr lang="fr-FR" smtClean="0"/>
              <a:t>23/04/2024</a:t>
            </a:fld>
            <a:endParaRPr lang="fr-FR" dirty="0"/>
          </a:p>
        </p:txBody>
      </p:sp>
      <p:sp>
        <p:nvSpPr>
          <p:cNvPr id="12"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3"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5"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7" name="Chart Placeholder 16"/>
          <p:cNvSpPr>
            <a:spLocks noGrp="1"/>
          </p:cNvSpPr>
          <p:nvPr>
            <p:ph type="chart" sz="quarter" idx="14"/>
          </p:nvPr>
        </p:nvSpPr>
        <p:spPr>
          <a:xfrm>
            <a:off x="7004304" y="2002746"/>
            <a:ext cx="5033709" cy="4186917"/>
          </a:xfrm>
        </p:spPr>
        <p:txBody>
          <a:bodyPr/>
          <a:lstStyle/>
          <a:p>
            <a:r>
              <a:rPr lang="en-US"/>
              <a:t>Click icon to add chart</a:t>
            </a:r>
            <a:endParaRPr lang="fr-FR"/>
          </a:p>
        </p:txBody>
      </p:sp>
      <p:sp>
        <p:nvSpPr>
          <p:cNvPr id="18" name="Text Placeholder 2"/>
          <p:cNvSpPr>
            <a:spLocks noGrp="1"/>
          </p:cNvSpPr>
          <p:nvPr>
            <p:ph idx="16"/>
          </p:nvPr>
        </p:nvSpPr>
        <p:spPr>
          <a:xfrm>
            <a:off x="1961428" y="2505075"/>
            <a:ext cx="4928895" cy="3684588"/>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6" name="Text Placeholder 2"/>
          <p:cNvSpPr>
            <a:spLocks noGrp="1"/>
          </p:cNvSpPr>
          <p:nvPr>
            <p:ph type="body" sz="quarter" idx="18"/>
          </p:nvPr>
        </p:nvSpPr>
        <p:spPr>
          <a:xfrm>
            <a:off x="1961427" y="2002746"/>
            <a:ext cx="4928895" cy="456942"/>
          </a:xfrm>
        </p:spPr>
        <p:txBody>
          <a:bodyPr>
            <a:normAutofit/>
          </a:bodyPr>
          <a:lstStyle>
            <a:lvl1pPr marL="0" indent="0">
              <a:buNone/>
              <a:defRPr sz="1800" cap="small" baseline="0">
                <a:solidFill>
                  <a:srgbClr val="00A9A9"/>
                </a:solidFill>
                <a:latin typeface="HelveticaNeueLT Std Blk" panose="020B09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06499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8" name="Group 7"/>
          <p:cNvGrpSpPr/>
          <p:nvPr userDrawn="1"/>
        </p:nvGrpSpPr>
        <p:grpSpPr>
          <a:xfrm>
            <a:off x="-2" y="0"/>
            <a:ext cx="1884105" cy="1887824"/>
            <a:chOff x="-2" y="0"/>
            <a:chExt cx="1884105" cy="1887824"/>
          </a:xfrm>
        </p:grpSpPr>
        <p:grpSp>
          <p:nvGrpSpPr>
            <p:cNvPr id="9" name="Group 8"/>
            <p:cNvGrpSpPr/>
            <p:nvPr/>
          </p:nvGrpSpPr>
          <p:grpSpPr>
            <a:xfrm>
              <a:off x="-2" y="818"/>
              <a:ext cx="1884105" cy="1887006"/>
              <a:chOff x="-2" y="818"/>
              <a:chExt cx="1884105" cy="1887006"/>
            </a:xfrm>
          </p:grpSpPr>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3"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4"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DD63F63B-2264-4E71-86FD-390E138E41EB}" type="datetime1">
              <a:rPr lang="fr-FR" smtClean="0"/>
              <a:t>23/04/2024</a:t>
            </a:fld>
            <a:endParaRPr lang="fr-FR" dirty="0"/>
          </a:p>
        </p:txBody>
      </p:sp>
      <p:sp>
        <p:nvSpPr>
          <p:cNvPr id="15"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6"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8"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19" name="Text Placeholder 2"/>
          <p:cNvSpPr>
            <a:spLocks noGrp="1"/>
          </p:cNvSpPr>
          <p:nvPr>
            <p:ph idx="1"/>
          </p:nvPr>
        </p:nvSpPr>
        <p:spPr>
          <a:xfrm>
            <a:off x="1961428" y="1737361"/>
            <a:ext cx="10076648" cy="1581912"/>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1" name="Chart Placeholder 20"/>
          <p:cNvSpPr>
            <a:spLocks noGrp="1"/>
          </p:cNvSpPr>
          <p:nvPr>
            <p:ph type="chart" sz="quarter" idx="14"/>
          </p:nvPr>
        </p:nvSpPr>
        <p:spPr>
          <a:xfrm>
            <a:off x="1962151" y="3448050"/>
            <a:ext cx="4895850" cy="2779713"/>
          </a:xfrm>
        </p:spPr>
        <p:txBody>
          <a:bodyPr/>
          <a:lstStyle/>
          <a:p>
            <a:r>
              <a:rPr lang="en-US"/>
              <a:t>Click icon to add chart</a:t>
            </a:r>
            <a:endParaRPr lang="fr-FR"/>
          </a:p>
        </p:txBody>
      </p:sp>
      <p:sp>
        <p:nvSpPr>
          <p:cNvPr id="23" name="Chart Placeholder 20"/>
          <p:cNvSpPr>
            <a:spLocks noGrp="1"/>
          </p:cNvSpPr>
          <p:nvPr>
            <p:ph type="chart" sz="quarter" idx="15"/>
          </p:nvPr>
        </p:nvSpPr>
        <p:spPr>
          <a:xfrm>
            <a:off x="7165126" y="3448050"/>
            <a:ext cx="4895850" cy="2779713"/>
          </a:xfrm>
        </p:spPr>
        <p:txBody>
          <a:bodyPr/>
          <a:lstStyle/>
          <a:p>
            <a:r>
              <a:rPr lang="en-US"/>
              <a:t>Click icon to add chart</a:t>
            </a:r>
            <a:endParaRPr lang="fr-FR"/>
          </a:p>
        </p:txBody>
      </p:sp>
    </p:spTree>
    <p:extLst>
      <p:ext uri="{BB962C8B-B14F-4D97-AF65-F5344CB8AC3E}">
        <p14:creationId xmlns:p14="http://schemas.microsoft.com/office/powerpoint/2010/main" val="168192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9" name="Group 8"/>
          <p:cNvGrpSpPr/>
          <p:nvPr userDrawn="1"/>
        </p:nvGrpSpPr>
        <p:grpSpPr>
          <a:xfrm>
            <a:off x="-2" y="0"/>
            <a:ext cx="1884105" cy="1887824"/>
            <a:chOff x="-2" y="0"/>
            <a:chExt cx="1884105" cy="1887824"/>
          </a:xfrm>
        </p:grpSpPr>
        <p:grpSp>
          <p:nvGrpSpPr>
            <p:cNvPr id="10" name="Group 9"/>
            <p:cNvGrpSpPr/>
            <p:nvPr/>
          </p:nvGrpSpPr>
          <p:grpSpPr>
            <a:xfrm>
              <a:off x="-2" y="818"/>
              <a:ext cx="1884105" cy="1887006"/>
              <a:chOff x="-2" y="818"/>
              <a:chExt cx="1884105" cy="1887006"/>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
        <p:nvSpPr>
          <p:cNvPr id="14" name="Title 1"/>
          <p:cNvSpPr>
            <a:spLocks noGrp="1"/>
          </p:cNvSpPr>
          <p:nvPr>
            <p:ph type="title"/>
          </p:nvPr>
        </p:nvSpPr>
        <p:spPr>
          <a:xfrm>
            <a:off x="1961428" y="29645"/>
            <a:ext cx="8709619" cy="883167"/>
          </a:xfrm>
        </p:spPr>
        <p:txBody>
          <a:bodyPr>
            <a:normAutofit/>
          </a:bodyPr>
          <a:lstStyle>
            <a:lvl1pPr>
              <a:defRPr sz="2400" cap="all" baseline="0">
                <a:solidFill>
                  <a:srgbClr val="00154C"/>
                </a:solidFill>
                <a:latin typeface="HelveticaNeueLT Std Blk" panose="020B0904020202020204" pitchFamily="34" charset="0"/>
                <a:cs typeface="Adobe Naskh Medium" panose="01010101010101010101" pitchFamily="50" charset="-78"/>
              </a:defRPr>
            </a:lvl1pPr>
          </a:lstStyle>
          <a:p>
            <a:r>
              <a:rPr lang="en-US"/>
              <a:t>Click to edit Master title style</a:t>
            </a:r>
            <a:endParaRPr lang="fr-FR" dirty="0"/>
          </a:p>
        </p:txBody>
      </p:sp>
      <p:sp>
        <p:nvSpPr>
          <p:cNvPr id="15" name="Date Placeholder 3"/>
          <p:cNvSpPr>
            <a:spLocks noGrp="1"/>
          </p:cNvSpPr>
          <p:nvPr>
            <p:ph type="dt" sz="half" idx="10"/>
          </p:nvPr>
        </p:nvSpPr>
        <p:spPr>
          <a:xfrm>
            <a:off x="0" y="6356350"/>
            <a:ext cx="1884103" cy="365125"/>
          </a:xfrm>
        </p:spPr>
        <p:txBody>
          <a:bodyPr/>
          <a:lstStyle>
            <a:lvl1pPr>
              <a:defRPr>
                <a:solidFill>
                  <a:srgbClr val="00A9A9"/>
                </a:solidFill>
                <a:latin typeface="HelveticaNeueLT Std Lt" panose="020B0403020202020204" pitchFamily="34" charset="0"/>
              </a:defRPr>
            </a:lvl1pPr>
          </a:lstStyle>
          <a:p>
            <a:fld id="{71730D57-9B49-4FC8-A93F-D6733CFB176B}" type="datetime1">
              <a:rPr lang="fr-FR" smtClean="0"/>
              <a:t>23/04/2024</a:t>
            </a:fld>
            <a:endParaRPr lang="fr-FR" dirty="0"/>
          </a:p>
        </p:txBody>
      </p:sp>
      <p:sp>
        <p:nvSpPr>
          <p:cNvPr id="16" name="Footer Placeholder 4"/>
          <p:cNvSpPr>
            <a:spLocks noGrp="1"/>
          </p:cNvSpPr>
          <p:nvPr>
            <p:ph type="ftr" sz="quarter" idx="11"/>
          </p:nvPr>
        </p:nvSpPr>
        <p:spPr>
          <a:xfrm>
            <a:off x="1961428" y="6356350"/>
            <a:ext cx="4114800" cy="365125"/>
          </a:xfrm>
        </p:spPr>
        <p:txBody>
          <a:bodyPr/>
          <a:lstStyle>
            <a:lvl1pPr algn="l">
              <a:defRPr>
                <a:solidFill>
                  <a:srgbClr val="00A9A9"/>
                </a:solidFill>
              </a:defRPr>
            </a:lvl1pPr>
          </a:lstStyle>
          <a:p>
            <a:r>
              <a:rPr lang="en-US"/>
              <a:t>6th IHO Council - Monaco - 18 - 20 October 2022</a:t>
            </a:r>
            <a:endParaRPr lang="fr-FR" dirty="0"/>
          </a:p>
        </p:txBody>
      </p:sp>
      <p:sp>
        <p:nvSpPr>
          <p:cNvPr id="17" name="Slide Number Placeholder 5"/>
          <p:cNvSpPr>
            <a:spLocks noGrp="1"/>
          </p:cNvSpPr>
          <p:nvPr>
            <p:ph type="sldNum" sz="quarter" idx="12"/>
          </p:nvPr>
        </p:nvSpPr>
        <p:spPr>
          <a:xfrm>
            <a:off x="9299447" y="6356350"/>
            <a:ext cx="2743200" cy="365125"/>
          </a:xfrm>
        </p:spPr>
        <p:txBody>
          <a:bodyPr/>
          <a:lstStyle>
            <a:lvl1pPr>
              <a:defRPr>
                <a:solidFill>
                  <a:srgbClr val="00A9A9"/>
                </a:solidFill>
                <a:latin typeface="HelveticaNeueLT Std Lt" panose="020B0403020202020204" pitchFamily="34" charset="0"/>
              </a:defRPr>
            </a:lvl1pPr>
          </a:lstStyle>
          <a:p>
            <a:fld id="{46D0E966-1BD1-4C85-866E-DF3AF3395196}" type="slidenum">
              <a:rPr lang="fr-FR" smtClean="0"/>
              <a:pPr/>
              <a:t>‹#›</a:t>
            </a:fld>
            <a:endParaRPr lang="fr-FR" dirty="0"/>
          </a:p>
        </p:txBody>
      </p:sp>
      <p:sp>
        <p:nvSpPr>
          <p:cNvPr id="19" name="Subtitle 2"/>
          <p:cNvSpPr>
            <a:spLocks noGrp="1"/>
          </p:cNvSpPr>
          <p:nvPr>
            <p:ph type="subTitle" idx="13"/>
          </p:nvPr>
        </p:nvSpPr>
        <p:spPr>
          <a:xfrm>
            <a:off x="1961429" y="958199"/>
            <a:ext cx="8709619" cy="456942"/>
          </a:xfrm>
        </p:spPr>
        <p:txBody>
          <a:bodyPr>
            <a:normAutofit/>
          </a:bodyPr>
          <a:lstStyle>
            <a:lvl1pPr marL="0" indent="0" algn="l">
              <a:buNone/>
              <a:defRPr sz="1800" b="0" cap="small" baseline="0">
                <a:solidFill>
                  <a:srgbClr val="00A9A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20" name="Text Placeholder 2"/>
          <p:cNvSpPr>
            <a:spLocks noGrp="1"/>
          </p:cNvSpPr>
          <p:nvPr>
            <p:ph idx="1"/>
          </p:nvPr>
        </p:nvSpPr>
        <p:spPr>
          <a:xfrm>
            <a:off x="1961428" y="1737361"/>
            <a:ext cx="10076648" cy="1581912"/>
          </a:xfrm>
          <a:prstGeom prst="rect">
            <a:avLst/>
          </a:prstGeom>
        </p:spPr>
        <p:txBody>
          <a:bodyPr vert="horz" lIns="91440" tIns="45720" rIns="91440" bIns="45720" rtlCol="0">
            <a:normAutofit/>
          </a:bodyPr>
          <a:lstStyle>
            <a:lvl1pPr>
              <a:defRPr>
                <a:solidFill>
                  <a:srgbClr val="00154C"/>
                </a:solidFill>
              </a:defRPr>
            </a:lvl1pPr>
            <a:lvl2pPr>
              <a:defRPr>
                <a:solidFill>
                  <a:srgbClr val="00154C"/>
                </a:solidFill>
              </a:defRPr>
            </a:lvl2pPr>
            <a:lvl3pPr>
              <a:defRPr>
                <a:solidFill>
                  <a:srgbClr val="00154C"/>
                </a:solidFill>
              </a:defRPr>
            </a:lvl3pPr>
            <a:lvl4pPr>
              <a:defRPr>
                <a:solidFill>
                  <a:srgbClr val="00154C"/>
                </a:solidFill>
              </a:defRPr>
            </a:lvl4pPr>
            <a:lvl5pPr>
              <a:defRPr>
                <a:solidFill>
                  <a:srgbClr val="0015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22" name="Table Placeholder 21"/>
          <p:cNvSpPr>
            <a:spLocks noGrp="1"/>
          </p:cNvSpPr>
          <p:nvPr>
            <p:ph type="tbl" sz="quarter" idx="14"/>
          </p:nvPr>
        </p:nvSpPr>
        <p:spPr>
          <a:xfrm>
            <a:off x="1962213" y="3406680"/>
            <a:ext cx="10075863" cy="2862262"/>
          </a:xfrm>
        </p:spPr>
        <p:txBody>
          <a:bodyPr/>
          <a:lstStyle/>
          <a:p>
            <a:r>
              <a:rPr lang="en-US"/>
              <a:t>Click icon to add table</a:t>
            </a:r>
            <a:endParaRPr lang="fr-FR"/>
          </a:p>
        </p:txBody>
      </p:sp>
    </p:spTree>
    <p:extLst>
      <p:ext uri="{BB962C8B-B14F-4D97-AF65-F5344CB8AC3E}">
        <p14:creationId xmlns:p14="http://schemas.microsoft.com/office/powerpoint/2010/main" val="268051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3490E-0217-46D6-8A9A-0C2FA819D4E2}" type="datetime1">
              <a:rPr lang="fr-FR" smtClean="0"/>
              <a:t>23/04/2024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6th IHO Council - Monaco - 18 - 20 October 2022</a:t>
            </a:r>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0E966-1BD1-4C85-866E-DF3AF3395196}" type="slidenum">
              <a:rPr lang="fr-FR" smtClean="0"/>
              <a:t>‹#›</a:t>
            </a:fld>
            <a:endParaRPr lang="fr-FR"/>
          </a:p>
        </p:txBody>
      </p:sp>
    </p:spTree>
    <p:extLst>
      <p:ext uri="{BB962C8B-B14F-4D97-AF65-F5344CB8AC3E}">
        <p14:creationId xmlns:p14="http://schemas.microsoft.com/office/powerpoint/2010/main" val="422952961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Lst>
  <p:hf sldNum="0" hdr="0"/>
  <p:txStyles>
    <p:titleStyle>
      <a:lvl1pPr algn="l" defTabSz="914400" rtl="0" eaLnBrk="1" latinLnBrk="0" hangingPunct="1">
        <a:lnSpc>
          <a:spcPct val="90000"/>
        </a:lnSpc>
        <a:spcBef>
          <a:spcPct val="0"/>
        </a:spcBef>
        <a:buNone/>
        <a:defRPr sz="4400" kern="1200">
          <a:solidFill>
            <a:schemeClr val="tx1"/>
          </a:solidFill>
          <a:latin typeface="HelveticaNeueLT Std Blk" panose="020B09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NeueLT Std Med" panose="020B08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NeueLT Std Lt" panose="020B04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NeueLT Std Lt" panose="020B04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NeueLT Std Lt" panose="020B04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NeueLT Std Lt" panose="020B04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838200" y="3626647"/>
            <a:ext cx="10515600" cy="1241267"/>
          </a:xfrm>
        </p:spPr>
        <p:txBody>
          <a:bodyPr>
            <a:noAutofit/>
          </a:bodyPr>
          <a:lstStyle/>
          <a:p>
            <a:pPr lvl="1" algn="ctr" rtl="0">
              <a:lnSpc>
                <a:spcPct val="90000"/>
              </a:lnSpc>
              <a:spcBef>
                <a:spcPct val="0"/>
              </a:spcBef>
            </a:pPr>
            <a:r>
              <a:rPr lang="en-US" sz="5400" b="1" cap="small" dirty="0">
                <a:solidFill>
                  <a:srgbClr val="021F47"/>
                </a:solidFill>
                <a:latin typeface="+mn-lt"/>
                <a:cs typeface="Arial" panose="020B0604020202020204" pitchFamily="34" charset="0"/>
              </a:rPr>
              <a:t>CSBWG Work Plan Item B1</a:t>
            </a:r>
            <a:br>
              <a:rPr lang="en-US" sz="5400" b="1" cap="small" dirty="0">
                <a:solidFill>
                  <a:srgbClr val="021F47"/>
                </a:solidFill>
                <a:latin typeface="+mn-lt"/>
                <a:cs typeface="Arial" panose="020B0604020202020204" pitchFamily="34" charset="0"/>
              </a:rPr>
            </a:br>
            <a:r>
              <a:rPr lang="en-US" sz="5400" b="1" cap="small" dirty="0">
                <a:solidFill>
                  <a:srgbClr val="021F47"/>
                </a:solidFill>
                <a:latin typeface="+mn-lt"/>
                <a:cs typeface="Arial" panose="020B0604020202020204" pitchFamily="34" charset="0"/>
              </a:rPr>
              <a:t>Define the shape and nature of the IHO CSB Initiative</a:t>
            </a:r>
            <a:br>
              <a:rPr lang="en-US" sz="5400" b="1" cap="small" dirty="0">
                <a:solidFill>
                  <a:srgbClr val="021F47"/>
                </a:solidFill>
                <a:latin typeface="+mn-lt"/>
                <a:cs typeface="Arial" panose="020B0604020202020204" pitchFamily="34" charset="0"/>
              </a:rPr>
            </a:br>
            <a:br>
              <a:rPr lang="en-US" sz="5400" b="1" dirty="0">
                <a:solidFill>
                  <a:srgbClr val="021F47"/>
                </a:solidFill>
                <a:latin typeface="+mn-lt"/>
              </a:rPr>
            </a:br>
            <a:endParaRPr lang="en-US" sz="5400" b="1" dirty="0">
              <a:solidFill>
                <a:srgbClr val="021F47"/>
              </a:solidFill>
              <a:latin typeface="+mn-lt"/>
            </a:endParaRPr>
          </a:p>
        </p:txBody>
      </p:sp>
      <p:sp>
        <p:nvSpPr>
          <p:cNvPr id="7" name="Subtitle 4"/>
          <p:cNvSpPr>
            <a:spLocks noGrp="1"/>
          </p:cNvSpPr>
          <p:nvPr>
            <p:ph type="subTitle" idx="1"/>
          </p:nvPr>
        </p:nvSpPr>
        <p:spPr>
          <a:xfrm>
            <a:off x="838200" y="4985915"/>
            <a:ext cx="10515600" cy="1075562"/>
          </a:xfrm>
        </p:spPr>
        <p:txBody>
          <a:bodyPr>
            <a:noAutofit/>
          </a:bodyPr>
          <a:lstStyle/>
          <a:p>
            <a:pPr marL="0" lvl="1">
              <a:spcBef>
                <a:spcPts val="1000"/>
              </a:spcBef>
            </a:pPr>
            <a:r>
              <a:rPr lang="en-US" sz="2400" b="1" cap="small" dirty="0">
                <a:solidFill>
                  <a:srgbClr val="00A9A9"/>
                </a:solidFill>
                <a:latin typeface="Arial" panose="020B0604020202020204" pitchFamily="34" charset="0"/>
                <a:cs typeface="Arial" panose="020B0604020202020204" pitchFamily="34" charset="0"/>
              </a:rPr>
              <a:t>April 2024</a:t>
            </a:r>
          </a:p>
          <a:p>
            <a:pPr marL="0" lvl="1">
              <a:spcBef>
                <a:spcPts val="1000"/>
              </a:spcBef>
            </a:pPr>
            <a:r>
              <a:rPr lang="en-US" sz="2400" b="1" cap="small" dirty="0">
                <a:solidFill>
                  <a:srgbClr val="00A9A9"/>
                </a:solidFill>
                <a:latin typeface="Arial" panose="020B0604020202020204" pitchFamily="34" charset="0"/>
                <a:cs typeface="Arial" panose="020B0604020202020204" pitchFamily="34" charset="0"/>
              </a:rPr>
              <a:t>IHO Sec.</a:t>
            </a:r>
          </a:p>
        </p:txBody>
      </p:sp>
    </p:spTree>
    <p:extLst>
      <p:ext uri="{BB962C8B-B14F-4D97-AF65-F5344CB8AC3E}">
        <p14:creationId xmlns:p14="http://schemas.microsoft.com/office/powerpoint/2010/main" val="242233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3600" b="1" cap="small" dirty="0">
                <a:solidFill>
                  <a:srgbClr val="01184A"/>
                </a:solidFill>
                <a:latin typeface="Arial" panose="020B0604020202020204" pitchFamily="34" charset="0"/>
                <a:cs typeface="Arial" panose="020B0604020202020204" pitchFamily="34" charset="0"/>
              </a:rPr>
              <a:t>The Need to Adopt a </a:t>
            </a:r>
            <a:r>
              <a:rPr lang="en-US" sz="3600" b="1" cap="small" dirty="0" err="1">
                <a:solidFill>
                  <a:srgbClr val="01184A"/>
                </a:solidFill>
                <a:latin typeface="Arial" panose="020B0604020202020204" pitchFamily="34" charset="0"/>
                <a:cs typeface="Arial" panose="020B0604020202020204" pitchFamily="34" charset="0"/>
              </a:rPr>
              <a:t>Programme</a:t>
            </a:r>
            <a:r>
              <a:rPr lang="en-US" sz="3600" b="1" cap="small" dirty="0">
                <a:solidFill>
                  <a:srgbClr val="01184A"/>
                </a:solidFill>
                <a:latin typeface="Arial" panose="020B0604020202020204" pitchFamily="34" charset="0"/>
                <a:cs typeface="Arial" panose="020B0604020202020204" pitchFamily="34" charset="0"/>
              </a:rPr>
              <a:t> Structure</a:t>
            </a:r>
            <a:endParaRPr lang="en-US" sz="3600" dirty="0">
              <a:solidFill>
                <a:srgbClr val="01184A"/>
              </a:solidFill>
              <a:latin typeface="Arial" panose="020B0604020202020204" pitchFamily="34" charset="0"/>
              <a:cs typeface="Arial" panose="020B0604020202020204" pitchFamily="34" charset="0"/>
            </a:endParaRPr>
          </a:p>
        </p:txBody>
      </p:sp>
      <p:sp>
        <p:nvSpPr>
          <p:cNvPr id="9" name="Subtitle 8"/>
          <p:cNvSpPr>
            <a:spLocks noGrp="1"/>
          </p:cNvSpPr>
          <p:nvPr>
            <p:ph type="subTitle" idx="13"/>
          </p:nvPr>
        </p:nvSpPr>
        <p:spPr/>
        <p:txBody>
          <a:bodyPr>
            <a:noAutofit/>
          </a:bodyPr>
          <a:lstStyle/>
          <a:p>
            <a:r>
              <a:rPr lang="de-DE" sz="2800" b="1" dirty="0">
                <a:latin typeface="Arial" panose="020B0604020202020204" pitchFamily="34" charset="0"/>
                <a:cs typeface="Arial" panose="020B0604020202020204" pitchFamily="34" charset="0"/>
              </a:rPr>
              <a:t>Drivers:</a:t>
            </a:r>
            <a:endParaRPr lang="en-US" sz="2800"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1884103" y="1657398"/>
            <a:ext cx="10076648" cy="4928129"/>
          </a:xfrm>
        </p:spPr>
        <p:txBody>
          <a:bodyPr>
            <a:normAutofit fontScale="77500" lnSpcReduction="20000"/>
          </a:bodyPr>
          <a:lstStyle/>
          <a:p>
            <a:pPr>
              <a:lnSpc>
                <a:spcPct val="120000"/>
              </a:lnSpc>
              <a:buFontTx/>
              <a:buChar char="-"/>
            </a:pPr>
            <a:r>
              <a:rPr lang="en-US" sz="2400" dirty="0">
                <a:latin typeface="Arial" panose="020B0604020202020204" pitchFamily="34" charset="0"/>
                <a:cs typeface="Arial" panose="020B0604020202020204" pitchFamily="34" charset="0"/>
              </a:rPr>
              <a:t>CSBWG13 agreed to submit the CSB initiative as a UN Decade action. CSBWG14 noted that in order to do this, it will either need to be presented as a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or a Project. Either option necessitates describing the CSB initiative in terms of a programmatic structure that delivers measurable outputs, outcomes and impacts. It is simply impossible to write the submission to the UN Decade without first defining the shape and nature of the IHO CSB Initiative</a:t>
            </a:r>
          </a:p>
          <a:p>
            <a:pPr>
              <a:lnSpc>
                <a:spcPct val="120000"/>
              </a:lnSpc>
              <a:buFontTx/>
              <a:buChar char="-"/>
            </a:pPr>
            <a:r>
              <a:rPr lang="en-US" sz="2400" dirty="0">
                <a:latin typeface="Arial" panose="020B0604020202020204" pitchFamily="34" charset="0"/>
                <a:cs typeface="Arial" panose="020B0604020202020204" pitchFamily="34" charset="0"/>
              </a:rPr>
              <a:t>As CSB participation grows, it is imperative that we are clear what is within and what is out with the responsibility of the CSBWG. Further, the need to report clearly to IRCC on a work plan that includes both project and non-project type activity;</a:t>
            </a:r>
          </a:p>
          <a:p>
            <a:pPr>
              <a:lnSpc>
                <a:spcPct val="120000"/>
              </a:lnSpc>
              <a:buFontTx/>
              <a:buChar char="-"/>
            </a:pPr>
            <a:r>
              <a:rPr lang="en-US" sz="2400" dirty="0">
                <a:latin typeface="Arial" panose="020B0604020202020204" pitchFamily="34" charset="0"/>
                <a:cs typeface="Arial" panose="020B0604020202020204" pitchFamily="34" charset="0"/>
              </a:rPr>
              <a:t>The term “IHO CSB Initiative” is in common use, but is ill-defined;</a:t>
            </a:r>
          </a:p>
          <a:p>
            <a:pPr>
              <a:lnSpc>
                <a:spcPct val="120000"/>
              </a:lnSpc>
              <a:buFontTx/>
              <a:buChar char="-"/>
            </a:pPr>
            <a:r>
              <a:rPr lang="en-US" sz="2400" dirty="0">
                <a:latin typeface="Arial" panose="020B0604020202020204" pitchFamily="34" charset="0"/>
                <a:cs typeface="Arial" panose="020B0604020202020204" pitchFamily="34" charset="0"/>
              </a:rPr>
              <a:t>Activity such as the Cooperation Agreement between the IHO and the Yacht Club de Monaco (YCM) are reaching an operational/implementation phase, and are growing the CSB community. This activity increases complexity and brings in other partners who may provide in-kind or fiscal contributions. This is to be encouraged but requires clear and efficient governance.</a:t>
            </a:r>
          </a:p>
          <a:p>
            <a:pPr>
              <a:buFontTx/>
              <a:buChar char="-"/>
            </a:pPr>
            <a:endParaRPr lang="en-US" sz="2400" dirty="0">
              <a:latin typeface="Arial" panose="020B0604020202020204" pitchFamily="34" charset="0"/>
              <a:cs typeface="Arial" panose="020B0604020202020204" pitchFamily="34" charset="0"/>
            </a:endParaRPr>
          </a:p>
          <a:p>
            <a:pPr marL="0" indent="0">
              <a:buNone/>
            </a:pPr>
            <a:endParaRPr lang="fr-FR" sz="2400" b="1" dirty="0">
              <a:solidFill>
                <a:srgbClr val="FF0000"/>
              </a:solidFill>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3200" dirty="0">
              <a:latin typeface="Arial" panose="020B0604020202020204" pitchFamily="34" charset="0"/>
              <a:cs typeface="Arial" panose="020B0604020202020204" pitchFamily="34" charset="0"/>
            </a:endParaRPr>
          </a:p>
          <a:p>
            <a:pPr>
              <a:buFontTx/>
              <a:buChar char="-"/>
            </a:pPr>
            <a:endParaRPr lang="fr-FR" sz="4800" dirty="0"/>
          </a:p>
        </p:txBody>
      </p:sp>
    </p:spTree>
    <p:extLst>
      <p:ext uri="{BB962C8B-B14F-4D97-AF65-F5344CB8AC3E}">
        <p14:creationId xmlns:p14="http://schemas.microsoft.com/office/powerpoint/2010/main" val="38411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600" b="1" cap="small" dirty="0" err="1">
                <a:solidFill>
                  <a:srgbClr val="01184A"/>
                </a:solidFill>
                <a:latin typeface="Arial" panose="020B0604020202020204" pitchFamily="34" charset="0"/>
                <a:cs typeface="Arial" panose="020B0604020202020204" pitchFamily="34" charset="0"/>
              </a:rPr>
              <a:t>Programme</a:t>
            </a:r>
            <a:r>
              <a:rPr lang="en-US" sz="3600" b="1" cap="small" dirty="0">
                <a:solidFill>
                  <a:srgbClr val="01184A"/>
                </a:solidFill>
                <a:latin typeface="Arial" panose="020B0604020202020204" pitchFamily="34" charset="0"/>
                <a:cs typeface="Arial" panose="020B0604020202020204" pitchFamily="34" charset="0"/>
              </a:rPr>
              <a:t> structure - Option 1</a:t>
            </a:r>
            <a:endParaRPr lang="en-US" sz="3600" dirty="0">
              <a:solidFill>
                <a:srgbClr val="01184A"/>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326909" y="996950"/>
            <a:ext cx="5633841" cy="5588577"/>
          </a:xfrm>
        </p:spPr>
        <p:txBody>
          <a:bodyPr>
            <a:normAutofit fontScale="85000" lnSpcReduction="10000"/>
          </a:bodyPr>
          <a:lstStyle/>
          <a:p>
            <a:pPr>
              <a:lnSpc>
                <a:spcPct val="110000"/>
              </a:lnSpc>
              <a:buFontTx/>
              <a:buChar char="-"/>
            </a:pPr>
            <a:r>
              <a:rPr lang="en-US" sz="2400" dirty="0">
                <a:latin typeface="Arial" panose="020B0604020202020204" pitchFamily="34" charset="0"/>
                <a:cs typeface="Arial" panose="020B0604020202020204" pitchFamily="34" charset="0"/>
              </a:rPr>
              <a:t>The IHO CSB Initiative is a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made up of the totality of the CSBWG </a:t>
            </a:r>
            <a:r>
              <a:rPr lang="en-US" sz="2400" dirty="0" err="1">
                <a:latin typeface="Arial" panose="020B0604020202020204" pitchFamily="34" charset="0"/>
                <a:cs typeface="Arial" panose="020B0604020202020204" pitchFamily="34" charset="0"/>
              </a:rPr>
              <a:t>Workplan</a:t>
            </a:r>
            <a:r>
              <a:rPr lang="en-US" sz="2400" dirty="0">
                <a:latin typeface="Arial" panose="020B0604020202020204" pitchFamily="34" charset="0"/>
                <a:cs typeface="Arial" panose="020B0604020202020204" pitchFamily="34" charset="0"/>
              </a:rPr>
              <a:t>, which is overseen by the CSBWG and reported into IRCC</a:t>
            </a:r>
          </a:p>
          <a:p>
            <a:pPr>
              <a:lnSpc>
                <a:spcPct val="110000"/>
              </a:lnSpc>
              <a:buFontTx/>
              <a:buChar char="-"/>
            </a:pPr>
            <a:r>
              <a:rPr lang="en-US" sz="2400" dirty="0">
                <a:latin typeface="Arial" panose="020B0604020202020204" pitchFamily="34" charset="0"/>
                <a:cs typeface="Arial" panose="020B0604020202020204" pitchFamily="34" charset="0"/>
              </a:rPr>
              <a:t>The </a:t>
            </a:r>
            <a:r>
              <a:rPr lang="en-US" sz="2400" dirty="0" err="1">
                <a:latin typeface="Arial" panose="020B0604020202020204" pitchFamily="34" charset="0"/>
                <a:cs typeface="Arial" panose="020B0604020202020204" pitchFamily="34" charset="0"/>
              </a:rPr>
              <a:t>Workplan</a:t>
            </a:r>
            <a:r>
              <a:rPr lang="en-US" sz="2400" dirty="0">
                <a:latin typeface="Arial" panose="020B0604020202020204" pitchFamily="34" charset="0"/>
                <a:cs typeface="Arial" panose="020B0604020202020204" pitchFamily="34" charset="0"/>
              </a:rPr>
              <a:t> is constituted of both project and non-project activity and sub-ordinate activities</a:t>
            </a:r>
          </a:p>
          <a:p>
            <a:pPr>
              <a:lnSpc>
                <a:spcPct val="110000"/>
              </a:lnSpc>
              <a:buFontTx/>
              <a:buChar char="-"/>
            </a:pPr>
            <a:r>
              <a:rPr lang="en-US" sz="2400" dirty="0">
                <a:latin typeface="Arial" panose="020B0604020202020204" pitchFamily="34" charset="0"/>
                <a:cs typeface="Arial" panose="020B0604020202020204" pitchFamily="34" charset="0"/>
              </a:rPr>
              <a:t>Work Item B, which is the UN Decade submission will evolve into the Project work element, which would include Project Packages such as the collaboration with the YCM. Other Sector specific Project Packages could fall under this work item</a:t>
            </a:r>
          </a:p>
          <a:p>
            <a:pPr>
              <a:lnSpc>
                <a:spcPct val="110000"/>
              </a:lnSpc>
              <a:buFontTx/>
              <a:buChar char="-"/>
            </a:pPr>
            <a:r>
              <a:rPr lang="en-US" sz="2400" dirty="0">
                <a:latin typeface="Arial" panose="020B0604020202020204" pitchFamily="34" charset="0"/>
                <a:cs typeface="Arial" panose="020B0604020202020204" pitchFamily="34" charset="0"/>
              </a:rPr>
              <a:t>Non-Project Work items can contribute to, support, underpin or deliver activities related to Project Packages.</a:t>
            </a:r>
          </a:p>
          <a:p>
            <a:pPr>
              <a:buFontTx/>
              <a:buChar char="-"/>
            </a:pPr>
            <a:endParaRPr lang="en-US" sz="2400" dirty="0">
              <a:latin typeface="Arial" panose="020B0604020202020204" pitchFamily="34" charset="0"/>
              <a:cs typeface="Arial" panose="020B0604020202020204" pitchFamily="34" charset="0"/>
            </a:endParaRPr>
          </a:p>
          <a:p>
            <a:pPr marL="0" indent="0">
              <a:buNone/>
            </a:pPr>
            <a:endParaRPr lang="fr-FR" sz="2400" b="1" dirty="0">
              <a:solidFill>
                <a:srgbClr val="FF0000"/>
              </a:solidFill>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3200" dirty="0">
              <a:latin typeface="Arial" panose="020B0604020202020204" pitchFamily="34" charset="0"/>
              <a:cs typeface="Arial" panose="020B0604020202020204" pitchFamily="34" charset="0"/>
            </a:endParaRPr>
          </a:p>
          <a:p>
            <a:pPr>
              <a:buFontTx/>
              <a:buChar char="-"/>
            </a:pPr>
            <a:endParaRPr lang="fr-FR" sz="4800" dirty="0"/>
          </a:p>
        </p:txBody>
      </p:sp>
      <p:pic>
        <p:nvPicPr>
          <p:cNvPr id="3" name="Picture 2"/>
          <p:cNvPicPr>
            <a:picLocks noChangeAspect="1"/>
          </p:cNvPicPr>
          <p:nvPr/>
        </p:nvPicPr>
        <p:blipFill>
          <a:blip r:embed="rId3"/>
          <a:stretch>
            <a:fillRect/>
          </a:stretch>
        </p:blipFill>
        <p:spPr>
          <a:xfrm>
            <a:off x="89916" y="1941103"/>
            <a:ext cx="4648337" cy="4773734"/>
          </a:xfrm>
          <a:prstGeom prst="rect">
            <a:avLst/>
          </a:prstGeom>
        </p:spPr>
      </p:pic>
      <p:pic>
        <p:nvPicPr>
          <p:cNvPr id="6" name="Picture 5"/>
          <p:cNvPicPr>
            <a:picLocks noChangeAspect="1"/>
          </p:cNvPicPr>
          <p:nvPr/>
        </p:nvPicPr>
        <p:blipFill>
          <a:blip r:embed="rId4"/>
          <a:stretch>
            <a:fillRect/>
          </a:stretch>
        </p:blipFill>
        <p:spPr>
          <a:xfrm>
            <a:off x="4912981" y="1941103"/>
            <a:ext cx="1053710" cy="2229001"/>
          </a:xfrm>
          <a:prstGeom prst="rect">
            <a:avLst/>
          </a:prstGeom>
          <a:ln>
            <a:solidFill>
              <a:schemeClr val="tx1"/>
            </a:solidFill>
          </a:ln>
        </p:spPr>
      </p:pic>
      <p:sp>
        <p:nvSpPr>
          <p:cNvPr id="15" name="Rectangle 14"/>
          <p:cNvSpPr/>
          <p:nvPr/>
        </p:nvSpPr>
        <p:spPr>
          <a:xfrm>
            <a:off x="157018" y="2724727"/>
            <a:ext cx="4581235" cy="39901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2775" y="2794373"/>
            <a:ext cx="2161309" cy="369332"/>
          </a:xfrm>
          <a:prstGeom prst="rect">
            <a:avLst/>
          </a:prstGeom>
          <a:noFill/>
        </p:spPr>
        <p:txBody>
          <a:bodyPr wrap="square" rtlCol="0">
            <a:spAutoFit/>
          </a:bodyPr>
          <a:lstStyle/>
          <a:p>
            <a:r>
              <a:rPr lang="en-US" b="1" dirty="0">
                <a:solidFill>
                  <a:srgbClr val="FF0000"/>
                </a:solidFill>
              </a:rPr>
              <a:t>IHO CSB Initiative</a:t>
            </a:r>
            <a:endParaRPr lang="en-GB" b="1" dirty="0">
              <a:solidFill>
                <a:srgbClr val="FF0000"/>
              </a:solidFill>
            </a:endParaRPr>
          </a:p>
        </p:txBody>
      </p:sp>
    </p:spTree>
    <p:extLst>
      <p:ext uri="{BB962C8B-B14F-4D97-AF65-F5344CB8AC3E}">
        <p14:creationId xmlns:p14="http://schemas.microsoft.com/office/powerpoint/2010/main" val="113233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600" b="1" cap="small" dirty="0" err="1">
                <a:solidFill>
                  <a:srgbClr val="01184A"/>
                </a:solidFill>
                <a:latin typeface="Arial" panose="020B0604020202020204" pitchFamily="34" charset="0"/>
                <a:cs typeface="Arial" panose="020B0604020202020204" pitchFamily="34" charset="0"/>
              </a:rPr>
              <a:t>Programme</a:t>
            </a:r>
            <a:r>
              <a:rPr lang="en-US" sz="3600" b="1" cap="small" dirty="0">
                <a:solidFill>
                  <a:srgbClr val="01184A"/>
                </a:solidFill>
                <a:latin typeface="Arial" panose="020B0604020202020204" pitchFamily="34" charset="0"/>
                <a:cs typeface="Arial" panose="020B0604020202020204" pitchFamily="34" charset="0"/>
              </a:rPr>
              <a:t> structure - Option 2</a:t>
            </a:r>
            <a:endParaRPr lang="en-US" sz="3600" dirty="0">
              <a:solidFill>
                <a:srgbClr val="01184A"/>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326909" y="996950"/>
            <a:ext cx="5633841" cy="5588577"/>
          </a:xfrm>
        </p:spPr>
        <p:txBody>
          <a:bodyPr>
            <a:normAutofit fontScale="92500" lnSpcReduction="10000"/>
          </a:bodyPr>
          <a:lstStyle/>
          <a:p>
            <a:pPr>
              <a:lnSpc>
                <a:spcPct val="110000"/>
              </a:lnSpc>
              <a:buFontTx/>
              <a:buChar char="-"/>
            </a:pPr>
            <a:r>
              <a:rPr lang="en-US" sz="2400" dirty="0">
                <a:latin typeface="Arial" panose="020B0604020202020204" pitchFamily="34" charset="0"/>
                <a:cs typeface="Arial" panose="020B0604020202020204" pitchFamily="34" charset="0"/>
              </a:rPr>
              <a:t>Ultimately the Work plan of the CSBWG remains the same and of a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Structure</a:t>
            </a:r>
          </a:p>
          <a:p>
            <a:pPr>
              <a:lnSpc>
                <a:spcPct val="110000"/>
              </a:lnSpc>
              <a:buFontTx/>
              <a:buChar char="-"/>
            </a:pPr>
            <a:r>
              <a:rPr lang="en-US" sz="2400" dirty="0">
                <a:latin typeface="Arial" panose="020B0604020202020204" pitchFamily="34" charset="0"/>
                <a:cs typeface="Arial" panose="020B0604020202020204" pitchFamily="34" charset="0"/>
              </a:rPr>
              <a:t>The principle with this option is that delivery of the CSB initiative becomes one item of the CSBWG Work Plan, and is limited to Project Type work bounded by the red box</a:t>
            </a:r>
          </a:p>
          <a:p>
            <a:pPr>
              <a:lnSpc>
                <a:spcPct val="110000"/>
              </a:lnSpc>
              <a:buFontTx/>
              <a:buChar char="-"/>
            </a:pPr>
            <a:r>
              <a:rPr lang="en-US" sz="2400" dirty="0">
                <a:latin typeface="Arial" panose="020B0604020202020204" pitchFamily="34" charset="0"/>
                <a:cs typeface="Arial" panose="020B0604020202020204" pitchFamily="34" charset="0"/>
              </a:rPr>
              <a:t>The CSB Initiative is the outward facing data collection campaign.</a:t>
            </a:r>
          </a:p>
          <a:p>
            <a:pPr>
              <a:lnSpc>
                <a:spcPct val="110000"/>
              </a:lnSpc>
              <a:buFontTx/>
              <a:buChar char="-"/>
            </a:pPr>
            <a:r>
              <a:rPr lang="en-US" sz="2400" dirty="0">
                <a:latin typeface="Arial" panose="020B0604020202020204" pitchFamily="34" charset="0"/>
                <a:cs typeface="Arial" panose="020B0604020202020204" pitchFamily="34" charset="0"/>
              </a:rPr>
              <a:t>The rest of the CSBWG work items support CSB as a concept, and support its standardization, usage, policy considerations, technology developments etc.</a:t>
            </a:r>
          </a:p>
          <a:p>
            <a:pPr>
              <a:buFontTx/>
              <a:buChar char="-"/>
            </a:pPr>
            <a:endParaRPr lang="en-US" sz="2400" dirty="0">
              <a:latin typeface="Arial" panose="020B0604020202020204" pitchFamily="34" charset="0"/>
              <a:cs typeface="Arial" panose="020B0604020202020204" pitchFamily="34" charset="0"/>
            </a:endParaRPr>
          </a:p>
          <a:p>
            <a:pPr marL="0" indent="0">
              <a:buNone/>
            </a:pPr>
            <a:endParaRPr lang="fr-FR" sz="2400" b="1" dirty="0">
              <a:solidFill>
                <a:srgbClr val="FF0000"/>
              </a:solidFill>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2400" dirty="0">
              <a:latin typeface="Arial" panose="020B0604020202020204" pitchFamily="34" charset="0"/>
              <a:cs typeface="Arial" panose="020B0604020202020204" pitchFamily="34" charset="0"/>
            </a:endParaRPr>
          </a:p>
          <a:p>
            <a:pPr>
              <a:buFontTx/>
              <a:buChar char="-"/>
            </a:pPr>
            <a:endParaRPr lang="fr-FR" sz="3200" dirty="0">
              <a:latin typeface="Arial" panose="020B0604020202020204" pitchFamily="34" charset="0"/>
              <a:cs typeface="Arial" panose="020B0604020202020204" pitchFamily="34" charset="0"/>
            </a:endParaRPr>
          </a:p>
          <a:p>
            <a:pPr>
              <a:buFontTx/>
              <a:buChar char="-"/>
            </a:pPr>
            <a:endParaRPr lang="fr-FR" sz="4800" dirty="0"/>
          </a:p>
        </p:txBody>
      </p:sp>
      <p:pic>
        <p:nvPicPr>
          <p:cNvPr id="3" name="Picture 2"/>
          <p:cNvPicPr>
            <a:picLocks noChangeAspect="1"/>
          </p:cNvPicPr>
          <p:nvPr/>
        </p:nvPicPr>
        <p:blipFill>
          <a:blip r:embed="rId3"/>
          <a:stretch>
            <a:fillRect/>
          </a:stretch>
        </p:blipFill>
        <p:spPr>
          <a:xfrm>
            <a:off x="89916" y="1941103"/>
            <a:ext cx="4648337" cy="4773734"/>
          </a:xfrm>
          <a:prstGeom prst="rect">
            <a:avLst/>
          </a:prstGeom>
        </p:spPr>
      </p:pic>
      <p:pic>
        <p:nvPicPr>
          <p:cNvPr id="6" name="Picture 5"/>
          <p:cNvPicPr>
            <a:picLocks noChangeAspect="1"/>
          </p:cNvPicPr>
          <p:nvPr/>
        </p:nvPicPr>
        <p:blipFill>
          <a:blip r:embed="rId4"/>
          <a:stretch>
            <a:fillRect/>
          </a:stretch>
        </p:blipFill>
        <p:spPr>
          <a:xfrm>
            <a:off x="4912981" y="1941103"/>
            <a:ext cx="1053710" cy="2229001"/>
          </a:xfrm>
          <a:prstGeom prst="rect">
            <a:avLst/>
          </a:prstGeom>
          <a:ln>
            <a:solidFill>
              <a:schemeClr val="tx1"/>
            </a:solidFill>
          </a:ln>
        </p:spPr>
      </p:pic>
      <p:sp>
        <p:nvSpPr>
          <p:cNvPr id="15" name="Rectangle 14"/>
          <p:cNvSpPr/>
          <p:nvPr/>
        </p:nvSpPr>
        <p:spPr>
          <a:xfrm>
            <a:off x="157019" y="3163705"/>
            <a:ext cx="2429164" cy="21287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2775" y="4849214"/>
            <a:ext cx="2161309" cy="369332"/>
          </a:xfrm>
          <a:prstGeom prst="rect">
            <a:avLst/>
          </a:prstGeom>
          <a:noFill/>
        </p:spPr>
        <p:txBody>
          <a:bodyPr wrap="square" rtlCol="0">
            <a:spAutoFit/>
          </a:bodyPr>
          <a:lstStyle/>
          <a:p>
            <a:r>
              <a:rPr lang="en-US" b="1" dirty="0">
                <a:solidFill>
                  <a:srgbClr val="FF0000"/>
                </a:solidFill>
              </a:rPr>
              <a:t>IHO CSB Initiative</a:t>
            </a:r>
            <a:endParaRPr lang="en-GB" b="1" dirty="0">
              <a:solidFill>
                <a:srgbClr val="FF0000"/>
              </a:solidFill>
            </a:endParaRPr>
          </a:p>
        </p:txBody>
      </p:sp>
    </p:spTree>
    <p:extLst>
      <p:ext uri="{BB962C8B-B14F-4D97-AF65-F5344CB8AC3E}">
        <p14:creationId xmlns:p14="http://schemas.microsoft.com/office/powerpoint/2010/main" val="251440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7"/>
          <p:cNvSpPr>
            <a:spLocks noGrp="1"/>
          </p:cNvSpPr>
          <p:nvPr>
            <p:ph type="title"/>
          </p:nvPr>
        </p:nvSpPr>
        <p:spPr>
          <a:xfrm>
            <a:off x="1961428" y="29645"/>
            <a:ext cx="10089058" cy="883167"/>
          </a:xfrm>
        </p:spPr>
        <p:txBody>
          <a:bodyPr>
            <a:normAutofit/>
          </a:bodyPr>
          <a:lstStyle/>
          <a:p>
            <a:r>
              <a:rPr lang="en-US" sz="3600" b="1" cap="small" dirty="0">
                <a:solidFill>
                  <a:srgbClr val="01184A"/>
                </a:solidFill>
                <a:latin typeface="Arial" panose="020B0604020202020204" pitchFamily="34" charset="0"/>
                <a:cs typeface="Arial" panose="020B0604020202020204" pitchFamily="34" charset="0"/>
              </a:rPr>
              <a:t>Recommendation – Option 2</a:t>
            </a:r>
            <a:endParaRPr lang="en-US" sz="3600" dirty="0">
              <a:solidFill>
                <a:srgbClr val="01184A"/>
              </a:solidFill>
              <a:latin typeface="Arial" panose="020B0604020202020204" pitchFamily="34" charset="0"/>
              <a:cs typeface="Arial" panose="020B0604020202020204" pitchFamily="34" charset="0"/>
            </a:endParaRPr>
          </a:p>
        </p:txBody>
      </p:sp>
      <p:grpSp>
        <p:nvGrpSpPr>
          <p:cNvPr id="12" name="Group 11"/>
          <p:cNvGrpSpPr/>
          <p:nvPr/>
        </p:nvGrpSpPr>
        <p:grpSpPr>
          <a:xfrm>
            <a:off x="6173711" y="1645246"/>
            <a:ext cx="5876775" cy="4773734"/>
            <a:chOff x="89916" y="1941103"/>
            <a:chExt cx="5876775" cy="4773734"/>
          </a:xfrm>
        </p:grpSpPr>
        <p:grpSp>
          <p:nvGrpSpPr>
            <p:cNvPr id="10" name="Group 9"/>
            <p:cNvGrpSpPr/>
            <p:nvPr/>
          </p:nvGrpSpPr>
          <p:grpSpPr>
            <a:xfrm>
              <a:off x="89916" y="1941103"/>
              <a:ext cx="5876775" cy="4773734"/>
              <a:chOff x="89916" y="1941103"/>
              <a:chExt cx="5876775" cy="4773734"/>
            </a:xfrm>
          </p:grpSpPr>
          <p:pic>
            <p:nvPicPr>
              <p:cNvPr id="4" name="Picture 3"/>
              <p:cNvPicPr>
                <a:picLocks noChangeAspect="1"/>
              </p:cNvPicPr>
              <p:nvPr/>
            </p:nvPicPr>
            <p:blipFill>
              <a:blip r:embed="rId2"/>
              <a:stretch>
                <a:fillRect/>
              </a:stretch>
            </p:blipFill>
            <p:spPr>
              <a:xfrm>
                <a:off x="89916" y="1941103"/>
                <a:ext cx="4648337" cy="4773734"/>
              </a:xfrm>
              <a:prstGeom prst="rect">
                <a:avLst/>
              </a:prstGeom>
            </p:spPr>
          </p:pic>
          <p:pic>
            <p:nvPicPr>
              <p:cNvPr id="5" name="Picture 4"/>
              <p:cNvPicPr>
                <a:picLocks noChangeAspect="1"/>
              </p:cNvPicPr>
              <p:nvPr/>
            </p:nvPicPr>
            <p:blipFill>
              <a:blip r:embed="rId3"/>
              <a:stretch>
                <a:fillRect/>
              </a:stretch>
            </p:blipFill>
            <p:spPr>
              <a:xfrm>
                <a:off x="4912981" y="1941103"/>
                <a:ext cx="1053710" cy="2229001"/>
              </a:xfrm>
              <a:prstGeom prst="rect">
                <a:avLst/>
              </a:prstGeom>
              <a:ln>
                <a:solidFill>
                  <a:schemeClr val="tx1"/>
                </a:solidFill>
              </a:ln>
            </p:spPr>
          </p:pic>
          <p:sp>
            <p:nvSpPr>
              <p:cNvPr id="6" name="Rectangle 5"/>
              <p:cNvSpPr/>
              <p:nvPr/>
            </p:nvSpPr>
            <p:spPr>
              <a:xfrm>
                <a:off x="157019" y="3163705"/>
                <a:ext cx="2429164" cy="21287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extBox 6"/>
            <p:cNvSpPr txBox="1"/>
            <p:nvPr/>
          </p:nvSpPr>
          <p:spPr>
            <a:xfrm>
              <a:off x="252775" y="4849214"/>
              <a:ext cx="2161309" cy="369332"/>
            </a:xfrm>
            <a:prstGeom prst="rect">
              <a:avLst/>
            </a:prstGeom>
            <a:noFill/>
          </p:spPr>
          <p:txBody>
            <a:bodyPr wrap="square" rtlCol="0">
              <a:spAutoFit/>
            </a:bodyPr>
            <a:lstStyle/>
            <a:p>
              <a:r>
                <a:rPr lang="en-US" b="1" dirty="0">
                  <a:solidFill>
                    <a:srgbClr val="FF0000"/>
                  </a:solidFill>
                </a:rPr>
                <a:t>IHO CSB Initiative</a:t>
              </a:r>
              <a:endParaRPr lang="en-GB" b="1" dirty="0">
                <a:solidFill>
                  <a:srgbClr val="FF0000"/>
                </a:solidFill>
              </a:endParaRPr>
            </a:p>
          </p:txBody>
        </p:sp>
      </p:grpSp>
      <p:grpSp>
        <p:nvGrpSpPr>
          <p:cNvPr id="3" name="Group 2"/>
          <p:cNvGrpSpPr/>
          <p:nvPr/>
        </p:nvGrpSpPr>
        <p:grpSpPr>
          <a:xfrm>
            <a:off x="43927" y="1666998"/>
            <a:ext cx="6042420" cy="4692139"/>
            <a:chOff x="-56611" y="1663727"/>
            <a:chExt cx="6042420" cy="4692139"/>
          </a:xfrm>
        </p:grpSpPr>
        <p:sp>
          <p:nvSpPr>
            <p:cNvPr id="2" name="Rounded Rectangle 1"/>
            <p:cNvSpPr/>
            <p:nvPr/>
          </p:nvSpPr>
          <p:spPr>
            <a:xfrm>
              <a:off x="1888731" y="3434697"/>
              <a:ext cx="2008413" cy="12574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IHO CSB Initiative</a:t>
              </a:r>
              <a:endParaRPr lang="en-GB" sz="3200" b="1" dirty="0"/>
            </a:p>
          </p:txBody>
        </p:sp>
        <p:sp>
          <p:nvSpPr>
            <p:cNvPr id="8" name="Oval 7"/>
            <p:cNvSpPr/>
            <p:nvPr/>
          </p:nvSpPr>
          <p:spPr>
            <a:xfrm>
              <a:off x="-56611" y="2653559"/>
              <a:ext cx="1703754" cy="1141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SB2030 CSB Support</a:t>
              </a:r>
              <a:endParaRPr lang="en-GB" sz="1600" dirty="0"/>
            </a:p>
          </p:txBody>
        </p:sp>
        <p:sp>
          <p:nvSpPr>
            <p:cNvPr id="14" name="Oval 13"/>
            <p:cNvSpPr/>
            <p:nvPr/>
          </p:nvSpPr>
          <p:spPr>
            <a:xfrm>
              <a:off x="2041061" y="1663727"/>
              <a:ext cx="1703754" cy="1141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IHO-YCM Collaboration</a:t>
              </a:r>
              <a:endParaRPr lang="en-GB" sz="1400" dirty="0"/>
            </a:p>
          </p:txBody>
        </p:sp>
        <p:sp>
          <p:nvSpPr>
            <p:cNvPr id="15" name="Oval 14"/>
            <p:cNvSpPr/>
            <p:nvPr/>
          </p:nvSpPr>
          <p:spPr>
            <a:xfrm>
              <a:off x="426584" y="5175444"/>
              <a:ext cx="1703754" cy="1141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Seakeepers</a:t>
              </a:r>
              <a:endParaRPr lang="en-GB" sz="1600" dirty="0"/>
            </a:p>
          </p:txBody>
        </p:sp>
        <p:sp>
          <p:nvSpPr>
            <p:cNvPr id="16" name="Oval 15"/>
            <p:cNvSpPr/>
            <p:nvPr/>
          </p:nvSpPr>
          <p:spPr>
            <a:xfrm>
              <a:off x="3513805" y="5214820"/>
              <a:ext cx="1703754" cy="1141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Rosepoint</a:t>
              </a:r>
              <a:endParaRPr lang="en-GB" sz="1600" dirty="0"/>
            </a:p>
          </p:txBody>
        </p:sp>
        <p:sp>
          <p:nvSpPr>
            <p:cNvPr id="17" name="Oval 16"/>
            <p:cNvSpPr/>
            <p:nvPr/>
          </p:nvSpPr>
          <p:spPr>
            <a:xfrm>
              <a:off x="4282055" y="2670432"/>
              <a:ext cx="1703754" cy="1141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Great Barrier Reef project</a:t>
              </a:r>
              <a:endParaRPr lang="en-GB" sz="1600" dirty="0"/>
            </a:p>
          </p:txBody>
        </p:sp>
        <p:cxnSp>
          <p:nvCxnSpPr>
            <p:cNvPr id="19" name="Straight Connector 18"/>
            <p:cNvCxnSpPr>
              <a:stCxn id="2" idx="0"/>
              <a:endCxn id="14" idx="4"/>
            </p:cNvCxnSpPr>
            <p:nvPr/>
          </p:nvCxnSpPr>
          <p:spPr>
            <a:xfrm flipV="1">
              <a:off x="2892938" y="2804773"/>
              <a:ext cx="0" cy="6299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 idx="1"/>
            </p:cNvCxnSpPr>
            <p:nvPr/>
          </p:nvCxnSpPr>
          <p:spPr>
            <a:xfrm flipH="1" flipV="1">
              <a:off x="1343236" y="3658938"/>
              <a:ext cx="545495" cy="4044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 idx="3"/>
              <a:endCxn id="17" idx="3"/>
            </p:cNvCxnSpPr>
            <p:nvPr/>
          </p:nvCxnSpPr>
          <p:spPr>
            <a:xfrm flipV="1">
              <a:off x="3897144" y="3644376"/>
              <a:ext cx="634420" cy="4190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458971" y="4669315"/>
              <a:ext cx="518468" cy="5455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16" idx="0"/>
            </p:cNvCxnSpPr>
            <p:nvPr/>
          </p:nvCxnSpPr>
          <p:spPr>
            <a:xfrm>
              <a:off x="3838896" y="4626201"/>
              <a:ext cx="526786" cy="588619"/>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0" name="Right Arrow 29"/>
          <p:cNvSpPr/>
          <p:nvPr/>
        </p:nvSpPr>
        <p:spPr>
          <a:xfrm rot="10800000">
            <a:off x="5388937" y="3932213"/>
            <a:ext cx="851877" cy="56280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3845353" y="810891"/>
            <a:ext cx="5058502" cy="1477328"/>
          </a:xfrm>
          <a:prstGeom prst="rect">
            <a:avLst/>
          </a:prstGeom>
          <a:noFill/>
        </p:spPr>
        <p:txBody>
          <a:bodyPr wrap="square" rtlCol="0">
            <a:spAutoFit/>
          </a:bodyPr>
          <a:lstStyle/>
          <a:p>
            <a:pPr marL="285750" indent="-285750">
              <a:buFont typeface="Arial" panose="020B0604020202020204" pitchFamily="34" charset="0"/>
              <a:buChar char="•"/>
            </a:pPr>
            <a:r>
              <a:rPr lang="en-US" dirty="0"/>
              <a:t>Concept is a federated approach to the initiative</a:t>
            </a:r>
          </a:p>
          <a:p>
            <a:pPr marL="285750" indent="-285750">
              <a:buFont typeface="Arial" panose="020B0604020202020204" pitchFamily="34" charset="0"/>
              <a:buChar char="•"/>
            </a:pPr>
            <a:r>
              <a:rPr lang="en-US" dirty="0"/>
              <a:t>CSBWG is responsible for the CSB Initiative Hub, together with guidance material, website etc.</a:t>
            </a:r>
          </a:p>
          <a:p>
            <a:pPr marL="285750" indent="-285750">
              <a:buFont typeface="Arial" panose="020B0604020202020204" pitchFamily="34" charset="0"/>
              <a:buChar char="•"/>
            </a:pPr>
            <a:r>
              <a:rPr lang="en-US" dirty="0"/>
              <a:t>Individual partners responsible for regional projects, </a:t>
            </a:r>
            <a:r>
              <a:rPr lang="en-US" dirty="0" err="1"/>
              <a:t>intiatives</a:t>
            </a:r>
            <a:r>
              <a:rPr lang="en-US" dirty="0"/>
              <a:t> etc.</a:t>
            </a:r>
            <a:endParaRPr lang="en-GB" dirty="0"/>
          </a:p>
        </p:txBody>
      </p:sp>
    </p:spTree>
    <p:extLst>
      <p:ext uri="{BB962C8B-B14F-4D97-AF65-F5344CB8AC3E}">
        <p14:creationId xmlns:p14="http://schemas.microsoft.com/office/powerpoint/2010/main" val="1253750159"/>
      </p:ext>
    </p:extLst>
  </p:cSld>
  <p:clrMapOvr>
    <a:masterClrMapping/>
  </p:clrMapOvr>
</p:sld>
</file>

<file path=ppt/theme/theme1.xml><?xml version="1.0" encoding="utf-8"?>
<a:theme xmlns:a="http://schemas.openxmlformats.org/drawingml/2006/main" name="1_Master_IHO_New_Lo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general presentation 072021" id="{DE621613-C9CA-4445-8C29-3A39671861E9}" vid="{650F121D-421E-43E1-890F-E36A5062FF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Master_IHO_New_Logo</Template>
  <TotalTime>2369</TotalTime>
  <Words>503</Words>
  <Application>Microsoft Office PowerPoint</Application>
  <PresentationFormat>Widescreen</PresentationFormat>
  <Paragraphs>51</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Calibri</vt:lpstr>
      <vt:lpstr>HelveticaNeueLT Std Blk</vt:lpstr>
      <vt:lpstr>HelveticaNeueLT Std Lt</vt:lpstr>
      <vt:lpstr>HelveticaNeueLT Std Med</vt:lpstr>
      <vt:lpstr>1_Master_IHO_New_Logo</vt:lpstr>
      <vt:lpstr>CSBWG Work Plan Item B1 Define the shape and nature of the IHO CSB Initiative  </vt:lpstr>
      <vt:lpstr>The Need to Adopt a Programme Structure</vt:lpstr>
      <vt:lpstr>Programme structure - Option 1</vt:lpstr>
      <vt:lpstr>Programme structure - Option 2</vt:lpstr>
      <vt:lpstr>Recommendation – Option 2</vt:lpstr>
    </vt:vector>
  </TitlesOfParts>
  <Company>International Hydrographic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Samuel Harper</cp:lastModifiedBy>
  <cp:revision>141</cp:revision>
  <cp:lastPrinted>2022-10-14T07:49:51Z</cp:lastPrinted>
  <dcterms:created xsi:type="dcterms:W3CDTF">2019-06-26T12:25:46Z</dcterms:created>
  <dcterms:modified xsi:type="dcterms:W3CDTF">2024-04-23T07:25:00Z</dcterms:modified>
</cp:coreProperties>
</file>