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6"/>
  </p:notesMasterIdLst>
  <p:sldIdLst>
    <p:sldId id="309" r:id="rId2"/>
    <p:sldId id="314" r:id="rId3"/>
    <p:sldId id="316" r:id="rId4"/>
    <p:sldId id="317" r:id="rId5"/>
    <p:sldId id="318" r:id="rId6"/>
    <p:sldId id="319" r:id="rId7"/>
    <p:sldId id="320" r:id="rId8"/>
    <p:sldId id="321" r:id="rId9"/>
    <p:sldId id="322" r:id="rId10"/>
    <p:sldId id="323" r:id="rId11"/>
    <p:sldId id="325" r:id="rId12"/>
    <p:sldId id="324" r:id="rId13"/>
    <p:sldId id="326" r:id="rId14"/>
    <p:sldId id="327" r:id="rId15"/>
  </p:sldIdLst>
  <p:sldSz cx="12192000" cy="6858000"/>
  <p:notesSz cx="68580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28354D-DE9A-C497-A149-E2228BE5575E}" name="Leonel Manteigas" initials="LM" userId="Leonel Manteig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6AD"/>
    <a:srgbClr val="01184A"/>
    <a:srgbClr val="021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95" autoAdjust="0"/>
    <p:restoredTop sz="90256" autoAdjust="0"/>
  </p:normalViewPr>
  <p:slideViewPr>
    <p:cSldViewPr snapToGrid="0" showGuides="1">
      <p:cViewPr varScale="1">
        <p:scale>
          <a:sx n="55" d="100"/>
          <a:sy n="55" d="100"/>
        </p:scale>
        <p:origin x="60" y="4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7" y="0"/>
            <a:ext cx="2972421" cy="466578"/>
          </a:xfrm>
          <a:prstGeom prst="rect">
            <a:avLst/>
          </a:prstGeom>
        </p:spPr>
        <p:txBody>
          <a:bodyPr vert="horz" lIns="91440" tIns="45720" rIns="91440" bIns="45720" rtlCol="0"/>
          <a:lstStyle>
            <a:lvl1pPr algn="r">
              <a:defRPr sz="1200"/>
            </a:lvl1pPr>
          </a:lstStyle>
          <a:p>
            <a:fld id="{E8580DFE-D6C9-4D26-BF8E-7AFD365CCEA6}" type="datetimeFigureOut">
              <a:rPr lang="en-US" smtClean="0"/>
              <a:t>3/24/2025</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74033"/>
            <a:ext cx="5485158" cy="366071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829822"/>
            <a:ext cx="2972421" cy="466578"/>
          </a:xfrm>
          <a:prstGeom prst="rect">
            <a:avLst/>
          </a:prstGeom>
        </p:spPr>
        <p:txBody>
          <a:bodyPr vert="horz" lIns="91440" tIns="45720" rIns="91440" bIns="45720" rtlCol="0" anchor="b"/>
          <a:lstStyle>
            <a:lvl1pPr algn="r">
              <a:defRPr sz="1200"/>
            </a:lvl1pPr>
          </a:lstStyle>
          <a:p>
            <a:fld id="{3B0A25EB-F0D3-4BF5-B599-65E4DDF9D12F}" type="slidenum">
              <a:rPr lang="en-US" smtClean="0"/>
              <a:t>‹#›</a:t>
            </a:fld>
            <a:endParaRPr lang="en-US"/>
          </a:p>
        </p:txBody>
      </p:sp>
    </p:spTree>
    <p:extLst>
      <p:ext uri="{BB962C8B-B14F-4D97-AF65-F5344CB8AC3E}">
        <p14:creationId xmlns:p14="http://schemas.microsoft.com/office/powerpoint/2010/main" val="524625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A25EB-F0D3-4BF5-B599-65E4DDF9D12F}" type="slidenum">
              <a:rPr lang="en-US" smtClean="0"/>
              <a:t>1</a:t>
            </a:fld>
            <a:endParaRPr lang="en-US" dirty="0"/>
          </a:p>
        </p:txBody>
      </p:sp>
    </p:spTree>
    <p:extLst>
      <p:ext uri="{BB962C8B-B14F-4D97-AF65-F5344CB8AC3E}">
        <p14:creationId xmlns:p14="http://schemas.microsoft.com/office/powerpoint/2010/main" val="7337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0AF6C-49F8-4309-4E94-31B4A6A37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6BD6D3-CBA7-C099-DEFC-B56FCB100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13873-0770-36ED-C22B-C8CA45C7A2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4A462E-A20A-9F4F-221F-7D82E3F06521}"/>
              </a:ext>
            </a:extLst>
          </p:cNvPr>
          <p:cNvSpPr>
            <a:spLocks noGrp="1"/>
          </p:cNvSpPr>
          <p:nvPr>
            <p:ph type="sldNum" sz="quarter" idx="10"/>
          </p:nvPr>
        </p:nvSpPr>
        <p:spPr/>
        <p:txBody>
          <a:bodyPr/>
          <a:lstStyle/>
          <a:p>
            <a:fld id="{3B0A25EB-F0D3-4BF5-B599-65E4DDF9D12F}" type="slidenum">
              <a:rPr lang="en-US" smtClean="0"/>
              <a:t>11</a:t>
            </a:fld>
            <a:endParaRPr lang="en-US"/>
          </a:p>
        </p:txBody>
      </p:sp>
    </p:spTree>
    <p:extLst>
      <p:ext uri="{BB962C8B-B14F-4D97-AF65-F5344CB8AC3E}">
        <p14:creationId xmlns:p14="http://schemas.microsoft.com/office/powerpoint/2010/main" val="423904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EDD18-D602-897F-24D4-85ECC618E1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9D83CB-6083-811B-6976-500A2F7916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B4948C-8A35-EA35-03E2-B660F8CF91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693874-FFA3-E7D2-F4E6-A2049B96B815}"/>
              </a:ext>
            </a:extLst>
          </p:cNvPr>
          <p:cNvSpPr>
            <a:spLocks noGrp="1"/>
          </p:cNvSpPr>
          <p:nvPr>
            <p:ph type="sldNum" sz="quarter" idx="10"/>
          </p:nvPr>
        </p:nvSpPr>
        <p:spPr/>
        <p:txBody>
          <a:bodyPr/>
          <a:lstStyle/>
          <a:p>
            <a:fld id="{3B0A25EB-F0D3-4BF5-B599-65E4DDF9D12F}" type="slidenum">
              <a:rPr lang="en-US" smtClean="0"/>
              <a:t>12</a:t>
            </a:fld>
            <a:endParaRPr lang="en-US"/>
          </a:p>
        </p:txBody>
      </p:sp>
    </p:spTree>
    <p:extLst>
      <p:ext uri="{BB962C8B-B14F-4D97-AF65-F5344CB8AC3E}">
        <p14:creationId xmlns:p14="http://schemas.microsoft.com/office/powerpoint/2010/main" val="2764906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7E470-6100-F03A-88C8-703DEE88C7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18F52C-5A28-1609-71D3-14DB003BBF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E4E723-5800-F1F7-AA56-83210965F0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E0A0AA-A895-1EBC-AFCE-23BE0E8D896B}"/>
              </a:ext>
            </a:extLst>
          </p:cNvPr>
          <p:cNvSpPr>
            <a:spLocks noGrp="1"/>
          </p:cNvSpPr>
          <p:nvPr>
            <p:ph type="sldNum" sz="quarter" idx="10"/>
          </p:nvPr>
        </p:nvSpPr>
        <p:spPr/>
        <p:txBody>
          <a:bodyPr/>
          <a:lstStyle/>
          <a:p>
            <a:fld id="{3B0A25EB-F0D3-4BF5-B599-65E4DDF9D12F}" type="slidenum">
              <a:rPr lang="en-US" smtClean="0"/>
              <a:t>13</a:t>
            </a:fld>
            <a:endParaRPr lang="en-US"/>
          </a:p>
        </p:txBody>
      </p:sp>
    </p:spTree>
    <p:extLst>
      <p:ext uri="{BB962C8B-B14F-4D97-AF65-F5344CB8AC3E}">
        <p14:creationId xmlns:p14="http://schemas.microsoft.com/office/powerpoint/2010/main" val="3573128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1AC0C-29AE-FC45-B351-3DA396528E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40589-6AF1-03F0-F4F2-9724D3D20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A8EBB-7D62-4355-C41E-ACD0BDFE05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112A1C-6594-982E-0D3E-F17DB7F9077E}"/>
              </a:ext>
            </a:extLst>
          </p:cNvPr>
          <p:cNvSpPr>
            <a:spLocks noGrp="1"/>
          </p:cNvSpPr>
          <p:nvPr>
            <p:ph type="sldNum" sz="quarter" idx="10"/>
          </p:nvPr>
        </p:nvSpPr>
        <p:spPr/>
        <p:txBody>
          <a:bodyPr/>
          <a:lstStyle/>
          <a:p>
            <a:fld id="{3B0A25EB-F0D3-4BF5-B599-65E4DDF9D12F}" type="slidenum">
              <a:rPr lang="en-US" smtClean="0"/>
              <a:t>14</a:t>
            </a:fld>
            <a:endParaRPr lang="en-US"/>
          </a:p>
        </p:txBody>
      </p:sp>
    </p:spTree>
    <p:extLst>
      <p:ext uri="{BB962C8B-B14F-4D97-AF65-F5344CB8AC3E}">
        <p14:creationId xmlns:p14="http://schemas.microsoft.com/office/powerpoint/2010/main" val="109975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0A25EB-F0D3-4BF5-B599-65E4DDF9D12F}" type="slidenum">
              <a:rPr lang="en-US" smtClean="0"/>
              <a:t>2</a:t>
            </a:fld>
            <a:endParaRPr lang="en-US"/>
          </a:p>
        </p:txBody>
      </p:sp>
    </p:spTree>
    <p:extLst>
      <p:ext uri="{BB962C8B-B14F-4D97-AF65-F5344CB8AC3E}">
        <p14:creationId xmlns:p14="http://schemas.microsoft.com/office/powerpoint/2010/main" val="347662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0A25EB-F0D3-4BF5-B599-65E4DDF9D12F}" type="slidenum">
              <a:rPr lang="en-US" smtClean="0"/>
              <a:t>3</a:t>
            </a:fld>
            <a:endParaRPr lang="en-US"/>
          </a:p>
        </p:txBody>
      </p:sp>
    </p:spTree>
    <p:extLst>
      <p:ext uri="{BB962C8B-B14F-4D97-AF65-F5344CB8AC3E}">
        <p14:creationId xmlns:p14="http://schemas.microsoft.com/office/powerpoint/2010/main" val="336822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5F3C2-5B2A-1BE2-36C7-6C9216F47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A20387-9248-7EAD-FB82-13B36CAF35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1FA37C-6516-7712-686C-68A3781E46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EE1953-C3D5-653B-8E13-4EB08B57AA2B}"/>
              </a:ext>
            </a:extLst>
          </p:cNvPr>
          <p:cNvSpPr>
            <a:spLocks noGrp="1"/>
          </p:cNvSpPr>
          <p:nvPr>
            <p:ph type="sldNum" sz="quarter" idx="10"/>
          </p:nvPr>
        </p:nvSpPr>
        <p:spPr/>
        <p:txBody>
          <a:bodyPr/>
          <a:lstStyle/>
          <a:p>
            <a:fld id="{3B0A25EB-F0D3-4BF5-B599-65E4DDF9D12F}" type="slidenum">
              <a:rPr lang="en-US" smtClean="0"/>
              <a:t>5</a:t>
            </a:fld>
            <a:endParaRPr lang="en-US"/>
          </a:p>
        </p:txBody>
      </p:sp>
    </p:spTree>
    <p:extLst>
      <p:ext uri="{BB962C8B-B14F-4D97-AF65-F5344CB8AC3E}">
        <p14:creationId xmlns:p14="http://schemas.microsoft.com/office/powerpoint/2010/main" val="260778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F6F57-213A-92A7-16E2-DC3D43663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BBAA1-8089-1D70-6B3B-7B14909939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F2188A-D341-271C-F2FF-2227364491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1E6FBE-198E-5244-BDA5-666D9FFE97DA}"/>
              </a:ext>
            </a:extLst>
          </p:cNvPr>
          <p:cNvSpPr>
            <a:spLocks noGrp="1"/>
          </p:cNvSpPr>
          <p:nvPr>
            <p:ph type="sldNum" sz="quarter" idx="10"/>
          </p:nvPr>
        </p:nvSpPr>
        <p:spPr/>
        <p:txBody>
          <a:bodyPr/>
          <a:lstStyle/>
          <a:p>
            <a:fld id="{3B0A25EB-F0D3-4BF5-B599-65E4DDF9D12F}" type="slidenum">
              <a:rPr lang="en-US" smtClean="0"/>
              <a:t>6</a:t>
            </a:fld>
            <a:endParaRPr lang="en-US"/>
          </a:p>
        </p:txBody>
      </p:sp>
    </p:spTree>
    <p:extLst>
      <p:ext uri="{BB962C8B-B14F-4D97-AF65-F5344CB8AC3E}">
        <p14:creationId xmlns:p14="http://schemas.microsoft.com/office/powerpoint/2010/main" val="4097437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1CDED-7177-DA8B-E947-50CA2D869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6880A-52FC-2B5F-2BE5-310DE20493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729B5-0B84-2DED-AC02-AA8D3C2D86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711611-23B0-69BB-886F-24E58A4F4D00}"/>
              </a:ext>
            </a:extLst>
          </p:cNvPr>
          <p:cNvSpPr>
            <a:spLocks noGrp="1"/>
          </p:cNvSpPr>
          <p:nvPr>
            <p:ph type="sldNum" sz="quarter" idx="10"/>
          </p:nvPr>
        </p:nvSpPr>
        <p:spPr/>
        <p:txBody>
          <a:bodyPr/>
          <a:lstStyle/>
          <a:p>
            <a:fld id="{3B0A25EB-F0D3-4BF5-B599-65E4DDF9D12F}" type="slidenum">
              <a:rPr lang="en-US" smtClean="0"/>
              <a:t>7</a:t>
            </a:fld>
            <a:endParaRPr lang="en-US"/>
          </a:p>
        </p:txBody>
      </p:sp>
    </p:spTree>
    <p:extLst>
      <p:ext uri="{BB962C8B-B14F-4D97-AF65-F5344CB8AC3E}">
        <p14:creationId xmlns:p14="http://schemas.microsoft.com/office/powerpoint/2010/main" val="1143507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7C29C-207B-6378-4769-928FB11C9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17CA0-1320-1B22-465A-177F54D00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FF98A-34BC-303B-6657-C914B2F2E5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839F0D-C208-56FA-A1C5-E046F014985D}"/>
              </a:ext>
            </a:extLst>
          </p:cNvPr>
          <p:cNvSpPr>
            <a:spLocks noGrp="1"/>
          </p:cNvSpPr>
          <p:nvPr>
            <p:ph type="sldNum" sz="quarter" idx="10"/>
          </p:nvPr>
        </p:nvSpPr>
        <p:spPr/>
        <p:txBody>
          <a:bodyPr/>
          <a:lstStyle/>
          <a:p>
            <a:fld id="{3B0A25EB-F0D3-4BF5-B599-65E4DDF9D12F}" type="slidenum">
              <a:rPr lang="en-US" smtClean="0"/>
              <a:t>8</a:t>
            </a:fld>
            <a:endParaRPr lang="en-US"/>
          </a:p>
        </p:txBody>
      </p:sp>
    </p:spTree>
    <p:extLst>
      <p:ext uri="{BB962C8B-B14F-4D97-AF65-F5344CB8AC3E}">
        <p14:creationId xmlns:p14="http://schemas.microsoft.com/office/powerpoint/2010/main" val="2265851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114B4-3085-E533-8226-0813201C2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BCF88-8031-A275-2550-E993BDA1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3600C-6BD3-883D-9DAD-6FC9AE9596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886C08-E2E2-155A-F58C-453BE0A4FAF3}"/>
              </a:ext>
            </a:extLst>
          </p:cNvPr>
          <p:cNvSpPr>
            <a:spLocks noGrp="1"/>
          </p:cNvSpPr>
          <p:nvPr>
            <p:ph type="sldNum" sz="quarter" idx="10"/>
          </p:nvPr>
        </p:nvSpPr>
        <p:spPr/>
        <p:txBody>
          <a:bodyPr/>
          <a:lstStyle/>
          <a:p>
            <a:fld id="{3B0A25EB-F0D3-4BF5-B599-65E4DDF9D12F}" type="slidenum">
              <a:rPr lang="en-US" smtClean="0"/>
              <a:t>9</a:t>
            </a:fld>
            <a:endParaRPr lang="en-US"/>
          </a:p>
        </p:txBody>
      </p:sp>
    </p:spTree>
    <p:extLst>
      <p:ext uri="{BB962C8B-B14F-4D97-AF65-F5344CB8AC3E}">
        <p14:creationId xmlns:p14="http://schemas.microsoft.com/office/powerpoint/2010/main" val="650073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39475-F146-1A8B-9959-E8B113818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BCFAD-BF56-5E05-8FD0-2E396E452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BDAF07-88B2-A4D4-CC9A-FA0C980A56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3BDABD-38E0-452B-FA6A-6CEB01559BD5}"/>
              </a:ext>
            </a:extLst>
          </p:cNvPr>
          <p:cNvSpPr>
            <a:spLocks noGrp="1"/>
          </p:cNvSpPr>
          <p:nvPr>
            <p:ph type="sldNum" sz="quarter" idx="10"/>
          </p:nvPr>
        </p:nvSpPr>
        <p:spPr/>
        <p:txBody>
          <a:bodyPr/>
          <a:lstStyle/>
          <a:p>
            <a:fld id="{3B0A25EB-F0D3-4BF5-B599-65E4DDF9D12F}" type="slidenum">
              <a:rPr lang="en-US" smtClean="0"/>
              <a:t>10</a:t>
            </a:fld>
            <a:endParaRPr lang="en-US"/>
          </a:p>
        </p:txBody>
      </p:sp>
    </p:spTree>
    <p:extLst>
      <p:ext uri="{BB962C8B-B14F-4D97-AF65-F5344CB8AC3E}">
        <p14:creationId xmlns:p14="http://schemas.microsoft.com/office/powerpoint/2010/main" val="3544308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5151" y="2972407"/>
            <a:ext cx="10515600" cy="1241267"/>
          </a:xfrm>
        </p:spPr>
        <p:txBody>
          <a:bodyPr anchor="ctr">
            <a:normAutofit/>
          </a:bodyPr>
          <a:lstStyle>
            <a:lvl1pPr algn="ctr">
              <a:defRPr sz="4000" cap="all" baseline="0">
                <a:solidFill>
                  <a:srgbClr val="00154C"/>
                </a:solidFill>
                <a:latin typeface="HelveticaNeueLT Std Blk" panose="020B0904020202020204" pitchFamily="34" charset="0"/>
                <a:cs typeface="Arial" panose="020B0604020202020204" pitchFamily="34" charset="0"/>
              </a:defRPr>
            </a:lvl1pPr>
          </a:lstStyle>
          <a:p>
            <a:r>
              <a:rPr lang="en-US" dirty="0"/>
              <a:t>Click to edit Master title style</a:t>
            </a:r>
            <a:endParaRPr lang="fr-FR" dirty="0"/>
          </a:p>
        </p:txBody>
      </p:sp>
      <p:sp>
        <p:nvSpPr>
          <p:cNvPr id="3" name="Subtitle 2"/>
          <p:cNvSpPr>
            <a:spLocks noGrp="1"/>
          </p:cNvSpPr>
          <p:nvPr>
            <p:ph type="subTitle" idx="1"/>
          </p:nvPr>
        </p:nvSpPr>
        <p:spPr>
          <a:xfrm>
            <a:off x="835151" y="4307082"/>
            <a:ext cx="10515600" cy="1075562"/>
          </a:xfrm>
        </p:spPr>
        <p:txBody>
          <a:bodyPr/>
          <a:lstStyle>
            <a:lvl1pPr marL="0" indent="0" algn="ctr">
              <a:buNone/>
              <a:defRPr sz="2400" cap="small" baseline="0">
                <a:solidFill>
                  <a:srgbClr val="001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FR" dirty="0"/>
          </a:p>
        </p:txBody>
      </p:sp>
      <p:sp>
        <p:nvSpPr>
          <p:cNvPr id="4" name="Date Placeholder 3"/>
          <p:cNvSpPr>
            <a:spLocks noGrp="1"/>
          </p:cNvSpPr>
          <p:nvPr>
            <p:ph type="dt" sz="half" idx="10"/>
          </p:nvPr>
        </p:nvSpPr>
        <p:spPr/>
        <p:txBody>
          <a:bodyPr/>
          <a:lstStyle>
            <a:lvl1pPr>
              <a:defRPr>
                <a:solidFill>
                  <a:srgbClr val="00A9A9"/>
                </a:solidFill>
                <a:latin typeface="HelveticaNeueLT Std Lt" panose="020B0403020202020204" pitchFamily="34" charset="0"/>
              </a:defRPr>
            </a:lvl1pPr>
          </a:lstStyle>
          <a:p>
            <a:fld id="{23A19FD7-161B-424A-8F1D-5D2794B98F23}" type="datetime1">
              <a:rPr lang="fr-FR" smtClean="0"/>
              <a:t>24/03/2025</a:t>
            </a:fld>
            <a:endParaRPr lang="fr-FR" dirty="0"/>
          </a:p>
        </p:txBody>
      </p:sp>
      <p:sp>
        <p:nvSpPr>
          <p:cNvPr id="5" name="Footer Placeholder 4"/>
          <p:cNvSpPr>
            <a:spLocks noGrp="1"/>
          </p:cNvSpPr>
          <p:nvPr>
            <p:ph type="ftr" sz="quarter" idx="11"/>
          </p:nvPr>
        </p:nvSpPr>
        <p:spPr/>
        <p:txBody>
          <a:bodyPr/>
          <a:lstStyle>
            <a:lvl1pPr>
              <a:defRPr>
                <a:solidFill>
                  <a:srgbClr val="00A9A9"/>
                </a:solidFill>
              </a:defRPr>
            </a:lvl1pPr>
          </a:lstStyle>
          <a:p>
            <a:r>
              <a:rPr lang="en-US"/>
              <a:t>6th IHO Council - Monaco - 18 - 20 October 2022</a:t>
            </a:r>
            <a:endParaRPr lang="fr-FR" dirty="0"/>
          </a:p>
        </p:txBody>
      </p:sp>
      <p:sp>
        <p:nvSpPr>
          <p:cNvPr id="6" name="Slide Number Placeholder 5"/>
          <p:cNvSpPr>
            <a:spLocks noGrp="1"/>
          </p:cNvSpPr>
          <p:nvPr>
            <p:ph type="sldNum" sz="quarter" idx="12"/>
          </p:nvPr>
        </p:nvSpPr>
        <p:spPr/>
        <p:txBody>
          <a:bodyPr/>
          <a:lstStyle>
            <a:lvl1pPr>
              <a:defRPr>
                <a:solidFill>
                  <a:srgbClr val="00A9A9"/>
                </a:solidFill>
                <a:latin typeface="HelveticaNeueLT Std Lt" panose="020B0403020202020204" pitchFamily="34" charset="0"/>
              </a:defRPr>
            </a:lvl1pPr>
          </a:lstStyle>
          <a:p>
            <a:fld id="{46D0E966-1BD1-4C85-866E-DF3AF3395196}" type="slidenum">
              <a:rPr lang="fr-FR" smtClean="0"/>
              <a:pPr/>
              <a:t>‹#›</a:t>
            </a:fld>
            <a:endParaRPr lang="fr-FR" dirty="0"/>
          </a:p>
        </p:txBody>
      </p:sp>
      <p:sp>
        <p:nvSpPr>
          <p:cNvPr id="10" name="Rectangle 9"/>
          <p:cNvSpPr/>
          <p:nvPr userDrawn="1"/>
        </p:nvSpPr>
        <p:spPr>
          <a:xfrm>
            <a:off x="0" y="0"/>
            <a:ext cx="12192000" cy="1998701"/>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51126" y="418059"/>
            <a:ext cx="3483650" cy="1162581"/>
          </a:xfrm>
          <a:prstGeom prst="rect">
            <a:avLst/>
          </a:prstGeom>
        </p:spPr>
      </p:pic>
    </p:spTree>
    <p:extLst>
      <p:ext uri="{BB962C8B-B14F-4D97-AF65-F5344CB8AC3E}">
        <p14:creationId xmlns:p14="http://schemas.microsoft.com/office/powerpoint/2010/main" val="3910370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pSp>
        <p:nvGrpSpPr>
          <p:cNvPr id="7" name="Group 6"/>
          <p:cNvGrpSpPr/>
          <p:nvPr userDrawn="1"/>
        </p:nvGrpSpPr>
        <p:grpSpPr>
          <a:xfrm>
            <a:off x="-2" y="0"/>
            <a:ext cx="1884105" cy="1887824"/>
            <a:chOff x="-2" y="0"/>
            <a:chExt cx="1884105" cy="1887824"/>
          </a:xfrm>
        </p:grpSpPr>
        <p:grpSp>
          <p:nvGrpSpPr>
            <p:cNvPr id="8" name="Group 7"/>
            <p:cNvGrpSpPr/>
            <p:nvPr/>
          </p:nvGrpSpPr>
          <p:grpSpPr>
            <a:xfrm>
              <a:off x="-2" y="818"/>
              <a:ext cx="1884105" cy="1887006"/>
              <a:chOff x="-2" y="818"/>
              <a:chExt cx="1884105" cy="1887006"/>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66" y="818"/>
                <a:ext cx="944537" cy="941640"/>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942458"/>
                <a:ext cx="939567" cy="945366"/>
              </a:xfrm>
              <a:prstGeom prst="rect">
                <a:avLst/>
              </a:prstGeom>
            </p:spPr>
          </p:pic>
        </p:gr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939567" cy="942458"/>
            </a:xfrm>
            <a:prstGeom prst="rect">
              <a:avLst/>
            </a:prstGeom>
          </p:spPr>
        </p:pic>
      </p:grpSp>
      <p:sp>
        <p:nvSpPr>
          <p:cNvPr id="12" name="Title 1"/>
          <p:cNvSpPr>
            <a:spLocks noGrp="1"/>
          </p:cNvSpPr>
          <p:nvPr>
            <p:ph type="title"/>
          </p:nvPr>
        </p:nvSpPr>
        <p:spPr>
          <a:xfrm>
            <a:off x="1961428" y="29645"/>
            <a:ext cx="8709619" cy="883167"/>
          </a:xfrm>
        </p:spPr>
        <p:txBody>
          <a:bodyPr>
            <a:normAutofit/>
          </a:bodyPr>
          <a:lstStyle>
            <a:lvl1pPr>
              <a:defRPr sz="2400" cap="all" baseline="0">
                <a:solidFill>
                  <a:srgbClr val="00154C"/>
                </a:solidFill>
                <a:latin typeface="HelveticaNeueLT Std Blk" panose="020B0904020202020204" pitchFamily="34" charset="0"/>
                <a:cs typeface="Adobe Naskh Medium" panose="01010101010101010101" pitchFamily="50" charset="-78"/>
              </a:defRPr>
            </a:lvl1pPr>
          </a:lstStyle>
          <a:p>
            <a:r>
              <a:rPr lang="en-US"/>
              <a:t>Click to edit Master title style</a:t>
            </a:r>
            <a:endParaRPr lang="fr-FR" dirty="0"/>
          </a:p>
        </p:txBody>
      </p:sp>
      <p:sp>
        <p:nvSpPr>
          <p:cNvPr id="13" name="Date Placeholder 3"/>
          <p:cNvSpPr>
            <a:spLocks noGrp="1"/>
          </p:cNvSpPr>
          <p:nvPr>
            <p:ph type="dt" sz="half" idx="10"/>
          </p:nvPr>
        </p:nvSpPr>
        <p:spPr>
          <a:xfrm>
            <a:off x="0" y="6356350"/>
            <a:ext cx="1884103" cy="365125"/>
          </a:xfrm>
        </p:spPr>
        <p:txBody>
          <a:bodyPr/>
          <a:lstStyle>
            <a:lvl1pPr>
              <a:defRPr>
                <a:solidFill>
                  <a:srgbClr val="00A9A9"/>
                </a:solidFill>
                <a:latin typeface="HelveticaNeueLT Std Lt" panose="020B0403020202020204" pitchFamily="34" charset="0"/>
              </a:defRPr>
            </a:lvl1pPr>
          </a:lstStyle>
          <a:p>
            <a:fld id="{4D76A468-6FE3-475B-9239-F68CD4F9A549}" type="datetime1">
              <a:rPr lang="fr-FR" smtClean="0"/>
              <a:t>24/03/2025</a:t>
            </a:fld>
            <a:endParaRPr lang="fr-FR" dirty="0"/>
          </a:p>
        </p:txBody>
      </p:sp>
      <p:sp>
        <p:nvSpPr>
          <p:cNvPr id="14" name="Footer Placeholder 4"/>
          <p:cNvSpPr>
            <a:spLocks noGrp="1"/>
          </p:cNvSpPr>
          <p:nvPr>
            <p:ph type="ftr" sz="quarter" idx="11"/>
          </p:nvPr>
        </p:nvSpPr>
        <p:spPr>
          <a:xfrm>
            <a:off x="1961428" y="6356350"/>
            <a:ext cx="4114800" cy="365125"/>
          </a:xfrm>
        </p:spPr>
        <p:txBody>
          <a:bodyPr/>
          <a:lstStyle>
            <a:lvl1pPr algn="l">
              <a:defRPr>
                <a:solidFill>
                  <a:srgbClr val="00A9A9"/>
                </a:solidFill>
              </a:defRPr>
            </a:lvl1pPr>
          </a:lstStyle>
          <a:p>
            <a:r>
              <a:rPr lang="en-US"/>
              <a:t>6th IHO Council - Monaco - 18 - 20 October 2022</a:t>
            </a:r>
            <a:endParaRPr lang="fr-FR" dirty="0"/>
          </a:p>
        </p:txBody>
      </p:sp>
      <p:sp>
        <p:nvSpPr>
          <p:cNvPr id="15" name="Slide Number Placeholder 5"/>
          <p:cNvSpPr>
            <a:spLocks noGrp="1"/>
          </p:cNvSpPr>
          <p:nvPr>
            <p:ph type="sldNum" sz="quarter" idx="12"/>
          </p:nvPr>
        </p:nvSpPr>
        <p:spPr>
          <a:xfrm>
            <a:off x="9299447" y="6356350"/>
            <a:ext cx="2743200" cy="365125"/>
          </a:xfrm>
        </p:spPr>
        <p:txBody>
          <a:bodyPr/>
          <a:lstStyle>
            <a:lvl1pPr>
              <a:defRPr>
                <a:solidFill>
                  <a:srgbClr val="00A9A9"/>
                </a:solidFill>
                <a:latin typeface="HelveticaNeueLT Std Lt" panose="020B0403020202020204" pitchFamily="34" charset="0"/>
              </a:defRPr>
            </a:lvl1pPr>
          </a:lstStyle>
          <a:p>
            <a:fld id="{46D0E966-1BD1-4C85-866E-DF3AF3395196}" type="slidenum">
              <a:rPr lang="fr-FR" smtClean="0"/>
              <a:pPr/>
              <a:t>‹#›</a:t>
            </a:fld>
            <a:endParaRPr lang="fr-FR" dirty="0"/>
          </a:p>
        </p:txBody>
      </p:sp>
      <p:sp>
        <p:nvSpPr>
          <p:cNvPr id="17" name="Subtitle 2"/>
          <p:cNvSpPr>
            <a:spLocks noGrp="1"/>
          </p:cNvSpPr>
          <p:nvPr>
            <p:ph type="subTitle" idx="13"/>
          </p:nvPr>
        </p:nvSpPr>
        <p:spPr>
          <a:xfrm>
            <a:off x="1961429" y="958199"/>
            <a:ext cx="8709619" cy="456942"/>
          </a:xfrm>
        </p:spPr>
        <p:txBody>
          <a:bodyPr>
            <a:normAutofit/>
          </a:bodyPr>
          <a:lstStyle>
            <a:lvl1pPr marL="0" indent="0" algn="l">
              <a:buNone/>
              <a:defRPr sz="1800" b="0" cap="small" baseline="0">
                <a:solidFill>
                  <a:srgbClr val="00A9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19" name="Media Placeholder 18"/>
          <p:cNvSpPr>
            <a:spLocks noGrp="1"/>
          </p:cNvSpPr>
          <p:nvPr>
            <p:ph type="media" sz="quarter" idx="14"/>
          </p:nvPr>
        </p:nvSpPr>
        <p:spPr>
          <a:xfrm>
            <a:off x="1957388" y="1527175"/>
            <a:ext cx="10102850" cy="4745038"/>
          </a:xfrm>
        </p:spPr>
        <p:txBody>
          <a:bodyPr/>
          <a:lstStyle/>
          <a:p>
            <a:r>
              <a:rPr lang="en-US"/>
              <a:t>Click icon to add media</a:t>
            </a:r>
            <a:endParaRPr lang="fr-FR"/>
          </a:p>
        </p:txBody>
      </p:sp>
    </p:spTree>
    <p:extLst>
      <p:ext uri="{BB962C8B-B14F-4D97-AF65-F5344CB8AC3E}">
        <p14:creationId xmlns:p14="http://schemas.microsoft.com/office/powerpoint/2010/main" val="378456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grpSp>
        <p:nvGrpSpPr>
          <p:cNvPr id="7" name="Group 6"/>
          <p:cNvGrpSpPr/>
          <p:nvPr userDrawn="1"/>
        </p:nvGrpSpPr>
        <p:grpSpPr>
          <a:xfrm>
            <a:off x="-2" y="0"/>
            <a:ext cx="1884105" cy="1887824"/>
            <a:chOff x="-2" y="0"/>
            <a:chExt cx="1884105" cy="1887824"/>
          </a:xfrm>
        </p:grpSpPr>
        <p:grpSp>
          <p:nvGrpSpPr>
            <p:cNvPr id="8" name="Group 7"/>
            <p:cNvGrpSpPr/>
            <p:nvPr/>
          </p:nvGrpSpPr>
          <p:grpSpPr>
            <a:xfrm>
              <a:off x="-2" y="818"/>
              <a:ext cx="1884105" cy="1887006"/>
              <a:chOff x="-2" y="818"/>
              <a:chExt cx="1884105" cy="1887006"/>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66" y="818"/>
                <a:ext cx="944537" cy="941640"/>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942458"/>
                <a:ext cx="939567" cy="945366"/>
              </a:xfrm>
              <a:prstGeom prst="rect">
                <a:avLst/>
              </a:prstGeom>
            </p:spPr>
          </p:pic>
        </p:gr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939567" cy="942458"/>
            </a:xfrm>
            <a:prstGeom prst="rect">
              <a:avLst/>
            </a:prstGeom>
          </p:spPr>
        </p:pic>
      </p:grpSp>
      <p:sp>
        <p:nvSpPr>
          <p:cNvPr id="12" name="Title 1"/>
          <p:cNvSpPr>
            <a:spLocks noGrp="1"/>
          </p:cNvSpPr>
          <p:nvPr>
            <p:ph type="title"/>
          </p:nvPr>
        </p:nvSpPr>
        <p:spPr>
          <a:xfrm>
            <a:off x="1961428" y="29645"/>
            <a:ext cx="8709619" cy="883167"/>
          </a:xfrm>
        </p:spPr>
        <p:txBody>
          <a:bodyPr>
            <a:normAutofit/>
          </a:bodyPr>
          <a:lstStyle>
            <a:lvl1pPr>
              <a:defRPr sz="2400" cap="all" baseline="0">
                <a:solidFill>
                  <a:srgbClr val="00154C"/>
                </a:solidFill>
                <a:latin typeface="HelveticaNeueLT Std Blk" panose="020B0904020202020204" pitchFamily="34" charset="0"/>
                <a:cs typeface="Adobe Naskh Medium" panose="01010101010101010101" pitchFamily="50" charset="-78"/>
              </a:defRPr>
            </a:lvl1pPr>
          </a:lstStyle>
          <a:p>
            <a:r>
              <a:rPr lang="en-US"/>
              <a:t>Click to edit Master title style</a:t>
            </a:r>
            <a:endParaRPr lang="fr-FR" dirty="0"/>
          </a:p>
        </p:txBody>
      </p:sp>
      <p:sp>
        <p:nvSpPr>
          <p:cNvPr id="13" name="Date Placeholder 3"/>
          <p:cNvSpPr>
            <a:spLocks noGrp="1"/>
          </p:cNvSpPr>
          <p:nvPr>
            <p:ph type="dt" sz="half" idx="10"/>
          </p:nvPr>
        </p:nvSpPr>
        <p:spPr>
          <a:xfrm>
            <a:off x="0" y="6356350"/>
            <a:ext cx="1884103" cy="365125"/>
          </a:xfrm>
        </p:spPr>
        <p:txBody>
          <a:bodyPr/>
          <a:lstStyle>
            <a:lvl1pPr>
              <a:defRPr>
                <a:solidFill>
                  <a:srgbClr val="00A9A9"/>
                </a:solidFill>
                <a:latin typeface="HelveticaNeueLT Std Lt" panose="020B0403020202020204" pitchFamily="34" charset="0"/>
              </a:defRPr>
            </a:lvl1pPr>
          </a:lstStyle>
          <a:p>
            <a:fld id="{EE499431-9A49-4DF6-A22A-39AE44A0CF08}" type="datetime1">
              <a:rPr lang="fr-FR" smtClean="0"/>
              <a:t>24/03/2025</a:t>
            </a:fld>
            <a:endParaRPr lang="fr-FR" dirty="0"/>
          </a:p>
        </p:txBody>
      </p:sp>
      <p:sp>
        <p:nvSpPr>
          <p:cNvPr id="14" name="Footer Placeholder 4"/>
          <p:cNvSpPr>
            <a:spLocks noGrp="1"/>
          </p:cNvSpPr>
          <p:nvPr>
            <p:ph type="ftr" sz="quarter" idx="11"/>
          </p:nvPr>
        </p:nvSpPr>
        <p:spPr>
          <a:xfrm>
            <a:off x="1961428" y="6356350"/>
            <a:ext cx="4114800" cy="365125"/>
          </a:xfrm>
        </p:spPr>
        <p:txBody>
          <a:bodyPr/>
          <a:lstStyle>
            <a:lvl1pPr algn="l">
              <a:defRPr>
                <a:solidFill>
                  <a:srgbClr val="00A9A9"/>
                </a:solidFill>
              </a:defRPr>
            </a:lvl1pPr>
          </a:lstStyle>
          <a:p>
            <a:r>
              <a:rPr lang="en-US"/>
              <a:t>6th IHO Council - Monaco - 18 - 20 October 2022</a:t>
            </a:r>
            <a:endParaRPr lang="fr-FR" dirty="0"/>
          </a:p>
        </p:txBody>
      </p:sp>
      <p:sp>
        <p:nvSpPr>
          <p:cNvPr id="15" name="Slide Number Placeholder 5"/>
          <p:cNvSpPr>
            <a:spLocks noGrp="1"/>
          </p:cNvSpPr>
          <p:nvPr>
            <p:ph type="sldNum" sz="quarter" idx="12"/>
          </p:nvPr>
        </p:nvSpPr>
        <p:spPr>
          <a:xfrm>
            <a:off x="9299447" y="6356350"/>
            <a:ext cx="2743200" cy="365125"/>
          </a:xfrm>
        </p:spPr>
        <p:txBody>
          <a:bodyPr/>
          <a:lstStyle>
            <a:lvl1pPr>
              <a:defRPr>
                <a:solidFill>
                  <a:srgbClr val="00A9A9"/>
                </a:solidFill>
                <a:latin typeface="HelveticaNeueLT Std Lt" panose="020B0403020202020204" pitchFamily="34" charset="0"/>
              </a:defRPr>
            </a:lvl1pPr>
          </a:lstStyle>
          <a:p>
            <a:fld id="{46D0E966-1BD1-4C85-866E-DF3AF3395196}" type="slidenum">
              <a:rPr lang="fr-FR" smtClean="0"/>
              <a:pPr/>
              <a:t>‹#›</a:t>
            </a:fld>
            <a:endParaRPr lang="fr-FR" dirty="0"/>
          </a:p>
        </p:txBody>
      </p:sp>
      <p:sp>
        <p:nvSpPr>
          <p:cNvPr id="17" name="Subtitle 2"/>
          <p:cNvSpPr>
            <a:spLocks noGrp="1"/>
          </p:cNvSpPr>
          <p:nvPr>
            <p:ph type="subTitle" idx="13"/>
          </p:nvPr>
        </p:nvSpPr>
        <p:spPr>
          <a:xfrm>
            <a:off x="1961429" y="958199"/>
            <a:ext cx="8709619" cy="456942"/>
          </a:xfrm>
        </p:spPr>
        <p:txBody>
          <a:bodyPr>
            <a:normAutofit/>
          </a:bodyPr>
          <a:lstStyle>
            <a:lvl1pPr marL="0" indent="0" algn="l">
              <a:buNone/>
              <a:defRPr sz="1800" b="0" cap="small" baseline="0">
                <a:solidFill>
                  <a:srgbClr val="00A9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19" name="Picture Placeholder 18"/>
          <p:cNvSpPr>
            <a:spLocks noGrp="1"/>
          </p:cNvSpPr>
          <p:nvPr>
            <p:ph type="pic" sz="quarter" idx="14"/>
          </p:nvPr>
        </p:nvSpPr>
        <p:spPr>
          <a:xfrm>
            <a:off x="1974850" y="4745736"/>
            <a:ext cx="2661157" cy="1499489"/>
          </a:xfrm>
        </p:spPr>
        <p:txBody>
          <a:bodyPr/>
          <a:lstStyle/>
          <a:p>
            <a:r>
              <a:rPr lang="en-US"/>
              <a:t>Click icon to add picture</a:t>
            </a:r>
            <a:endParaRPr lang="fr-FR"/>
          </a:p>
        </p:txBody>
      </p:sp>
      <p:sp>
        <p:nvSpPr>
          <p:cNvPr id="28" name="Picture Placeholder 18"/>
          <p:cNvSpPr>
            <a:spLocks noGrp="1"/>
          </p:cNvSpPr>
          <p:nvPr>
            <p:ph type="pic" sz="quarter" idx="15"/>
          </p:nvPr>
        </p:nvSpPr>
        <p:spPr>
          <a:xfrm>
            <a:off x="8009890" y="4745735"/>
            <a:ext cx="2661157" cy="1499489"/>
          </a:xfrm>
        </p:spPr>
        <p:txBody>
          <a:bodyPr/>
          <a:lstStyle/>
          <a:p>
            <a:r>
              <a:rPr lang="en-US"/>
              <a:t>Click icon to add picture</a:t>
            </a:r>
            <a:endParaRPr lang="fr-FR"/>
          </a:p>
        </p:txBody>
      </p:sp>
      <p:sp>
        <p:nvSpPr>
          <p:cNvPr id="29" name="Picture Placeholder 18"/>
          <p:cNvSpPr>
            <a:spLocks noGrp="1"/>
          </p:cNvSpPr>
          <p:nvPr>
            <p:ph type="pic" sz="quarter" idx="16"/>
          </p:nvPr>
        </p:nvSpPr>
        <p:spPr>
          <a:xfrm>
            <a:off x="4985658" y="4745735"/>
            <a:ext cx="2661157" cy="1499489"/>
          </a:xfrm>
        </p:spPr>
        <p:txBody>
          <a:bodyPr/>
          <a:lstStyle/>
          <a:p>
            <a:r>
              <a:rPr lang="en-US"/>
              <a:t>Click icon to add picture</a:t>
            </a:r>
            <a:endParaRPr lang="fr-FR"/>
          </a:p>
        </p:txBody>
      </p:sp>
      <p:sp>
        <p:nvSpPr>
          <p:cNvPr id="30" name="Picture Placeholder 18"/>
          <p:cNvSpPr>
            <a:spLocks noGrp="1"/>
          </p:cNvSpPr>
          <p:nvPr>
            <p:ph type="pic" sz="quarter" idx="17"/>
          </p:nvPr>
        </p:nvSpPr>
        <p:spPr>
          <a:xfrm>
            <a:off x="1961428" y="3135120"/>
            <a:ext cx="2661157" cy="1499489"/>
          </a:xfrm>
        </p:spPr>
        <p:txBody>
          <a:bodyPr/>
          <a:lstStyle/>
          <a:p>
            <a:r>
              <a:rPr lang="en-US"/>
              <a:t>Click icon to add picture</a:t>
            </a:r>
            <a:endParaRPr lang="fr-FR"/>
          </a:p>
        </p:txBody>
      </p:sp>
      <p:sp>
        <p:nvSpPr>
          <p:cNvPr id="31" name="Picture Placeholder 18"/>
          <p:cNvSpPr>
            <a:spLocks noGrp="1"/>
          </p:cNvSpPr>
          <p:nvPr>
            <p:ph type="pic" sz="quarter" idx="18"/>
          </p:nvPr>
        </p:nvSpPr>
        <p:spPr>
          <a:xfrm>
            <a:off x="7996468" y="3135119"/>
            <a:ext cx="2661157" cy="1499489"/>
          </a:xfrm>
        </p:spPr>
        <p:txBody>
          <a:bodyPr/>
          <a:lstStyle/>
          <a:p>
            <a:r>
              <a:rPr lang="en-US"/>
              <a:t>Click icon to add picture</a:t>
            </a:r>
            <a:endParaRPr lang="fr-FR"/>
          </a:p>
        </p:txBody>
      </p:sp>
      <p:sp>
        <p:nvSpPr>
          <p:cNvPr id="32" name="Picture Placeholder 18"/>
          <p:cNvSpPr>
            <a:spLocks noGrp="1"/>
          </p:cNvSpPr>
          <p:nvPr>
            <p:ph type="pic" sz="quarter" idx="19"/>
          </p:nvPr>
        </p:nvSpPr>
        <p:spPr>
          <a:xfrm>
            <a:off x="4972236" y="3135119"/>
            <a:ext cx="2661157" cy="1499489"/>
          </a:xfrm>
        </p:spPr>
        <p:txBody>
          <a:bodyPr/>
          <a:lstStyle/>
          <a:p>
            <a:r>
              <a:rPr lang="en-US"/>
              <a:t>Click icon to add picture</a:t>
            </a:r>
            <a:endParaRPr lang="fr-FR"/>
          </a:p>
        </p:txBody>
      </p:sp>
      <p:sp>
        <p:nvSpPr>
          <p:cNvPr id="33" name="Picture Placeholder 18"/>
          <p:cNvSpPr>
            <a:spLocks noGrp="1"/>
          </p:cNvSpPr>
          <p:nvPr>
            <p:ph type="pic" sz="quarter" idx="20"/>
          </p:nvPr>
        </p:nvSpPr>
        <p:spPr>
          <a:xfrm>
            <a:off x="1974850" y="1524503"/>
            <a:ext cx="2661157" cy="1499489"/>
          </a:xfrm>
        </p:spPr>
        <p:txBody>
          <a:bodyPr/>
          <a:lstStyle/>
          <a:p>
            <a:r>
              <a:rPr lang="en-US"/>
              <a:t>Click icon to add picture</a:t>
            </a:r>
            <a:endParaRPr lang="fr-FR"/>
          </a:p>
        </p:txBody>
      </p:sp>
      <p:sp>
        <p:nvSpPr>
          <p:cNvPr id="34" name="Picture Placeholder 18"/>
          <p:cNvSpPr>
            <a:spLocks noGrp="1"/>
          </p:cNvSpPr>
          <p:nvPr>
            <p:ph type="pic" sz="quarter" idx="21"/>
          </p:nvPr>
        </p:nvSpPr>
        <p:spPr>
          <a:xfrm>
            <a:off x="8009890" y="1524502"/>
            <a:ext cx="2661157" cy="1499489"/>
          </a:xfrm>
        </p:spPr>
        <p:txBody>
          <a:bodyPr/>
          <a:lstStyle/>
          <a:p>
            <a:r>
              <a:rPr lang="en-US"/>
              <a:t>Click icon to add picture</a:t>
            </a:r>
            <a:endParaRPr lang="fr-FR"/>
          </a:p>
        </p:txBody>
      </p:sp>
      <p:sp>
        <p:nvSpPr>
          <p:cNvPr id="35" name="Picture Placeholder 18"/>
          <p:cNvSpPr>
            <a:spLocks noGrp="1"/>
          </p:cNvSpPr>
          <p:nvPr>
            <p:ph type="pic" sz="quarter" idx="22"/>
          </p:nvPr>
        </p:nvSpPr>
        <p:spPr>
          <a:xfrm>
            <a:off x="4985658" y="1524502"/>
            <a:ext cx="2661157" cy="1499489"/>
          </a:xfrm>
        </p:spPr>
        <p:txBody>
          <a:bodyPr/>
          <a:lstStyle/>
          <a:p>
            <a:r>
              <a:rPr lang="en-US"/>
              <a:t>Click icon to add picture</a:t>
            </a:r>
            <a:endParaRPr lang="fr-FR"/>
          </a:p>
        </p:txBody>
      </p:sp>
    </p:spTree>
    <p:extLst>
      <p:ext uri="{BB962C8B-B14F-4D97-AF65-F5344CB8AC3E}">
        <p14:creationId xmlns:p14="http://schemas.microsoft.com/office/powerpoint/2010/main" val="244940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6" name="Group 5"/>
          <p:cNvGrpSpPr/>
          <p:nvPr userDrawn="1"/>
        </p:nvGrpSpPr>
        <p:grpSpPr>
          <a:xfrm>
            <a:off x="-2" y="0"/>
            <a:ext cx="1884105" cy="1887824"/>
            <a:chOff x="-2" y="0"/>
            <a:chExt cx="1884105" cy="1887824"/>
          </a:xfrm>
        </p:grpSpPr>
        <p:grpSp>
          <p:nvGrpSpPr>
            <p:cNvPr id="7" name="Group 6"/>
            <p:cNvGrpSpPr/>
            <p:nvPr/>
          </p:nvGrpSpPr>
          <p:grpSpPr>
            <a:xfrm>
              <a:off x="-2" y="818"/>
              <a:ext cx="1884105" cy="1887006"/>
              <a:chOff x="-2" y="818"/>
              <a:chExt cx="1884105" cy="1887006"/>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66" y="818"/>
                <a:ext cx="944537" cy="941640"/>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942458"/>
                <a:ext cx="939567" cy="945366"/>
              </a:xfrm>
              <a:prstGeom prst="rect">
                <a:avLst/>
              </a:prstGeom>
            </p:spPr>
          </p:pic>
        </p:gr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939567" cy="942458"/>
            </a:xfrm>
            <a:prstGeom prst="rect">
              <a:avLst/>
            </a:prstGeom>
          </p:spPr>
        </p:pic>
      </p:grpSp>
      <p:sp>
        <p:nvSpPr>
          <p:cNvPr id="11" name="Title 1"/>
          <p:cNvSpPr>
            <a:spLocks noGrp="1"/>
          </p:cNvSpPr>
          <p:nvPr>
            <p:ph type="title"/>
          </p:nvPr>
        </p:nvSpPr>
        <p:spPr>
          <a:xfrm>
            <a:off x="1961428" y="29645"/>
            <a:ext cx="8709619" cy="883167"/>
          </a:xfrm>
        </p:spPr>
        <p:txBody>
          <a:bodyPr>
            <a:normAutofit/>
          </a:bodyPr>
          <a:lstStyle>
            <a:lvl1pPr>
              <a:defRPr sz="2400" cap="all" baseline="0">
                <a:solidFill>
                  <a:srgbClr val="00154C"/>
                </a:solidFill>
                <a:latin typeface="HelveticaNeueLT Std Blk" panose="020B0904020202020204" pitchFamily="34" charset="0"/>
                <a:cs typeface="Adobe Naskh Medium" panose="01010101010101010101" pitchFamily="50" charset="-78"/>
              </a:defRPr>
            </a:lvl1pPr>
          </a:lstStyle>
          <a:p>
            <a:r>
              <a:rPr lang="en-US"/>
              <a:t>Click to edit Master title style</a:t>
            </a:r>
            <a:endParaRPr lang="fr-FR" dirty="0"/>
          </a:p>
        </p:txBody>
      </p:sp>
      <p:sp>
        <p:nvSpPr>
          <p:cNvPr id="12" name="Date Placeholder 3"/>
          <p:cNvSpPr>
            <a:spLocks noGrp="1"/>
          </p:cNvSpPr>
          <p:nvPr>
            <p:ph type="dt" sz="half" idx="10"/>
          </p:nvPr>
        </p:nvSpPr>
        <p:spPr>
          <a:xfrm>
            <a:off x="0" y="6356350"/>
            <a:ext cx="1884103" cy="365125"/>
          </a:xfrm>
        </p:spPr>
        <p:txBody>
          <a:bodyPr/>
          <a:lstStyle>
            <a:lvl1pPr>
              <a:defRPr>
                <a:solidFill>
                  <a:srgbClr val="00A9A9"/>
                </a:solidFill>
                <a:latin typeface="HelveticaNeueLT Std Lt" panose="020B0403020202020204" pitchFamily="34" charset="0"/>
              </a:defRPr>
            </a:lvl1pPr>
          </a:lstStyle>
          <a:p>
            <a:fld id="{7F0A6366-7D1A-43F7-A484-C02A84612C0D}" type="datetime1">
              <a:rPr lang="fr-FR" smtClean="0"/>
              <a:t>24/03/2025</a:t>
            </a:fld>
            <a:endParaRPr lang="fr-FR" dirty="0"/>
          </a:p>
        </p:txBody>
      </p:sp>
      <p:sp>
        <p:nvSpPr>
          <p:cNvPr id="13" name="Footer Placeholder 4"/>
          <p:cNvSpPr>
            <a:spLocks noGrp="1"/>
          </p:cNvSpPr>
          <p:nvPr>
            <p:ph type="ftr" sz="quarter" idx="11"/>
          </p:nvPr>
        </p:nvSpPr>
        <p:spPr>
          <a:xfrm>
            <a:off x="1961428" y="6356350"/>
            <a:ext cx="4114800" cy="365125"/>
          </a:xfrm>
        </p:spPr>
        <p:txBody>
          <a:bodyPr/>
          <a:lstStyle>
            <a:lvl1pPr algn="l">
              <a:defRPr>
                <a:solidFill>
                  <a:srgbClr val="00A9A9"/>
                </a:solidFill>
              </a:defRPr>
            </a:lvl1pPr>
          </a:lstStyle>
          <a:p>
            <a:r>
              <a:rPr lang="en-US"/>
              <a:t>6th IHO Council - Monaco - 18 - 20 October 2022</a:t>
            </a:r>
            <a:endParaRPr lang="fr-FR" dirty="0"/>
          </a:p>
        </p:txBody>
      </p:sp>
      <p:sp>
        <p:nvSpPr>
          <p:cNvPr id="14" name="Slide Number Placeholder 5"/>
          <p:cNvSpPr>
            <a:spLocks noGrp="1"/>
          </p:cNvSpPr>
          <p:nvPr>
            <p:ph type="sldNum" sz="quarter" idx="12"/>
          </p:nvPr>
        </p:nvSpPr>
        <p:spPr>
          <a:xfrm>
            <a:off x="9299447" y="6356350"/>
            <a:ext cx="2743200" cy="365125"/>
          </a:xfrm>
        </p:spPr>
        <p:txBody>
          <a:bodyPr/>
          <a:lstStyle>
            <a:lvl1pPr>
              <a:defRPr>
                <a:solidFill>
                  <a:srgbClr val="00A9A9"/>
                </a:solidFill>
                <a:latin typeface="HelveticaNeueLT Std Lt" panose="020B0403020202020204" pitchFamily="34" charset="0"/>
              </a:defRPr>
            </a:lvl1pPr>
          </a:lstStyle>
          <a:p>
            <a:fld id="{46D0E966-1BD1-4C85-866E-DF3AF3395196}" type="slidenum">
              <a:rPr lang="fr-FR" smtClean="0"/>
              <a:pPr/>
              <a:t>‹#›</a:t>
            </a:fld>
            <a:endParaRPr lang="fr-FR" dirty="0"/>
          </a:p>
        </p:txBody>
      </p:sp>
      <p:sp>
        <p:nvSpPr>
          <p:cNvPr id="16" name="Subtitle 2"/>
          <p:cNvSpPr>
            <a:spLocks noGrp="1"/>
          </p:cNvSpPr>
          <p:nvPr>
            <p:ph type="subTitle" idx="13"/>
          </p:nvPr>
        </p:nvSpPr>
        <p:spPr>
          <a:xfrm>
            <a:off x="1961429" y="958199"/>
            <a:ext cx="8709619" cy="456942"/>
          </a:xfrm>
        </p:spPr>
        <p:txBody>
          <a:bodyPr>
            <a:normAutofit/>
          </a:bodyPr>
          <a:lstStyle>
            <a:lvl1pPr marL="0" indent="0" algn="l">
              <a:buNone/>
              <a:defRPr sz="1800" b="0" cap="small" baseline="0">
                <a:solidFill>
                  <a:srgbClr val="00A9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18" name="Picture Placeholder 17"/>
          <p:cNvSpPr>
            <a:spLocks noGrp="1"/>
          </p:cNvSpPr>
          <p:nvPr>
            <p:ph type="pic" sz="quarter" idx="14"/>
          </p:nvPr>
        </p:nvSpPr>
        <p:spPr>
          <a:xfrm>
            <a:off x="1962150" y="1527175"/>
            <a:ext cx="4224209" cy="2256516"/>
          </a:xfrm>
        </p:spPr>
        <p:txBody>
          <a:bodyPr/>
          <a:lstStyle/>
          <a:p>
            <a:r>
              <a:rPr lang="en-US"/>
              <a:t>Click icon to add picture</a:t>
            </a:r>
            <a:endParaRPr lang="fr-FR"/>
          </a:p>
        </p:txBody>
      </p:sp>
      <p:sp>
        <p:nvSpPr>
          <p:cNvPr id="21" name="Picture Placeholder 17"/>
          <p:cNvSpPr>
            <a:spLocks noGrp="1"/>
          </p:cNvSpPr>
          <p:nvPr>
            <p:ph type="pic" sz="quarter" idx="15"/>
          </p:nvPr>
        </p:nvSpPr>
        <p:spPr>
          <a:xfrm>
            <a:off x="6446838" y="1527175"/>
            <a:ext cx="4224209" cy="2256516"/>
          </a:xfrm>
        </p:spPr>
        <p:txBody>
          <a:bodyPr/>
          <a:lstStyle/>
          <a:p>
            <a:r>
              <a:rPr lang="en-US"/>
              <a:t>Click icon to add picture</a:t>
            </a:r>
            <a:endParaRPr lang="fr-FR"/>
          </a:p>
        </p:txBody>
      </p:sp>
      <p:sp>
        <p:nvSpPr>
          <p:cNvPr id="22" name="Picture Placeholder 17"/>
          <p:cNvSpPr>
            <a:spLocks noGrp="1"/>
          </p:cNvSpPr>
          <p:nvPr>
            <p:ph type="pic" sz="quarter" idx="16"/>
          </p:nvPr>
        </p:nvSpPr>
        <p:spPr>
          <a:xfrm>
            <a:off x="1961428" y="3941762"/>
            <a:ext cx="4224209" cy="2256516"/>
          </a:xfrm>
        </p:spPr>
        <p:txBody>
          <a:bodyPr/>
          <a:lstStyle/>
          <a:p>
            <a:r>
              <a:rPr lang="en-US"/>
              <a:t>Click icon to add picture</a:t>
            </a:r>
            <a:endParaRPr lang="fr-FR"/>
          </a:p>
        </p:txBody>
      </p:sp>
      <p:sp>
        <p:nvSpPr>
          <p:cNvPr id="23" name="Picture Placeholder 17"/>
          <p:cNvSpPr>
            <a:spLocks noGrp="1"/>
          </p:cNvSpPr>
          <p:nvPr>
            <p:ph type="pic" sz="quarter" idx="17"/>
          </p:nvPr>
        </p:nvSpPr>
        <p:spPr>
          <a:xfrm>
            <a:off x="6446116" y="3941762"/>
            <a:ext cx="4224209" cy="2256516"/>
          </a:xfrm>
        </p:spPr>
        <p:txBody>
          <a:bodyPr/>
          <a:lstStyle/>
          <a:p>
            <a:r>
              <a:rPr lang="en-US"/>
              <a:t>Click icon to add picture</a:t>
            </a:r>
            <a:endParaRPr lang="fr-FR"/>
          </a:p>
        </p:txBody>
      </p:sp>
    </p:spTree>
    <p:extLst>
      <p:ext uri="{BB962C8B-B14F-4D97-AF65-F5344CB8AC3E}">
        <p14:creationId xmlns:p14="http://schemas.microsoft.com/office/powerpoint/2010/main" val="1334964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6" name="Group 5"/>
          <p:cNvGrpSpPr/>
          <p:nvPr userDrawn="1"/>
        </p:nvGrpSpPr>
        <p:grpSpPr>
          <a:xfrm>
            <a:off x="-2" y="0"/>
            <a:ext cx="1884105" cy="1887824"/>
            <a:chOff x="-2" y="0"/>
            <a:chExt cx="1884105" cy="1887824"/>
          </a:xfrm>
        </p:grpSpPr>
        <p:grpSp>
          <p:nvGrpSpPr>
            <p:cNvPr id="7" name="Group 6"/>
            <p:cNvGrpSpPr/>
            <p:nvPr/>
          </p:nvGrpSpPr>
          <p:grpSpPr>
            <a:xfrm>
              <a:off x="-2" y="818"/>
              <a:ext cx="1884105" cy="1887006"/>
              <a:chOff x="-2" y="818"/>
              <a:chExt cx="1884105" cy="1887006"/>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66" y="818"/>
                <a:ext cx="944537" cy="941640"/>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942458"/>
                <a:ext cx="939567" cy="945366"/>
              </a:xfrm>
              <a:prstGeom prst="rect">
                <a:avLst/>
              </a:prstGeom>
            </p:spPr>
          </p:pic>
        </p:gr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939567" cy="942458"/>
            </a:xfrm>
            <a:prstGeom prst="rect">
              <a:avLst/>
            </a:prstGeom>
          </p:spPr>
        </p:pic>
      </p:grpSp>
      <p:sp>
        <p:nvSpPr>
          <p:cNvPr id="11" name="Title 1"/>
          <p:cNvSpPr>
            <a:spLocks noGrp="1"/>
          </p:cNvSpPr>
          <p:nvPr>
            <p:ph type="title"/>
          </p:nvPr>
        </p:nvSpPr>
        <p:spPr>
          <a:xfrm>
            <a:off x="1961428" y="29645"/>
            <a:ext cx="8709619" cy="883167"/>
          </a:xfrm>
        </p:spPr>
        <p:txBody>
          <a:bodyPr>
            <a:normAutofit/>
          </a:bodyPr>
          <a:lstStyle>
            <a:lvl1pPr>
              <a:defRPr sz="2400" cap="all" baseline="0">
                <a:solidFill>
                  <a:srgbClr val="00154C"/>
                </a:solidFill>
                <a:latin typeface="HelveticaNeueLT Std Blk" panose="020B0904020202020204" pitchFamily="34" charset="0"/>
                <a:cs typeface="Adobe Naskh Medium" panose="01010101010101010101" pitchFamily="50" charset="-78"/>
              </a:defRPr>
            </a:lvl1pPr>
          </a:lstStyle>
          <a:p>
            <a:r>
              <a:rPr lang="en-US"/>
              <a:t>Click to edit Master title style</a:t>
            </a:r>
            <a:endParaRPr lang="fr-FR" dirty="0"/>
          </a:p>
        </p:txBody>
      </p:sp>
      <p:sp>
        <p:nvSpPr>
          <p:cNvPr id="12" name="Date Placeholder 3"/>
          <p:cNvSpPr>
            <a:spLocks noGrp="1"/>
          </p:cNvSpPr>
          <p:nvPr>
            <p:ph type="dt" sz="half" idx="10"/>
          </p:nvPr>
        </p:nvSpPr>
        <p:spPr>
          <a:xfrm>
            <a:off x="0" y="6356350"/>
            <a:ext cx="1884103" cy="365125"/>
          </a:xfrm>
        </p:spPr>
        <p:txBody>
          <a:bodyPr/>
          <a:lstStyle>
            <a:lvl1pPr>
              <a:defRPr>
                <a:solidFill>
                  <a:srgbClr val="00A9A9"/>
                </a:solidFill>
                <a:latin typeface="HelveticaNeueLT Std Lt" panose="020B0403020202020204" pitchFamily="34" charset="0"/>
              </a:defRPr>
            </a:lvl1pPr>
          </a:lstStyle>
          <a:p>
            <a:fld id="{8D310FF9-3163-40AF-AA29-7EA69B7ECDBB}" type="datetime1">
              <a:rPr lang="fr-FR" smtClean="0"/>
              <a:t>24/03/2025</a:t>
            </a:fld>
            <a:endParaRPr lang="fr-FR" dirty="0"/>
          </a:p>
        </p:txBody>
      </p:sp>
      <p:sp>
        <p:nvSpPr>
          <p:cNvPr id="13" name="Footer Placeholder 4"/>
          <p:cNvSpPr>
            <a:spLocks noGrp="1"/>
          </p:cNvSpPr>
          <p:nvPr>
            <p:ph type="ftr" sz="quarter" idx="11"/>
          </p:nvPr>
        </p:nvSpPr>
        <p:spPr>
          <a:xfrm>
            <a:off x="1961428" y="6356350"/>
            <a:ext cx="4114800" cy="365125"/>
          </a:xfrm>
        </p:spPr>
        <p:txBody>
          <a:bodyPr/>
          <a:lstStyle>
            <a:lvl1pPr algn="l">
              <a:defRPr>
                <a:solidFill>
                  <a:srgbClr val="00A9A9"/>
                </a:solidFill>
              </a:defRPr>
            </a:lvl1pPr>
          </a:lstStyle>
          <a:p>
            <a:r>
              <a:rPr lang="en-US"/>
              <a:t>6th IHO Council - Monaco - 18 - 20 October 2022</a:t>
            </a:r>
            <a:endParaRPr lang="fr-FR" dirty="0"/>
          </a:p>
        </p:txBody>
      </p:sp>
      <p:sp>
        <p:nvSpPr>
          <p:cNvPr id="14" name="Slide Number Placeholder 5"/>
          <p:cNvSpPr>
            <a:spLocks noGrp="1"/>
          </p:cNvSpPr>
          <p:nvPr>
            <p:ph type="sldNum" sz="quarter" idx="12"/>
          </p:nvPr>
        </p:nvSpPr>
        <p:spPr>
          <a:xfrm>
            <a:off x="9299447" y="6356350"/>
            <a:ext cx="2743200" cy="365125"/>
          </a:xfrm>
        </p:spPr>
        <p:txBody>
          <a:bodyPr/>
          <a:lstStyle>
            <a:lvl1pPr>
              <a:defRPr>
                <a:solidFill>
                  <a:srgbClr val="00A9A9"/>
                </a:solidFill>
                <a:latin typeface="HelveticaNeueLT Std Lt" panose="020B0403020202020204" pitchFamily="34" charset="0"/>
              </a:defRPr>
            </a:lvl1pPr>
          </a:lstStyle>
          <a:p>
            <a:fld id="{46D0E966-1BD1-4C85-866E-DF3AF3395196}" type="slidenum">
              <a:rPr lang="fr-FR" smtClean="0"/>
              <a:pPr/>
              <a:t>‹#›</a:t>
            </a:fld>
            <a:endParaRPr lang="fr-FR" dirty="0"/>
          </a:p>
        </p:txBody>
      </p:sp>
      <p:sp>
        <p:nvSpPr>
          <p:cNvPr id="16" name="Subtitle 2"/>
          <p:cNvSpPr>
            <a:spLocks noGrp="1"/>
          </p:cNvSpPr>
          <p:nvPr>
            <p:ph type="subTitle" idx="13"/>
          </p:nvPr>
        </p:nvSpPr>
        <p:spPr>
          <a:xfrm>
            <a:off x="1961429" y="958199"/>
            <a:ext cx="8709619" cy="456942"/>
          </a:xfrm>
        </p:spPr>
        <p:txBody>
          <a:bodyPr>
            <a:normAutofit/>
          </a:bodyPr>
          <a:lstStyle>
            <a:lvl1pPr marL="0" indent="0" algn="l">
              <a:buNone/>
              <a:defRPr sz="1800" b="0" cap="small" baseline="0">
                <a:solidFill>
                  <a:srgbClr val="00A9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18" name="Media Placeholder 17"/>
          <p:cNvSpPr>
            <a:spLocks noGrp="1"/>
          </p:cNvSpPr>
          <p:nvPr>
            <p:ph type="media" sz="quarter" idx="14"/>
          </p:nvPr>
        </p:nvSpPr>
        <p:spPr>
          <a:xfrm>
            <a:off x="1961428" y="2107587"/>
            <a:ext cx="4822698" cy="3556317"/>
          </a:xfrm>
        </p:spPr>
        <p:txBody>
          <a:bodyPr/>
          <a:lstStyle/>
          <a:p>
            <a:r>
              <a:rPr lang="en-US"/>
              <a:t>Click icon to add media</a:t>
            </a:r>
            <a:endParaRPr lang="fr-FR"/>
          </a:p>
        </p:txBody>
      </p:sp>
      <p:sp>
        <p:nvSpPr>
          <p:cNvPr id="20" name="Media Placeholder 17"/>
          <p:cNvSpPr>
            <a:spLocks noGrp="1"/>
          </p:cNvSpPr>
          <p:nvPr>
            <p:ph type="media" sz="quarter" idx="15"/>
          </p:nvPr>
        </p:nvSpPr>
        <p:spPr>
          <a:xfrm>
            <a:off x="7215378" y="2107586"/>
            <a:ext cx="4822698" cy="3556317"/>
          </a:xfrm>
        </p:spPr>
        <p:txBody>
          <a:bodyPr/>
          <a:lstStyle/>
          <a:p>
            <a:r>
              <a:rPr lang="en-US"/>
              <a:t>Click icon to add media</a:t>
            </a:r>
            <a:endParaRPr lang="fr-FR"/>
          </a:p>
        </p:txBody>
      </p:sp>
    </p:spTree>
    <p:extLst>
      <p:ext uri="{BB962C8B-B14F-4D97-AF65-F5344CB8AC3E}">
        <p14:creationId xmlns:p14="http://schemas.microsoft.com/office/powerpoint/2010/main" val="2242150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6" name="Group 5"/>
          <p:cNvGrpSpPr/>
          <p:nvPr userDrawn="1"/>
        </p:nvGrpSpPr>
        <p:grpSpPr>
          <a:xfrm>
            <a:off x="-2" y="0"/>
            <a:ext cx="1884105" cy="1887824"/>
            <a:chOff x="-2" y="0"/>
            <a:chExt cx="1884105" cy="1887824"/>
          </a:xfrm>
        </p:grpSpPr>
        <p:grpSp>
          <p:nvGrpSpPr>
            <p:cNvPr id="7" name="Group 6"/>
            <p:cNvGrpSpPr/>
            <p:nvPr/>
          </p:nvGrpSpPr>
          <p:grpSpPr>
            <a:xfrm>
              <a:off x="-2" y="818"/>
              <a:ext cx="1884105" cy="1887006"/>
              <a:chOff x="-2" y="818"/>
              <a:chExt cx="1884105" cy="1887006"/>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66" y="818"/>
                <a:ext cx="944537" cy="941640"/>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942458"/>
                <a:ext cx="939567" cy="945366"/>
              </a:xfrm>
              <a:prstGeom prst="rect">
                <a:avLst/>
              </a:prstGeom>
            </p:spPr>
          </p:pic>
        </p:gr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939567" cy="942458"/>
            </a:xfrm>
            <a:prstGeom prst="rect">
              <a:avLst/>
            </a:prstGeom>
          </p:spPr>
        </p:pic>
      </p:grpSp>
      <p:sp>
        <p:nvSpPr>
          <p:cNvPr id="11" name="Title 1"/>
          <p:cNvSpPr>
            <a:spLocks noGrp="1"/>
          </p:cNvSpPr>
          <p:nvPr>
            <p:ph type="title"/>
          </p:nvPr>
        </p:nvSpPr>
        <p:spPr>
          <a:xfrm>
            <a:off x="1961428" y="29645"/>
            <a:ext cx="8709619" cy="883167"/>
          </a:xfrm>
        </p:spPr>
        <p:txBody>
          <a:bodyPr>
            <a:normAutofit/>
          </a:bodyPr>
          <a:lstStyle>
            <a:lvl1pPr>
              <a:defRPr sz="2400" cap="all" baseline="0">
                <a:solidFill>
                  <a:srgbClr val="00154C"/>
                </a:solidFill>
                <a:latin typeface="HelveticaNeueLT Std Blk" panose="020B0904020202020204" pitchFamily="34" charset="0"/>
                <a:cs typeface="Adobe Naskh Medium" panose="01010101010101010101" pitchFamily="50" charset="-78"/>
              </a:defRPr>
            </a:lvl1pPr>
          </a:lstStyle>
          <a:p>
            <a:r>
              <a:rPr lang="en-US"/>
              <a:t>Click to edit Master title style</a:t>
            </a:r>
            <a:endParaRPr lang="fr-FR" dirty="0"/>
          </a:p>
        </p:txBody>
      </p:sp>
      <p:sp>
        <p:nvSpPr>
          <p:cNvPr id="12" name="Date Placeholder 3"/>
          <p:cNvSpPr>
            <a:spLocks noGrp="1"/>
          </p:cNvSpPr>
          <p:nvPr>
            <p:ph type="dt" sz="half" idx="10"/>
          </p:nvPr>
        </p:nvSpPr>
        <p:spPr>
          <a:xfrm>
            <a:off x="0" y="6356350"/>
            <a:ext cx="1884103" cy="365125"/>
          </a:xfrm>
        </p:spPr>
        <p:txBody>
          <a:bodyPr/>
          <a:lstStyle>
            <a:lvl1pPr>
              <a:defRPr>
                <a:solidFill>
                  <a:srgbClr val="00A9A9"/>
                </a:solidFill>
                <a:latin typeface="HelveticaNeueLT Std Lt" panose="020B0403020202020204" pitchFamily="34" charset="0"/>
              </a:defRPr>
            </a:lvl1pPr>
          </a:lstStyle>
          <a:p>
            <a:fld id="{98584D1B-0459-4075-9EE6-DCC46797804F}" type="datetime1">
              <a:rPr lang="fr-FR" smtClean="0"/>
              <a:t>24/03/2025</a:t>
            </a:fld>
            <a:endParaRPr lang="fr-FR" dirty="0"/>
          </a:p>
        </p:txBody>
      </p:sp>
      <p:sp>
        <p:nvSpPr>
          <p:cNvPr id="13" name="Footer Placeholder 4"/>
          <p:cNvSpPr>
            <a:spLocks noGrp="1"/>
          </p:cNvSpPr>
          <p:nvPr>
            <p:ph type="ftr" sz="quarter" idx="11"/>
          </p:nvPr>
        </p:nvSpPr>
        <p:spPr>
          <a:xfrm>
            <a:off x="1961428" y="6356350"/>
            <a:ext cx="4114800" cy="365125"/>
          </a:xfrm>
        </p:spPr>
        <p:txBody>
          <a:bodyPr/>
          <a:lstStyle>
            <a:lvl1pPr algn="l">
              <a:defRPr>
                <a:solidFill>
                  <a:srgbClr val="00A9A9"/>
                </a:solidFill>
              </a:defRPr>
            </a:lvl1pPr>
          </a:lstStyle>
          <a:p>
            <a:r>
              <a:rPr lang="en-US"/>
              <a:t>6th IHO Council - Monaco - 18 - 20 October 2022</a:t>
            </a:r>
            <a:endParaRPr lang="fr-FR" dirty="0"/>
          </a:p>
        </p:txBody>
      </p:sp>
      <p:sp>
        <p:nvSpPr>
          <p:cNvPr id="14" name="Slide Number Placeholder 5"/>
          <p:cNvSpPr>
            <a:spLocks noGrp="1"/>
          </p:cNvSpPr>
          <p:nvPr>
            <p:ph type="sldNum" sz="quarter" idx="12"/>
          </p:nvPr>
        </p:nvSpPr>
        <p:spPr>
          <a:xfrm>
            <a:off x="9299447" y="6356350"/>
            <a:ext cx="2743200" cy="365125"/>
          </a:xfrm>
        </p:spPr>
        <p:txBody>
          <a:bodyPr/>
          <a:lstStyle>
            <a:lvl1pPr>
              <a:defRPr>
                <a:solidFill>
                  <a:srgbClr val="00A9A9"/>
                </a:solidFill>
                <a:latin typeface="HelveticaNeueLT Std Lt" panose="020B0403020202020204" pitchFamily="34" charset="0"/>
              </a:defRPr>
            </a:lvl1pPr>
          </a:lstStyle>
          <a:p>
            <a:fld id="{46D0E966-1BD1-4C85-866E-DF3AF3395196}" type="slidenum">
              <a:rPr lang="fr-FR" smtClean="0"/>
              <a:pPr/>
              <a:t>‹#›</a:t>
            </a:fld>
            <a:endParaRPr lang="fr-FR" dirty="0"/>
          </a:p>
        </p:txBody>
      </p:sp>
      <p:sp>
        <p:nvSpPr>
          <p:cNvPr id="16" name="Subtitle 2"/>
          <p:cNvSpPr>
            <a:spLocks noGrp="1"/>
          </p:cNvSpPr>
          <p:nvPr>
            <p:ph type="subTitle" idx="13"/>
          </p:nvPr>
        </p:nvSpPr>
        <p:spPr>
          <a:xfrm>
            <a:off x="1961429" y="958199"/>
            <a:ext cx="8709619" cy="456942"/>
          </a:xfrm>
        </p:spPr>
        <p:txBody>
          <a:bodyPr>
            <a:normAutofit/>
          </a:bodyPr>
          <a:lstStyle>
            <a:lvl1pPr marL="0" indent="0" algn="l">
              <a:buNone/>
              <a:defRPr sz="1800" b="0" cap="small" baseline="0">
                <a:solidFill>
                  <a:srgbClr val="00A9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17" name="Text Placeholder 2"/>
          <p:cNvSpPr>
            <a:spLocks noGrp="1"/>
          </p:cNvSpPr>
          <p:nvPr>
            <p:ph idx="16"/>
          </p:nvPr>
        </p:nvSpPr>
        <p:spPr>
          <a:xfrm>
            <a:off x="1961428" y="2505075"/>
            <a:ext cx="4928895" cy="3684588"/>
          </a:xfrm>
          <a:prstGeom prst="rect">
            <a:avLst/>
          </a:prstGeom>
        </p:spPr>
        <p:txBody>
          <a:bodyPr vert="horz" lIns="91440" tIns="45720" rIns="91440" bIns="45720" rtlCol="0">
            <a:normAutofit/>
          </a:bodyPr>
          <a:lstStyle>
            <a:lvl1pPr>
              <a:defRPr>
                <a:solidFill>
                  <a:srgbClr val="00154C"/>
                </a:solidFill>
              </a:defRPr>
            </a:lvl1pPr>
            <a:lvl2pPr>
              <a:defRPr>
                <a:solidFill>
                  <a:srgbClr val="00154C"/>
                </a:solidFill>
              </a:defRPr>
            </a:lvl2pPr>
            <a:lvl3pPr>
              <a:defRPr>
                <a:solidFill>
                  <a:srgbClr val="00154C"/>
                </a:solidFill>
              </a:defRPr>
            </a:lvl3pPr>
            <a:lvl4pPr>
              <a:defRPr>
                <a:solidFill>
                  <a:srgbClr val="00154C"/>
                </a:solidFill>
              </a:defRPr>
            </a:lvl4pPr>
            <a:lvl5pPr>
              <a:defRPr>
                <a:solidFill>
                  <a:srgbClr val="0015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9" name="Text Placeholder 2"/>
          <p:cNvSpPr>
            <a:spLocks noGrp="1"/>
          </p:cNvSpPr>
          <p:nvPr>
            <p:ph idx="17"/>
          </p:nvPr>
        </p:nvSpPr>
        <p:spPr>
          <a:xfrm>
            <a:off x="7095784" y="2505075"/>
            <a:ext cx="4928895" cy="3684588"/>
          </a:xfrm>
          <a:prstGeom prst="rect">
            <a:avLst/>
          </a:prstGeom>
        </p:spPr>
        <p:txBody>
          <a:bodyPr vert="horz" lIns="91440" tIns="45720" rIns="91440" bIns="45720" rtlCol="0">
            <a:normAutofit/>
          </a:bodyPr>
          <a:lstStyle>
            <a:lvl1pPr>
              <a:defRPr>
                <a:solidFill>
                  <a:srgbClr val="00154C"/>
                </a:solidFill>
              </a:defRPr>
            </a:lvl1pPr>
            <a:lvl2pPr>
              <a:defRPr>
                <a:solidFill>
                  <a:srgbClr val="00154C"/>
                </a:solidFill>
              </a:defRPr>
            </a:lvl2pPr>
            <a:lvl3pPr>
              <a:defRPr>
                <a:solidFill>
                  <a:srgbClr val="00154C"/>
                </a:solidFill>
              </a:defRPr>
            </a:lvl3pPr>
            <a:lvl4pPr>
              <a:defRPr>
                <a:solidFill>
                  <a:srgbClr val="00154C"/>
                </a:solidFill>
              </a:defRPr>
            </a:lvl4pPr>
            <a:lvl5pPr>
              <a:defRPr>
                <a:solidFill>
                  <a:srgbClr val="0015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21" name="Text Placeholder 2"/>
          <p:cNvSpPr>
            <a:spLocks noGrp="1"/>
          </p:cNvSpPr>
          <p:nvPr>
            <p:ph type="body" sz="quarter" idx="18"/>
          </p:nvPr>
        </p:nvSpPr>
        <p:spPr>
          <a:xfrm>
            <a:off x="1961427" y="1881446"/>
            <a:ext cx="4928895" cy="456942"/>
          </a:xfrm>
        </p:spPr>
        <p:txBody>
          <a:bodyPr>
            <a:normAutofit/>
          </a:bodyPr>
          <a:lstStyle>
            <a:lvl1pPr marL="0" indent="0">
              <a:buNone/>
              <a:defRPr sz="1800" cap="small" baseline="0">
                <a:solidFill>
                  <a:srgbClr val="00A9A9"/>
                </a:solidFill>
                <a:latin typeface="HelveticaNeueLT Std Blk" panose="020B0904020202020204" pitchFamily="34" charset="0"/>
              </a:defRPr>
            </a:lvl1pPr>
          </a:lstStyle>
          <a:p>
            <a:pPr lvl="0"/>
            <a:r>
              <a:rPr lang="en-US"/>
              <a:t>Click to edit Master text styles</a:t>
            </a:r>
          </a:p>
        </p:txBody>
      </p:sp>
      <p:sp>
        <p:nvSpPr>
          <p:cNvPr id="22" name="Text Placeholder 2"/>
          <p:cNvSpPr>
            <a:spLocks noGrp="1"/>
          </p:cNvSpPr>
          <p:nvPr>
            <p:ph type="body" sz="quarter" idx="19"/>
          </p:nvPr>
        </p:nvSpPr>
        <p:spPr>
          <a:xfrm>
            <a:off x="7095783" y="1880755"/>
            <a:ext cx="4928895" cy="456942"/>
          </a:xfrm>
        </p:spPr>
        <p:txBody>
          <a:bodyPr>
            <a:normAutofit/>
          </a:bodyPr>
          <a:lstStyle>
            <a:lvl1pPr marL="0" indent="0">
              <a:buNone/>
              <a:defRPr sz="1800" cap="small" baseline="0">
                <a:solidFill>
                  <a:srgbClr val="00A9A9"/>
                </a:solidFill>
                <a:latin typeface="HelveticaNeueLT Std Blk" panose="020B09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776073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6" name="Group 5"/>
          <p:cNvGrpSpPr/>
          <p:nvPr userDrawn="1"/>
        </p:nvGrpSpPr>
        <p:grpSpPr>
          <a:xfrm>
            <a:off x="-2" y="0"/>
            <a:ext cx="1884105" cy="1887824"/>
            <a:chOff x="-2" y="0"/>
            <a:chExt cx="1884105" cy="1887824"/>
          </a:xfrm>
        </p:grpSpPr>
        <p:grpSp>
          <p:nvGrpSpPr>
            <p:cNvPr id="7" name="Group 6"/>
            <p:cNvGrpSpPr/>
            <p:nvPr/>
          </p:nvGrpSpPr>
          <p:grpSpPr>
            <a:xfrm>
              <a:off x="-2" y="818"/>
              <a:ext cx="1884105" cy="1887006"/>
              <a:chOff x="-2" y="818"/>
              <a:chExt cx="1884105" cy="1887006"/>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66" y="818"/>
                <a:ext cx="944537" cy="941640"/>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942458"/>
                <a:ext cx="939567" cy="945366"/>
              </a:xfrm>
              <a:prstGeom prst="rect">
                <a:avLst/>
              </a:prstGeom>
            </p:spPr>
          </p:pic>
        </p:gr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939567" cy="942458"/>
            </a:xfrm>
            <a:prstGeom prst="rect">
              <a:avLst/>
            </a:prstGeom>
          </p:spPr>
        </p:pic>
      </p:grpSp>
      <p:sp>
        <p:nvSpPr>
          <p:cNvPr id="11" name="Title 1"/>
          <p:cNvSpPr>
            <a:spLocks noGrp="1"/>
          </p:cNvSpPr>
          <p:nvPr>
            <p:ph type="title"/>
          </p:nvPr>
        </p:nvSpPr>
        <p:spPr>
          <a:xfrm>
            <a:off x="1961428" y="29645"/>
            <a:ext cx="8709619" cy="883167"/>
          </a:xfrm>
        </p:spPr>
        <p:txBody>
          <a:bodyPr>
            <a:normAutofit/>
          </a:bodyPr>
          <a:lstStyle>
            <a:lvl1pPr>
              <a:defRPr sz="2400" cap="all" baseline="0">
                <a:solidFill>
                  <a:srgbClr val="00154C"/>
                </a:solidFill>
                <a:latin typeface="HelveticaNeueLT Std Blk" panose="020B0904020202020204" pitchFamily="34" charset="0"/>
                <a:cs typeface="Adobe Naskh Medium" panose="01010101010101010101" pitchFamily="50" charset="-78"/>
              </a:defRPr>
            </a:lvl1pPr>
          </a:lstStyle>
          <a:p>
            <a:r>
              <a:rPr lang="en-US"/>
              <a:t>Click to edit Master title style</a:t>
            </a:r>
            <a:endParaRPr lang="fr-FR" dirty="0"/>
          </a:p>
        </p:txBody>
      </p:sp>
      <p:sp>
        <p:nvSpPr>
          <p:cNvPr id="12" name="Date Placeholder 3"/>
          <p:cNvSpPr>
            <a:spLocks noGrp="1"/>
          </p:cNvSpPr>
          <p:nvPr>
            <p:ph type="dt" sz="half" idx="10"/>
          </p:nvPr>
        </p:nvSpPr>
        <p:spPr>
          <a:xfrm>
            <a:off x="0" y="6356350"/>
            <a:ext cx="1884103" cy="365125"/>
          </a:xfrm>
        </p:spPr>
        <p:txBody>
          <a:bodyPr/>
          <a:lstStyle>
            <a:lvl1pPr>
              <a:defRPr>
                <a:solidFill>
                  <a:srgbClr val="00A9A9"/>
                </a:solidFill>
                <a:latin typeface="HelveticaNeueLT Std Lt" panose="020B0403020202020204" pitchFamily="34" charset="0"/>
              </a:defRPr>
            </a:lvl1pPr>
          </a:lstStyle>
          <a:p>
            <a:fld id="{0A646C5F-FC01-4E42-98E0-7D76E025ED0A}" type="datetime1">
              <a:rPr lang="fr-FR" smtClean="0"/>
              <a:t>24/03/2025</a:t>
            </a:fld>
            <a:endParaRPr lang="fr-FR" dirty="0"/>
          </a:p>
        </p:txBody>
      </p:sp>
      <p:sp>
        <p:nvSpPr>
          <p:cNvPr id="13" name="Footer Placeholder 4"/>
          <p:cNvSpPr>
            <a:spLocks noGrp="1"/>
          </p:cNvSpPr>
          <p:nvPr>
            <p:ph type="ftr" sz="quarter" idx="11"/>
          </p:nvPr>
        </p:nvSpPr>
        <p:spPr>
          <a:xfrm>
            <a:off x="1961428" y="6356350"/>
            <a:ext cx="4114800" cy="365125"/>
          </a:xfrm>
        </p:spPr>
        <p:txBody>
          <a:bodyPr/>
          <a:lstStyle>
            <a:lvl1pPr algn="l">
              <a:defRPr>
                <a:solidFill>
                  <a:srgbClr val="00A9A9"/>
                </a:solidFill>
              </a:defRPr>
            </a:lvl1pPr>
          </a:lstStyle>
          <a:p>
            <a:r>
              <a:rPr lang="en-US"/>
              <a:t>6th IHO Council - Monaco - 18 - 20 October 2022</a:t>
            </a:r>
            <a:endParaRPr lang="fr-FR" dirty="0"/>
          </a:p>
        </p:txBody>
      </p:sp>
      <p:sp>
        <p:nvSpPr>
          <p:cNvPr id="14" name="Slide Number Placeholder 5"/>
          <p:cNvSpPr>
            <a:spLocks noGrp="1"/>
          </p:cNvSpPr>
          <p:nvPr>
            <p:ph type="sldNum" sz="quarter" idx="12"/>
          </p:nvPr>
        </p:nvSpPr>
        <p:spPr>
          <a:xfrm>
            <a:off x="9299447" y="6356350"/>
            <a:ext cx="2743200" cy="365125"/>
          </a:xfrm>
        </p:spPr>
        <p:txBody>
          <a:bodyPr/>
          <a:lstStyle>
            <a:lvl1pPr>
              <a:defRPr>
                <a:solidFill>
                  <a:srgbClr val="00A9A9"/>
                </a:solidFill>
                <a:latin typeface="HelveticaNeueLT Std Lt" panose="020B0403020202020204" pitchFamily="34" charset="0"/>
              </a:defRPr>
            </a:lvl1pPr>
          </a:lstStyle>
          <a:p>
            <a:fld id="{46D0E966-1BD1-4C85-866E-DF3AF3395196}" type="slidenum">
              <a:rPr lang="fr-FR" smtClean="0"/>
              <a:pPr/>
              <a:t>‹#›</a:t>
            </a:fld>
            <a:endParaRPr lang="fr-FR" dirty="0"/>
          </a:p>
        </p:txBody>
      </p:sp>
      <p:sp>
        <p:nvSpPr>
          <p:cNvPr id="16" name="Subtitle 2"/>
          <p:cNvSpPr>
            <a:spLocks noGrp="1"/>
          </p:cNvSpPr>
          <p:nvPr>
            <p:ph type="subTitle" idx="13"/>
          </p:nvPr>
        </p:nvSpPr>
        <p:spPr>
          <a:xfrm>
            <a:off x="1961429" y="958199"/>
            <a:ext cx="8709619" cy="456942"/>
          </a:xfrm>
        </p:spPr>
        <p:txBody>
          <a:bodyPr>
            <a:normAutofit/>
          </a:bodyPr>
          <a:lstStyle>
            <a:lvl1pPr marL="0" indent="0" algn="l">
              <a:buNone/>
              <a:defRPr sz="1800" b="0" cap="small" baseline="0">
                <a:solidFill>
                  <a:srgbClr val="00A9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17" name="Text Placeholder 2"/>
          <p:cNvSpPr>
            <a:spLocks noGrp="1"/>
          </p:cNvSpPr>
          <p:nvPr>
            <p:ph idx="16"/>
          </p:nvPr>
        </p:nvSpPr>
        <p:spPr>
          <a:xfrm>
            <a:off x="1961428" y="2505075"/>
            <a:ext cx="4928895" cy="1326261"/>
          </a:xfrm>
          <a:prstGeom prst="rect">
            <a:avLst/>
          </a:prstGeom>
        </p:spPr>
        <p:txBody>
          <a:bodyPr vert="horz" lIns="91440" tIns="45720" rIns="91440" bIns="45720" rtlCol="0">
            <a:normAutofit/>
          </a:bodyPr>
          <a:lstStyle>
            <a:lvl1pPr>
              <a:defRPr>
                <a:solidFill>
                  <a:srgbClr val="00154C"/>
                </a:solidFill>
              </a:defRPr>
            </a:lvl1pPr>
            <a:lvl2pPr>
              <a:defRPr>
                <a:solidFill>
                  <a:srgbClr val="00154C"/>
                </a:solidFill>
              </a:defRPr>
            </a:lvl2pPr>
            <a:lvl3pPr>
              <a:defRPr>
                <a:solidFill>
                  <a:srgbClr val="00154C"/>
                </a:solidFill>
              </a:defRPr>
            </a:lvl3pPr>
            <a:lvl4pPr>
              <a:defRPr>
                <a:solidFill>
                  <a:srgbClr val="00154C"/>
                </a:solidFill>
              </a:defRPr>
            </a:lvl4pPr>
            <a:lvl5pPr>
              <a:defRPr>
                <a:solidFill>
                  <a:srgbClr val="0015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9" name="Text Placeholder 2"/>
          <p:cNvSpPr>
            <a:spLocks noGrp="1"/>
          </p:cNvSpPr>
          <p:nvPr>
            <p:ph idx="17"/>
          </p:nvPr>
        </p:nvSpPr>
        <p:spPr>
          <a:xfrm>
            <a:off x="7095784" y="2505075"/>
            <a:ext cx="4928895" cy="1326261"/>
          </a:xfrm>
          <a:prstGeom prst="rect">
            <a:avLst/>
          </a:prstGeom>
        </p:spPr>
        <p:txBody>
          <a:bodyPr vert="horz" lIns="91440" tIns="45720" rIns="91440" bIns="45720" rtlCol="0">
            <a:normAutofit/>
          </a:bodyPr>
          <a:lstStyle>
            <a:lvl1pPr>
              <a:defRPr>
                <a:solidFill>
                  <a:srgbClr val="00154C"/>
                </a:solidFill>
              </a:defRPr>
            </a:lvl1pPr>
            <a:lvl2pPr>
              <a:defRPr>
                <a:solidFill>
                  <a:srgbClr val="00154C"/>
                </a:solidFill>
              </a:defRPr>
            </a:lvl2pPr>
            <a:lvl3pPr>
              <a:defRPr>
                <a:solidFill>
                  <a:srgbClr val="00154C"/>
                </a:solidFill>
              </a:defRPr>
            </a:lvl3pPr>
            <a:lvl4pPr>
              <a:defRPr>
                <a:solidFill>
                  <a:srgbClr val="00154C"/>
                </a:solidFill>
              </a:defRPr>
            </a:lvl4pPr>
            <a:lvl5pPr>
              <a:defRPr>
                <a:solidFill>
                  <a:srgbClr val="0015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22" name="Picture Placeholder 21"/>
          <p:cNvSpPr>
            <a:spLocks noGrp="1"/>
          </p:cNvSpPr>
          <p:nvPr>
            <p:ph type="pic" sz="quarter" idx="18"/>
          </p:nvPr>
        </p:nvSpPr>
        <p:spPr>
          <a:xfrm>
            <a:off x="1962150" y="3949700"/>
            <a:ext cx="4927600" cy="2332038"/>
          </a:xfrm>
        </p:spPr>
        <p:txBody>
          <a:bodyPr/>
          <a:lstStyle/>
          <a:p>
            <a:r>
              <a:rPr lang="en-US"/>
              <a:t>Click icon to add picture</a:t>
            </a:r>
            <a:endParaRPr lang="fr-FR"/>
          </a:p>
        </p:txBody>
      </p:sp>
      <p:sp>
        <p:nvSpPr>
          <p:cNvPr id="23" name="Picture Placeholder 21"/>
          <p:cNvSpPr>
            <a:spLocks noGrp="1"/>
          </p:cNvSpPr>
          <p:nvPr>
            <p:ph type="pic" sz="quarter" idx="19"/>
          </p:nvPr>
        </p:nvSpPr>
        <p:spPr>
          <a:xfrm>
            <a:off x="7110476" y="3940155"/>
            <a:ext cx="4927600" cy="2332038"/>
          </a:xfrm>
        </p:spPr>
        <p:txBody>
          <a:bodyPr/>
          <a:lstStyle/>
          <a:p>
            <a:r>
              <a:rPr lang="en-US"/>
              <a:t>Click icon to add picture</a:t>
            </a:r>
            <a:endParaRPr lang="fr-FR"/>
          </a:p>
        </p:txBody>
      </p:sp>
      <p:sp>
        <p:nvSpPr>
          <p:cNvPr id="21" name="Text Placeholder 2"/>
          <p:cNvSpPr>
            <a:spLocks noGrp="1"/>
          </p:cNvSpPr>
          <p:nvPr>
            <p:ph type="body" sz="quarter" idx="20"/>
          </p:nvPr>
        </p:nvSpPr>
        <p:spPr>
          <a:xfrm>
            <a:off x="1961427" y="1881446"/>
            <a:ext cx="4928895" cy="456942"/>
          </a:xfrm>
        </p:spPr>
        <p:txBody>
          <a:bodyPr>
            <a:normAutofit/>
          </a:bodyPr>
          <a:lstStyle>
            <a:lvl1pPr marL="0" indent="0">
              <a:buNone/>
              <a:defRPr sz="1800" cap="small" baseline="0">
                <a:solidFill>
                  <a:srgbClr val="00A9A9"/>
                </a:solidFill>
                <a:latin typeface="HelveticaNeueLT Std Blk" panose="020B0904020202020204" pitchFamily="34" charset="0"/>
              </a:defRPr>
            </a:lvl1pPr>
          </a:lstStyle>
          <a:p>
            <a:pPr lvl="0"/>
            <a:r>
              <a:rPr lang="en-US"/>
              <a:t>Click to edit Master text styles</a:t>
            </a:r>
          </a:p>
        </p:txBody>
      </p:sp>
      <p:sp>
        <p:nvSpPr>
          <p:cNvPr id="24" name="Text Placeholder 2"/>
          <p:cNvSpPr>
            <a:spLocks noGrp="1"/>
          </p:cNvSpPr>
          <p:nvPr>
            <p:ph type="body" sz="quarter" idx="21"/>
          </p:nvPr>
        </p:nvSpPr>
        <p:spPr>
          <a:xfrm>
            <a:off x="7095783" y="1881446"/>
            <a:ext cx="4928895" cy="456942"/>
          </a:xfrm>
        </p:spPr>
        <p:txBody>
          <a:bodyPr>
            <a:normAutofit/>
          </a:bodyPr>
          <a:lstStyle>
            <a:lvl1pPr marL="0" indent="0">
              <a:buNone/>
              <a:defRPr sz="1800" cap="small" baseline="0">
                <a:solidFill>
                  <a:srgbClr val="00A9A9"/>
                </a:solidFill>
                <a:latin typeface="HelveticaNeueLT Std Blk" panose="020B09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83982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6" name="Group 5"/>
          <p:cNvGrpSpPr/>
          <p:nvPr userDrawn="1"/>
        </p:nvGrpSpPr>
        <p:grpSpPr>
          <a:xfrm>
            <a:off x="-2" y="0"/>
            <a:ext cx="1884105" cy="1887824"/>
            <a:chOff x="-2" y="0"/>
            <a:chExt cx="1884105" cy="1887824"/>
          </a:xfrm>
        </p:grpSpPr>
        <p:grpSp>
          <p:nvGrpSpPr>
            <p:cNvPr id="7" name="Group 6"/>
            <p:cNvGrpSpPr/>
            <p:nvPr/>
          </p:nvGrpSpPr>
          <p:grpSpPr>
            <a:xfrm>
              <a:off x="-2" y="818"/>
              <a:ext cx="1884105" cy="1887006"/>
              <a:chOff x="-2" y="818"/>
              <a:chExt cx="1884105" cy="1887006"/>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66" y="818"/>
                <a:ext cx="944537" cy="941640"/>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942458"/>
                <a:ext cx="939567" cy="945366"/>
              </a:xfrm>
              <a:prstGeom prst="rect">
                <a:avLst/>
              </a:prstGeom>
            </p:spPr>
          </p:pic>
        </p:gr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939567" cy="942458"/>
            </a:xfrm>
            <a:prstGeom prst="rect">
              <a:avLst/>
            </a:prstGeom>
          </p:spPr>
        </p:pic>
      </p:grpSp>
      <p:sp>
        <p:nvSpPr>
          <p:cNvPr id="11" name="Title 1"/>
          <p:cNvSpPr>
            <a:spLocks noGrp="1"/>
          </p:cNvSpPr>
          <p:nvPr>
            <p:ph type="title"/>
          </p:nvPr>
        </p:nvSpPr>
        <p:spPr>
          <a:xfrm>
            <a:off x="1961428" y="29645"/>
            <a:ext cx="8709619" cy="883167"/>
          </a:xfrm>
        </p:spPr>
        <p:txBody>
          <a:bodyPr>
            <a:normAutofit/>
          </a:bodyPr>
          <a:lstStyle>
            <a:lvl1pPr>
              <a:defRPr sz="2400" cap="all" baseline="0">
                <a:solidFill>
                  <a:srgbClr val="00154C"/>
                </a:solidFill>
                <a:latin typeface="HelveticaNeueLT Std Blk" panose="020B0904020202020204" pitchFamily="34" charset="0"/>
                <a:cs typeface="Adobe Naskh Medium" panose="01010101010101010101" pitchFamily="50" charset="-78"/>
              </a:defRPr>
            </a:lvl1pPr>
          </a:lstStyle>
          <a:p>
            <a:r>
              <a:rPr lang="en-US"/>
              <a:t>Click to edit Master title style</a:t>
            </a:r>
            <a:endParaRPr lang="fr-FR" dirty="0"/>
          </a:p>
        </p:txBody>
      </p:sp>
      <p:sp>
        <p:nvSpPr>
          <p:cNvPr id="12" name="Date Placeholder 3"/>
          <p:cNvSpPr>
            <a:spLocks noGrp="1"/>
          </p:cNvSpPr>
          <p:nvPr>
            <p:ph type="dt" sz="half" idx="10"/>
          </p:nvPr>
        </p:nvSpPr>
        <p:spPr>
          <a:xfrm>
            <a:off x="0" y="6356350"/>
            <a:ext cx="1884103" cy="365125"/>
          </a:xfrm>
        </p:spPr>
        <p:txBody>
          <a:bodyPr/>
          <a:lstStyle>
            <a:lvl1pPr>
              <a:defRPr>
                <a:solidFill>
                  <a:srgbClr val="00A9A9"/>
                </a:solidFill>
                <a:latin typeface="HelveticaNeueLT Std Lt" panose="020B0403020202020204" pitchFamily="34" charset="0"/>
              </a:defRPr>
            </a:lvl1pPr>
          </a:lstStyle>
          <a:p>
            <a:fld id="{12B02503-C8DC-446A-A23A-0ABA9CE2FFDC}" type="datetime1">
              <a:rPr lang="fr-FR" smtClean="0"/>
              <a:t>24/03/2025</a:t>
            </a:fld>
            <a:endParaRPr lang="fr-FR" dirty="0"/>
          </a:p>
        </p:txBody>
      </p:sp>
      <p:sp>
        <p:nvSpPr>
          <p:cNvPr id="13" name="Footer Placeholder 4"/>
          <p:cNvSpPr>
            <a:spLocks noGrp="1"/>
          </p:cNvSpPr>
          <p:nvPr>
            <p:ph type="ftr" sz="quarter" idx="11"/>
          </p:nvPr>
        </p:nvSpPr>
        <p:spPr>
          <a:xfrm>
            <a:off x="1961428" y="6356350"/>
            <a:ext cx="4114800" cy="365125"/>
          </a:xfrm>
        </p:spPr>
        <p:txBody>
          <a:bodyPr/>
          <a:lstStyle>
            <a:lvl1pPr algn="l">
              <a:defRPr>
                <a:solidFill>
                  <a:srgbClr val="00A9A9"/>
                </a:solidFill>
              </a:defRPr>
            </a:lvl1pPr>
          </a:lstStyle>
          <a:p>
            <a:r>
              <a:rPr lang="en-US"/>
              <a:t>6th IHO Council - Monaco - 18 - 20 October 2022</a:t>
            </a:r>
            <a:endParaRPr lang="fr-FR" dirty="0"/>
          </a:p>
        </p:txBody>
      </p:sp>
      <p:sp>
        <p:nvSpPr>
          <p:cNvPr id="14" name="Slide Number Placeholder 5"/>
          <p:cNvSpPr>
            <a:spLocks noGrp="1"/>
          </p:cNvSpPr>
          <p:nvPr>
            <p:ph type="sldNum" sz="quarter" idx="12"/>
          </p:nvPr>
        </p:nvSpPr>
        <p:spPr>
          <a:xfrm>
            <a:off x="9299447" y="6356350"/>
            <a:ext cx="2743200" cy="365125"/>
          </a:xfrm>
        </p:spPr>
        <p:txBody>
          <a:bodyPr/>
          <a:lstStyle>
            <a:lvl1pPr>
              <a:defRPr>
                <a:solidFill>
                  <a:srgbClr val="00A9A9"/>
                </a:solidFill>
                <a:latin typeface="HelveticaNeueLT Std Lt" panose="020B0403020202020204" pitchFamily="34" charset="0"/>
              </a:defRPr>
            </a:lvl1pPr>
          </a:lstStyle>
          <a:p>
            <a:fld id="{46D0E966-1BD1-4C85-866E-DF3AF3395196}" type="slidenum">
              <a:rPr lang="fr-FR" smtClean="0"/>
              <a:pPr/>
              <a:t>‹#›</a:t>
            </a:fld>
            <a:endParaRPr lang="fr-FR" dirty="0"/>
          </a:p>
        </p:txBody>
      </p:sp>
      <p:sp>
        <p:nvSpPr>
          <p:cNvPr id="16" name="Subtitle 2"/>
          <p:cNvSpPr>
            <a:spLocks noGrp="1"/>
          </p:cNvSpPr>
          <p:nvPr>
            <p:ph type="subTitle" idx="13"/>
          </p:nvPr>
        </p:nvSpPr>
        <p:spPr>
          <a:xfrm>
            <a:off x="1961429" y="958199"/>
            <a:ext cx="8709619" cy="456942"/>
          </a:xfrm>
        </p:spPr>
        <p:txBody>
          <a:bodyPr>
            <a:normAutofit/>
          </a:bodyPr>
          <a:lstStyle>
            <a:lvl1pPr marL="0" indent="0" algn="l">
              <a:buNone/>
              <a:defRPr sz="1800" b="0" cap="small" baseline="0">
                <a:solidFill>
                  <a:srgbClr val="00A9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17" name="Text Placeholder 2"/>
          <p:cNvSpPr>
            <a:spLocks noGrp="1"/>
          </p:cNvSpPr>
          <p:nvPr>
            <p:ph idx="16"/>
          </p:nvPr>
        </p:nvSpPr>
        <p:spPr>
          <a:xfrm>
            <a:off x="1961428" y="2505075"/>
            <a:ext cx="4928895" cy="1326261"/>
          </a:xfrm>
          <a:prstGeom prst="rect">
            <a:avLst/>
          </a:prstGeom>
        </p:spPr>
        <p:txBody>
          <a:bodyPr vert="horz" lIns="91440" tIns="45720" rIns="91440" bIns="45720" rtlCol="0">
            <a:normAutofit/>
          </a:bodyPr>
          <a:lstStyle>
            <a:lvl1pPr>
              <a:defRPr>
                <a:solidFill>
                  <a:srgbClr val="00154C"/>
                </a:solidFill>
              </a:defRPr>
            </a:lvl1pPr>
            <a:lvl2pPr>
              <a:defRPr>
                <a:solidFill>
                  <a:srgbClr val="00154C"/>
                </a:solidFill>
              </a:defRPr>
            </a:lvl2pPr>
            <a:lvl3pPr>
              <a:defRPr>
                <a:solidFill>
                  <a:srgbClr val="00154C"/>
                </a:solidFill>
              </a:defRPr>
            </a:lvl3pPr>
            <a:lvl4pPr>
              <a:defRPr>
                <a:solidFill>
                  <a:srgbClr val="00154C"/>
                </a:solidFill>
              </a:defRPr>
            </a:lvl4pPr>
            <a:lvl5pPr>
              <a:defRPr>
                <a:solidFill>
                  <a:srgbClr val="0015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9" name="Text Placeholder 2"/>
          <p:cNvSpPr>
            <a:spLocks noGrp="1"/>
          </p:cNvSpPr>
          <p:nvPr>
            <p:ph idx="17"/>
          </p:nvPr>
        </p:nvSpPr>
        <p:spPr>
          <a:xfrm>
            <a:off x="7095784" y="2505075"/>
            <a:ext cx="4928895" cy="1326261"/>
          </a:xfrm>
          <a:prstGeom prst="rect">
            <a:avLst/>
          </a:prstGeom>
        </p:spPr>
        <p:txBody>
          <a:bodyPr vert="horz" lIns="91440" tIns="45720" rIns="91440" bIns="45720" rtlCol="0">
            <a:normAutofit/>
          </a:bodyPr>
          <a:lstStyle>
            <a:lvl1pPr>
              <a:defRPr>
                <a:solidFill>
                  <a:srgbClr val="00154C"/>
                </a:solidFill>
              </a:defRPr>
            </a:lvl1pPr>
            <a:lvl2pPr>
              <a:defRPr>
                <a:solidFill>
                  <a:srgbClr val="00154C"/>
                </a:solidFill>
              </a:defRPr>
            </a:lvl2pPr>
            <a:lvl3pPr>
              <a:defRPr>
                <a:solidFill>
                  <a:srgbClr val="00154C"/>
                </a:solidFill>
              </a:defRPr>
            </a:lvl3pPr>
            <a:lvl4pPr>
              <a:defRPr>
                <a:solidFill>
                  <a:srgbClr val="00154C"/>
                </a:solidFill>
              </a:defRPr>
            </a:lvl4pPr>
            <a:lvl5pPr>
              <a:defRPr>
                <a:solidFill>
                  <a:srgbClr val="0015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22" name="Chart Placeholder 21"/>
          <p:cNvSpPr>
            <a:spLocks noGrp="1"/>
          </p:cNvSpPr>
          <p:nvPr>
            <p:ph type="chart" sz="quarter" idx="18"/>
          </p:nvPr>
        </p:nvSpPr>
        <p:spPr>
          <a:xfrm>
            <a:off x="1962150" y="3932238"/>
            <a:ext cx="4928173" cy="2349500"/>
          </a:xfrm>
        </p:spPr>
        <p:txBody>
          <a:bodyPr/>
          <a:lstStyle/>
          <a:p>
            <a:r>
              <a:rPr lang="en-US"/>
              <a:t>Click icon to add chart</a:t>
            </a:r>
            <a:endParaRPr lang="fr-FR"/>
          </a:p>
        </p:txBody>
      </p:sp>
      <p:sp>
        <p:nvSpPr>
          <p:cNvPr id="38" name="Chart Placeholder 21"/>
          <p:cNvSpPr>
            <a:spLocks noGrp="1"/>
          </p:cNvSpPr>
          <p:nvPr>
            <p:ph type="chart" sz="quarter" idx="19"/>
          </p:nvPr>
        </p:nvSpPr>
        <p:spPr>
          <a:xfrm>
            <a:off x="7095785" y="3940155"/>
            <a:ext cx="4942292" cy="2349500"/>
          </a:xfrm>
        </p:spPr>
        <p:txBody>
          <a:bodyPr/>
          <a:lstStyle/>
          <a:p>
            <a:r>
              <a:rPr lang="en-US"/>
              <a:t>Click icon to add chart</a:t>
            </a:r>
            <a:endParaRPr lang="fr-FR"/>
          </a:p>
        </p:txBody>
      </p:sp>
      <p:sp>
        <p:nvSpPr>
          <p:cNvPr id="21" name="Text Placeholder 2"/>
          <p:cNvSpPr>
            <a:spLocks noGrp="1"/>
          </p:cNvSpPr>
          <p:nvPr>
            <p:ph type="body" sz="quarter" idx="20"/>
          </p:nvPr>
        </p:nvSpPr>
        <p:spPr>
          <a:xfrm>
            <a:off x="1961427" y="1881446"/>
            <a:ext cx="4928895" cy="456942"/>
          </a:xfrm>
        </p:spPr>
        <p:txBody>
          <a:bodyPr>
            <a:normAutofit/>
          </a:bodyPr>
          <a:lstStyle>
            <a:lvl1pPr marL="0" indent="0">
              <a:buNone/>
              <a:defRPr sz="1800" cap="small" baseline="0">
                <a:solidFill>
                  <a:srgbClr val="00A9A9"/>
                </a:solidFill>
                <a:latin typeface="HelveticaNeueLT Std Blk" panose="020B0904020202020204" pitchFamily="34" charset="0"/>
              </a:defRPr>
            </a:lvl1pPr>
          </a:lstStyle>
          <a:p>
            <a:pPr lvl="0"/>
            <a:r>
              <a:rPr lang="en-US"/>
              <a:t>Click to edit Master text styles</a:t>
            </a:r>
          </a:p>
        </p:txBody>
      </p:sp>
      <p:sp>
        <p:nvSpPr>
          <p:cNvPr id="23" name="Text Placeholder 2"/>
          <p:cNvSpPr>
            <a:spLocks noGrp="1"/>
          </p:cNvSpPr>
          <p:nvPr>
            <p:ph type="body" sz="quarter" idx="21"/>
          </p:nvPr>
        </p:nvSpPr>
        <p:spPr>
          <a:xfrm>
            <a:off x="7109181" y="1881446"/>
            <a:ext cx="4928895" cy="456942"/>
          </a:xfrm>
        </p:spPr>
        <p:txBody>
          <a:bodyPr>
            <a:normAutofit/>
          </a:bodyPr>
          <a:lstStyle>
            <a:lvl1pPr marL="0" indent="0">
              <a:buNone/>
              <a:defRPr sz="1800" cap="small" baseline="0">
                <a:solidFill>
                  <a:srgbClr val="00A9A9"/>
                </a:solidFill>
                <a:latin typeface="HelveticaNeueLT Std Blk" panose="020B09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820340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0141CD-8676-4B66-98F7-275F32EF1E5C}" type="datetime1">
              <a:rPr lang="fr-FR" smtClean="0"/>
              <a:t>24/03/2025</a:t>
            </a:fld>
            <a:endParaRPr lang="en-US"/>
          </a:p>
        </p:txBody>
      </p:sp>
      <p:sp>
        <p:nvSpPr>
          <p:cNvPr id="5" name="Footer Placeholder 4"/>
          <p:cNvSpPr>
            <a:spLocks noGrp="1"/>
          </p:cNvSpPr>
          <p:nvPr>
            <p:ph type="ftr" sz="quarter" idx="11"/>
          </p:nvPr>
        </p:nvSpPr>
        <p:spPr/>
        <p:txBody>
          <a:bodyPr/>
          <a:lstStyle/>
          <a:p>
            <a:r>
              <a:rPr lang="en-US"/>
              <a:t>6th IHO Council - Monaco - 18 - 20 October 2022</a:t>
            </a:r>
          </a:p>
        </p:txBody>
      </p:sp>
      <p:sp>
        <p:nvSpPr>
          <p:cNvPr id="6" name="Slide Number Placeholder 5"/>
          <p:cNvSpPr>
            <a:spLocks noGrp="1"/>
          </p:cNvSpPr>
          <p:nvPr>
            <p:ph type="sldNum" sz="quarter" idx="12"/>
          </p:nvPr>
        </p:nvSpPr>
        <p:spPr/>
        <p:txBody>
          <a:bodyPr/>
          <a:lstStyle/>
          <a:p>
            <a:fld id="{512C679F-A9DF-4132-A06F-010ED436A98B}" type="slidenum">
              <a:rPr lang="en-US" smtClean="0"/>
              <a:t>‹#›</a:t>
            </a:fld>
            <a:endParaRPr lang="en-US"/>
          </a:p>
        </p:txBody>
      </p:sp>
    </p:spTree>
    <p:extLst>
      <p:ext uri="{BB962C8B-B14F-4D97-AF65-F5344CB8AC3E}">
        <p14:creationId xmlns:p14="http://schemas.microsoft.com/office/powerpoint/2010/main" val="142723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p:cNvSpPr>
            <a:spLocks noGrp="1"/>
          </p:cNvSpPr>
          <p:nvPr>
            <p:ph type="dt" sz="half" idx="10"/>
          </p:nvPr>
        </p:nvSpPr>
        <p:spPr/>
        <p:txBody>
          <a:bodyPr/>
          <a:lstStyle/>
          <a:p>
            <a:fld id="{72BEDD24-6168-4C6E-B4D2-E6B466BDF756}" type="datetimeFigureOut">
              <a:rPr lang="fr-FR" smtClean="0"/>
              <a:t>24/03/2025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D0E966-1BD1-4C85-866E-DF3AF3395196}" type="slidenum">
              <a:rPr lang="fr-FR" smtClean="0"/>
              <a:t>‹#›</a:t>
            </a:fld>
            <a:endParaRPr lang="fr-FR"/>
          </a:p>
        </p:txBody>
      </p:sp>
      <p:grpSp>
        <p:nvGrpSpPr>
          <p:cNvPr id="7" name="Group 6"/>
          <p:cNvGrpSpPr/>
          <p:nvPr/>
        </p:nvGrpSpPr>
        <p:grpSpPr>
          <a:xfrm>
            <a:off x="-2" y="0"/>
            <a:ext cx="1884105" cy="1887824"/>
            <a:chOff x="-2" y="0"/>
            <a:chExt cx="1884105" cy="1887824"/>
          </a:xfrm>
        </p:grpSpPr>
        <p:grpSp>
          <p:nvGrpSpPr>
            <p:cNvPr id="8" name="Group 7"/>
            <p:cNvGrpSpPr/>
            <p:nvPr/>
          </p:nvGrpSpPr>
          <p:grpSpPr>
            <a:xfrm>
              <a:off x="-2" y="818"/>
              <a:ext cx="1884105" cy="1887006"/>
              <a:chOff x="-2" y="818"/>
              <a:chExt cx="1884105" cy="1887006"/>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grpSp>
      <p:sp>
        <p:nvSpPr>
          <p:cNvPr id="13" name="Title 1"/>
          <p:cNvSpPr>
            <a:spLocks noGrp="1"/>
          </p:cNvSpPr>
          <p:nvPr>
            <p:ph type="title"/>
          </p:nvPr>
        </p:nvSpPr>
        <p:spPr>
          <a:xfrm>
            <a:off x="1879132" y="0"/>
            <a:ext cx="10312867" cy="883167"/>
          </a:xfrm>
        </p:spPr>
        <p:txBody>
          <a:bodyPr>
            <a:normAutofit/>
          </a:bodyPr>
          <a:lstStyle>
            <a:lvl1pPr>
              <a:defRPr sz="2400" cap="all" baseline="0">
                <a:latin typeface="Arial Black" panose="020B0A04020102020204" pitchFamily="34" charset="0"/>
                <a:cs typeface="Adobe Naskh Medium" panose="01010101010101010101" pitchFamily="50" charset="-78"/>
              </a:defRPr>
            </a:lvl1pPr>
          </a:lstStyle>
          <a:p>
            <a:r>
              <a:rPr lang="en-US"/>
              <a:t>Click to edit Master title style</a:t>
            </a:r>
            <a:endParaRPr lang="fr-FR" dirty="0"/>
          </a:p>
        </p:txBody>
      </p:sp>
    </p:spTree>
    <p:extLst>
      <p:ext uri="{BB962C8B-B14F-4D97-AF65-F5344CB8AC3E}">
        <p14:creationId xmlns:p14="http://schemas.microsoft.com/office/powerpoint/2010/main" val="289001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p:cNvGrpSpPr/>
          <p:nvPr/>
        </p:nvGrpSpPr>
        <p:grpSpPr>
          <a:xfrm>
            <a:off x="-2" y="0"/>
            <a:ext cx="1884105" cy="1887824"/>
            <a:chOff x="-2" y="0"/>
            <a:chExt cx="1884105" cy="1887824"/>
          </a:xfrm>
        </p:grpSpPr>
        <p:grpSp>
          <p:nvGrpSpPr>
            <p:cNvPr id="8" name="Group 7"/>
            <p:cNvGrpSpPr/>
            <p:nvPr/>
          </p:nvGrpSpPr>
          <p:grpSpPr>
            <a:xfrm>
              <a:off x="-2" y="818"/>
              <a:ext cx="1884105" cy="1887006"/>
              <a:chOff x="-2" y="818"/>
              <a:chExt cx="1884105" cy="1887006"/>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66" y="818"/>
                <a:ext cx="944537" cy="941640"/>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942458"/>
                <a:ext cx="939567" cy="945366"/>
              </a:xfrm>
              <a:prstGeom prst="rect">
                <a:avLst/>
              </a:prstGeom>
            </p:spPr>
          </p:pic>
        </p:gr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939567" cy="942458"/>
            </a:xfrm>
            <a:prstGeom prst="rect">
              <a:avLst/>
            </a:prstGeom>
          </p:spPr>
        </p:pic>
      </p:grpSp>
      <p:sp>
        <p:nvSpPr>
          <p:cNvPr id="13" name="Title 1"/>
          <p:cNvSpPr>
            <a:spLocks noGrp="1"/>
          </p:cNvSpPr>
          <p:nvPr>
            <p:ph type="title"/>
          </p:nvPr>
        </p:nvSpPr>
        <p:spPr>
          <a:xfrm>
            <a:off x="1961428" y="29645"/>
            <a:ext cx="8709619" cy="883167"/>
          </a:xfrm>
        </p:spPr>
        <p:txBody>
          <a:bodyPr>
            <a:normAutofit/>
          </a:bodyPr>
          <a:lstStyle>
            <a:lvl1pPr>
              <a:defRPr sz="2400" cap="all" baseline="0">
                <a:solidFill>
                  <a:srgbClr val="00154C"/>
                </a:solidFill>
                <a:latin typeface="HelveticaNeueLT Std Blk" panose="020B0904020202020204" pitchFamily="34" charset="0"/>
                <a:cs typeface="Adobe Naskh Medium" panose="01010101010101010101" pitchFamily="50" charset="-78"/>
              </a:defRPr>
            </a:lvl1pPr>
          </a:lstStyle>
          <a:p>
            <a:r>
              <a:rPr lang="en-US"/>
              <a:t>Click to edit Master title style</a:t>
            </a:r>
            <a:endParaRPr lang="fr-FR" dirty="0"/>
          </a:p>
        </p:txBody>
      </p:sp>
      <p:sp>
        <p:nvSpPr>
          <p:cNvPr id="17" name="Date Placeholder 3"/>
          <p:cNvSpPr>
            <a:spLocks noGrp="1"/>
          </p:cNvSpPr>
          <p:nvPr>
            <p:ph type="dt" sz="half" idx="10"/>
          </p:nvPr>
        </p:nvSpPr>
        <p:spPr>
          <a:xfrm>
            <a:off x="0" y="6356350"/>
            <a:ext cx="1884103" cy="365125"/>
          </a:xfrm>
        </p:spPr>
        <p:txBody>
          <a:bodyPr/>
          <a:lstStyle>
            <a:lvl1pPr>
              <a:defRPr>
                <a:solidFill>
                  <a:srgbClr val="00A9A9"/>
                </a:solidFill>
                <a:latin typeface="HelveticaNeueLT Std Lt" panose="020B0403020202020204" pitchFamily="34" charset="0"/>
              </a:defRPr>
            </a:lvl1pPr>
          </a:lstStyle>
          <a:p>
            <a:fld id="{2629BC7E-01F0-4A34-BC7D-F6B445C050BB}" type="datetime1">
              <a:rPr lang="fr-FR" smtClean="0"/>
              <a:t>24/03/2025</a:t>
            </a:fld>
            <a:endParaRPr lang="fr-FR" dirty="0"/>
          </a:p>
        </p:txBody>
      </p:sp>
      <p:sp>
        <p:nvSpPr>
          <p:cNvPr id="18" name="Footer Placeholder 4"/>
          <p:cNvSpPr>
            <a:spLocks noGrp="1"/>
          </p:cNvSpPr>
          <p:nvPr>
            <p:ph type="ftr" sz="quarter" idx="11"/>
          </p:nvPr>
        </p:nvSpPr>
        <p:spPr>
          <a:xfrm>
            <a:off x="4258837" y="6356349"/>
            <a:ext cx="4114800" cy="365125"/>
          </a:xfrm>
        </p:spPr>
        <p:txBody>
          <a:bodyPr/>
          <a:lstStyle>
            <a:lvl1pPr algn="l">
              <a:defRPr>
                <a:solidFill>
                  <a:srgbClr val="00A9A9"/>
                </a:solidFill>
              </a:defRPr>
            </a:lvl1pPr>
          </a:lstStyle>
          <a:p>
            <a:r>
              <a:rPr lang="en-US"/>
              <a:t>6th IHO Council - Monaco - 18 - 20 October 2022</a:t>
            </a:r>
            <a:endParaRPr lang="fr-FR" dirty="0"/>
          </a:p>
        </p:txBody>
      </p:sp>
      <p:sp>
        <p:nvSpPr>
          <p:cNvPr id="19" name="Slide Number Placeholder 5"/>
          <p:cNvSpPr>
            <a:spLocks noGrp="1"/>
          </p:cNvSpPr>
          <p:nvPr>
            <p:ph type="sldNum" sz="quarter" idx="12"/>
          </p:nvPr>
        </p:nvSpPr>
        <p:spPr>
          <a:xfrm>
            <a:off x="9299447" y="6356350"/>
            <a:ext cx="2743200" cy="365125"/>
          </a:xfrm>
        </p:spPr>
        <p:txBody>
          <a:bodyPr/>
          <a:lstStyle>
            <a:lvl1pPr>
              <a:defRPr>
                <a:solidFill>
                  <a:srgbClr val="00A9A9"/>
                </a:solidFill>
                <a:latin typeface="HelveticaNeueLT Std Lt" panose="020B0403020202020204" pitchFamily="34" charset="0"/>
              </a:defRPr>
            </a:lvl1pPr>
          </a:lstStyle>
          <a:p>
            <a:fld id="{46D0E966-1BD1-4C85-866E-DF3AF3395196}" type="slidenum">
              <a:rPr lang="fr-FR" smtClean="0"/>
              <a:pPr/>
              <a:t>‹#›</a:t>
            </a:fld>
            <a:endParaRPr lang="fr-FR" dirty="0"/>
          </a:p>
        </p:txBody>
      </p:sp>
      <p:sp>
        <p:nvSpPr>
          <p:cNvPr id="21" name="Subtitle 2"/>
          <p:cNvSpPr>
            <a:spLocks noGrp="1"/>
          </p:cNvSpPr>
          <p:nvPr>
            <p:ph type="subTitle" idx="13"/>
          </p:nvPr>
        </p:nvSpPr>
        <p:spPr>
          <a:xfrm>
            <a:off x="1961429" y="958199"/>
            <a:ext cx="8709619" cy="456942"/>
          </a:xfrm>
        </p:spPr>
        <p:txBody>
          <a:bodyPr>
            <a:normAutofit/>
          </a:bodyPr>
          <a:lstStyle>
            <a:lvl1pPr marL="0" indent="0" algn="l">
              <a:buNone/>
              <a:defRPr sz="1800" b="0" cap="small" baseline="0">
                <a:solidFill>
                  <a:srgbClr val="00A9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22" name="Text Placeholder 2"/>
          <p:cNvSpPr>
            <a:spLocks noGrp="1"/>
          </p:cNvSpPr>
          <p:nvPr>
            <p:ph idx="1"/>
          </p:nvPr>
        </p:nvSpPr>
        <p:spPr>
          <a:xfrm>
            <a:off x="1961428" y="1737360"/>
            <a:ext cx="10076648" cy="4439603"/>
          </a:xfrm>
          <a:prstGeom prst="rect">
            <a:avLst/>
          </a:prstGeom>
        </p:spPr>
        <p:txBody>
          <a:bodyPr vert="horz" lIns="91440" tIns="45720" rIns="91440" bIns="45720" rtlCol="0">
            <a:normAutofit/>
          </a:bodyPr>
          <a:lstStyle>
            <a:lvl1pPr>
              <a:defRPr>
                <a:solidFill>
                  <a:srgbClr val="00154C"/>
                </a:solidFill>
              </a:defRPr>
            </a:lvl1pPr>
            <a:lvl2pPr>
              <a:defRPr>
                <a:solidFill>
                  <a:srgbClr val="00154C"/>
                </a:solidFill>
              </a:defRPr>
            </a:lvl2pPr>
            <a:lvl3pPr>
              <a:defRPr>
                <a:solidFill>
                  <a:srgbClr val="00154C"/>
                </a:solidFill>
              </a:defRPr>
            </a:lvl3pPr>
            <a:lvl4pPr>
              <a:defRPr>
                <a:solidFill>
                  <a:srgbClr val="00154C"/>
                </a:solidFill>
              </a:defRPr>
            </a:lvl4pPr>
            <a:lvl5pPr>
              <a:defRPr>
                <a:solidFill>
                  <a:srgbClr val="0015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280211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7"/>
          <p:cNvGrpSpPr/>
          <p:nvPr userDrawn="1"/>
        </p:nvGrpSpPr>
        <p:grpSpPr>
          <a:xfrm>
            <a:off x="-2" y="0"/>
            <a:ext cx="1884105" cy="1887824"/>
            <a:chOff x="-2" y="0"/>
            <a:chExt cx="1884105" cy="1887824"/>
          </a:xfrm>
        </p:grpSpPr>
        <p:grpSp>
          <p:nvGrpSpPr>
            <p:cNvPr id="9" name="Group 8"/>
            <p:cNvGrpSpPr/>
            <p:nvPr/>
          </p:nvGrpSpPr>
          <p:grpSpPr>
            <a:xfrm>
              <a:off x="-2" y="818"/>
              <a:ext cx="1884105" cy="1887006"/>
              <a:chOff x="-2" y="818"/>
              <a:chExt cx="1884105" cy="1887006"/>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66" y="818"/>
                <a:ext cx="944537" cy="941640"/>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942458"/>
                <a:ext cx="939567" cy="945366"/>
              </a:xfrm>
              <a:prstGeom prst="rect">
                <a:avLst/>
              </a:prstGeom>
            </p:spPr>
          </p:pic>
        </p:gr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939567" cy="942458"/>
            </a:xfrm>
            <a:prstGeom prst="rect">
              <a:avLst/>
            </a:prstGeom>
          </p:spPr>
        </p:pic>
      </p:grpSp>
      <p:sp>
        <p:nvSpPr>
          <p:cNvPr id="13" name="Title 1"/>
          <p:cNvSpPr>
            <a:spLocks noGrp="1"/>
          </p:cNvSpPr>
          <p:nvPr>
            <p:ph type="title"/>
          </p:nvPr>
        </p:nvSpPr>
        <p:spPr>
          <a:xfrm>
            <a:off x="1961428" y="29645"/>
            <a:ext cx="8709619" cy="883167"/>
          </a:xfrm>
        </p:spPr>
        <p:txBody>
          <a:bodyPr>
            <a:normAutofit/>
          </a:bodyPr>
          <a:lstStyle>
            <a:lvl1pPr>
              <a:defRPr sz="2400" cap="all" baseline="0">
                <a:solidFill>
                  <a:srgbClr val="00154C"/>
                </a:solidFill>
                <a:latin typeface="HelveticaNeueLT Std Blk" panose="020B0904020202020204" pitchFamily="34" charset="0"/>
                <a:cs typeface="Adobe Naskh Medium" panose="01010101010101010101" pitchFamily="50" charset="-78"/>
              </a:defRPr>
            </a:lvl1pPr>
          </a:lstStyle>
          <a:p>
            <a:r>
              <a:rPr lang="en-US"/>
              <a:t>Click to edit Master title style</a:t>
            </a:r>
            <a:endParaRPr lang="fr-FR" dirty="0"/>
          </a:p>
        </p:txBody>
      </p:sp>
      <p:sp>
        <p:nvSpPr>
          <p:cNvPr id="14" name="Date Placeholder 3"/>
          <p:cNvSpPr>
            <a:spLocks noGrp="1"/>
          </p:cNvSpPr>
          <p:nvPr>
            <p:ph type="dt" sz="half" idx="10"/>
          </p:nvPr>
        </p:nvSpPr>
        <p:spPr>
          <a:xfrm>
            <a:off x="0" y="6356350"/>
            <a:ext cx="1884103" cy="365125"/>
          </a:xfrm>
        </p:spPr>
        <p:txBody>
          <a:bodyPr/>
          <a:lstStyle>
            <a:lvl1pPr>
              <a:defRPr>
                <a:solidFill>
                  <a:srgbClr val="00A9A9"/>
                </a:solidFill>
                <a:latin typeface="HelveticaNeueLT Std Lt" panose="020B0403020202020204" pitchFamily="34" charset="0"/>
              </a:defRPr>
            </a:lvl1pPr>
          </a:lstStyle>
          <a:p>
            <a:fld id="{6225785D-D88A-46C3-8EC8-E6B80F328DF7}" type="datetime1">
              <a:rPr lang="fr-FR" smtClean="0"/>
              <a:t>24/03/2025</a:t>
            </a:fld>
            <a:endParaRPr lang="fr-FR" dirty="0"/>
          </a:p>
        </p:txBody>
      </p:sp>
      <p:sp>
        <p:nvSpPr>
          <p:cNvPr id="15" name="Footer Placeholder 4"/>
          <p:cNvSpPr>
            <a:spLocks noGrp="1"/>
          </p:cNvSpPr>
          <p:nvPr>
            <p:ph type="ftr" sz="quarter" idx="11"/>
          </p:nvPr>
        </p:nvSpPr>
        <p:spPr>
          <a:xfrm>
            <a:off x="1961428" y="6356350"/>
            <a:ext cx="4114800" cy="365125"/>
          </a:xfrm>
        </p:spPr>
        <p:txBody>
          <a:bodyPr/>
          <a:lstStyle>
            <a:lvl1pPr algn="l">
              <a:defRPr>
                <a:solidFill>
                  <a:srgbClr val="00A9A9"/>
                </a:solidFill>
              </a:defRPr>
            </a:lvl1pPr>
          </a:lstStyle>
          <a:p>
            <a:r>
              <a:rPr lang="en-US"/>
              <a:t>6th IHO Council - Monaco - 18 - 20 October 2022</a:t>
            </a:r>
            <a:endParaRPr lang="fr-FR" dirty="0"/>
          </a:p>
        </p:txBody>
      </p:sp>
      <p:sp>
        <p:nvSpPr>
          <p:cNvPr id="16" name="Slide Number Placeholder 5"/>
          <p:cNvSpPr>
            <a:spLocks noGrp="1"/>
          </p:cNvSpPr>
          <p:nvPr>
            <p:ph type="sldNum" sz="quarter" idx="12"/>
          </p:nvPr>
        </p:nvSpPr>
        <p:spPr>
          <a:xfrm>
            <a:off x="9299447" y="6356350"/>
            <a:ext cx="2743200" cy="365125"/>
          </a:xfrm>
        </p:spPr>
        <p:txBody>
          <a:bodyPr/>
          <a:lstStyle>
            <a:lvl1pPr>
              <a:defRPr>
                <a:solidFill>
                  <a:srgbClr val="00A9A9"/>
                </a:solidFill>
                <a:latin typeface="HelveticaNeueLT Std Lt" panose="020B0403020202020204" pitchFamily="34" charset="0"/>
              </a:defRPr>
            </a:lvl1pPr>
          </a:lstStyle>
          <a:p>
            <a:fld id="{46D0E966-1BD1-4C85-866E-DF3AF3395196}" type="slidenum">
              <a:rPr lang="fr-FR" smtClean="0"/>
              <a:pPr/>
              <a:t>‹#›</a:t>
            </a:fld>
            <a:endParaRPr lang="fr-FR" dirty="0"/>
          </a:p>
        </p:txBody>
      </p:sp>
      <p:sp>
        <p:nvSpPr>
          <p:cNvPr id="18" name="Subtitle 2"/>
          <p:cNvSpPr>
            <a:spLocks noGrp="1"/>
          </p:cNvSpPr>
          <p:nvPr>
            <p:ph type="subTitle" idx="13"/>
          </p:nvPr>
        </p:nvSpPr>
        <p:spPr>
          <a:xfrm>
            <a:off x="1961429" y="958199"/>
            <a:ext cx="8709619" cy="456942"/>
          </a:xfrm>
        </p:spPr>
        <p:txBody>
          <a:bodyPr>
            <a:normAutofit/>
          </a:bodyPr>
          <a:lstStyle>
            <a:lvl1pPr marL="0" indent="0" algn="l">
              <a:buNone/>
              <a:defRPr sz="1800" b="0" cap="small" baseline="0">
                <a:solidFill>
                  <a:srgbClr val="00A9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19" name="Text Placeholder 2"/>
          <p:cNvSpPr>
            <a:spLocks noGrp="1"/>
          </p:cNvSpPr>
          <p:nvPr>
            <p:ph idx="1"/>
          </p:nvPr>
        </p:nvSpPr>
        <p:spPr>
          <a:xfrm>
            <a:off x="1961428" y="1737361"/>
            <a:ext cx="10076648" cy="1581912"/>
          </a:xfrm>
          <a:prstGeom prst="rect">
            <a:avLst/>
          </a:prstGeom>
        </p:spPr>
        <p:txBody>
          <a:bodyPr vert="horz" lIns="91440" tIns="45720" rIns="91440" bIns="45720" rtlCol="0">
            <a:normAutofit/>
          </a:bodyPr>
          <a:lstStyle>
            <a:lvl1pPr>
              <a:defRPr>
                <a:solidFill>
                  <a:srgbClr val="00154C"/>
                </a:solidFill>
              </a:defRPr>
            </a:lvl1pPr>
            <a:lvl2pPr>
              <a:defRPr>
                <a:solidFill>
                  <a:srgbClr val="00154C"/>
                </a:solidFill>
              </a:defRPr>
            </a:lvl2pPr>
            <a:lvl3pPr>
              <a:defRPr>
                <a:solidFill>
                  <a:srgbClr val="00154C"/>
                </a:solidFill>
              </a:defRPr>
            </a:lvl3pPr>
            <a:lvl4pPr>
              <a:defRPr>
                <a:solidFill>
                  <a:srgbClr val="00154C"/>
                </a:solidFill>
              </a:defRPr>
            </a:lvl4pPr>
            <a:lvl5pPr>
              <a:defRPr>
                <a:solidFill>
                  <a:srgbClr val="0015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23" name="Picture Placeholder 22"/>
          <p:cNvSpPr>
            <a:spLocks noGrp="1"/>
          </p:cNvSpPr>
          <p:nvPr>
            <p:ph type="pic" sz="quarter" idx="14"/>
          </p:nvPr>
        </p:nvSpPr>
        <p:spPr>
          <a:xfrm>
            <a:off x="1962150" y="3492500"/>
            <a:ext cx="4968875" cy="2725738"/>
          </a:xfrm>
        </p:spPr>
        <p:txBody>
          <a:bodyPr/>
          <a:lstStyle/>
          <a:p>
            <a:r>
              <a:rPr lang="en-US"/>
              <a:t>Click icon to add picture</a:t>
            </a:r>
            <a:endParaRPr lang="fr-FR"/>
          </a:p>
        </p:txBody>
      </p:sp>
      <p:sp>
        <p:nvSpPr>
          <p:cNvPr id="24" name="Picture Placeholder 22"/>
          <p:cNvSpPr>
            <a:spLocks noGrp="1"/>
          </p:cNvSpPr>
          <p:nvPr>
            <p:ph type="pic" sz="quarter" idx="15"/>
          </p:nvPr>
        </p:nvSpPr>
        <p:spPr>
          <a:xfrm>
            <a:off x="7069201" y="3492500"/>
            <a:ext cx="4968875" cy="2725738"/>
          </a:xfrm>
        </p:spPr>
        <p:txBody>
          <a:bodyPr/>
          <a:lstStyle/>
          <a:p>
            <a:r>
              <a:rPr lang="en-US"/>
              <a:t>Click icon to add picture</a:t>
            </a:r>
            <a:endParaRPr lang="fr-FR"/>
          </a:p>
        </p:txBody>
      </p:sp>
    </p:spTree>
    <p:extLst>
      <p:ext uri="{BB962C8B-B14F-4D97-AF65-F5344CB8AC3E}">
        <p14:creationId xmlns:p14="http://schemas.microsoft.com/office/powerpoint/2010/main" val="237704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6" name="Group 5"/>
          <p:cNvGrpSpPr/>
          <p:nvPr userDrawn="1"/>
        </p:nvGrpSpPr>
        <p:grpSpPr>
          <a:xfrm>
            <a:off x="-2" y="0"/>
            <a:ext cx="1884105" cy="1887824"/>
            <a:chOff x="-2" y="0"/>
            <a:chExt cx="1884105" cy="1887824"/>
          </a:xfrm>
        </p:grpSpPr>
        <p:grpSp>
          <p:nvGrpSpPr>
            <p:cNvPr id="7" name="Group 6"/>
            <p:cNvGrpSpPr/>
            <p:nvPr/>
          </p:nvGrpSpPr>
          <p:grpSpPr>
            <a:xfrm>
              <a:off x="-2" y="818"/>
              <a:ext cx="1884105" cy="1887006"/>
              <a:chOff x="-2" y="818"/>
              <a:chExt cx="1884105" cy="1887006"/>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66" y="818"/>
                <a:ext cx="944537" cy="941640"/>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942458"/>
                <a:ext cx="939567" cy="945366"/>
              </a:xfrm>
              <a:prstGeom prst="rect">
                <a:avLst/>
              </a:prstGeom>
            </p:spPr>
          </p:pic>
        </p:gr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939567" cy="942458"/>
            </a:xfrm>
            <a:prstGeom prst="rect">
              <a:avLst/>
            </a:prstGeom>
          </p:spPr>
        </p:pic>
      </p:grpSp>
      <p:sp>
        <p:nvSpPr>
          <p:cNvPr id="11" name="Title 1"/>
          <p:cNvSpPr>
            <a:spLocks noGrp="1"/>
          </p:cNvSpPr>
          <p:nvPr>
            <p:ph type="title"/>
          </p:nvPr>
        </p:nvSpPr>
        <p:spPr>
          <a:xfrm>
            <a:off x="1961428" y="29645"/>
            <a:ext cx="8709619" cy="883167"/>
          </a:xfrm>
        </p:spPr>
        <p:txBody>
          <a:bodyPr>
            <a:normAutofit/>
          </a:bodyPr>
          <a:lstStyle>
            <a:lvl1pPr>
              <a:defRPr sz="2400" cap="all" baseline="0">
                <a:solidFill>
                  <a:srgbClr val="00154C"/>
                </a:solidFill>
                <a:latin typeface="HelveticaNeueLT Std Blk" panose="020B0904020202020204" pitchFamily="34" charset="0"/>
                <a:cs typeface="Adobe Naskh Medium" panose="01010101010101010101" pitchFamily="50" charset="-78"/>
              </a:defRPr>
            </a:lvl1pPr>
          </a:lstStyle>
          <a:p>
            <a:r>
              <a:rPr lang="en-US"/>
              <a:t>Click to edit Master title style</a:t>
            </a:r>
            <a:endParaRPr lang="fr-FR" dirty="0"/>
          </a:p>
        </p:txBody>
      </p:sp>
      <p:sp>
        <p:nvSpPr>
          <p:cNvPr id="12" name="Date Placeholder 3"/>
          <p:cNvSpPr>
            <a:spLocks noGrp="1"/>
          </p:cNvSpPr>
          <p:nvPr>
            <p:ph type="dt" sz="half" idx="10"/>
          </p:nvPr>
        </p:nvSpPr>
        <p:spPr>
          <a:xfrm>
            <a:off x="0" y="6356350"/>
            <a:ext cx="1884103" cy="365125"/>
          </a:xfrm>
        </p:spPr>
        <p:txBody>
          <a:bodyPr/>
          <a:lstStyle>
            <a:lvl1pPr>
              <a:defRPr>
                <a:solidFill>
                  <a:srgbClr val="00A9A9"/>
                </a:solidFill>
                <a:latin typeface="HelveticaNeueLT Std Lt" panose="020B0403020202020204" pitchFamily="34" charset="0"/>
              </a:defRPr>
            </a:lvl1pPr>
          </a:lstStyle>
          <a:p>
            <a:fld id="{3CC9909B-F8CB-4B0B-B9BD-C066ADD4BF59}" type="datetime1">
              <a:rPr lang="fr-FR" smtClean="0"/>
              <a:t>24/03/2025</a:t>
            </a:fld>
            <a:endParaRPr lang="fr-FR" dirty="0"/>
          </a:p>
        </p:txBody>
      </p:sp>
      <p:sp>
        <p:nvSpPr>
          <p:cNvPr id="13" name="Footer Placeholder 4"/>
          <p:cNvSpPr>
            <a:spLocks noGrp="1"/>
          </p:cNvSpPr>
          <p:nvPr>
            <p:ph type="ftr" sz="quarter" idx="11"/>
          </p:nvPr>
        </p:nvSpPr>
        <p:spPr>
          <a:xfrm>
            <a:off x="1961428" y="6356350"/>
            <a:ext cx="4114800" cy="365125"/>
          </a:xfrm>
        </p:spPr>
        <p:txBody>
          <a:bodyPr/>
          <a:lstStyle>
            <a:lvl1pPr algn="l">
              <a:defRPr>
                <a:solidFill>
                  <a:srgbClr val="00A9A9"/>
                </a:solidFill>
              </a:defRPr>
            </a:lvl1pPr>
          </a:lstStyle>
          <a:p>
            <a:r>
              <a:rPr lang="en-US"/>
              <a:t>6th IHO Council - Monaco - 18 - 20 October 2022</a:t>
            </a:r>
            <a:endParaRPr lang="fr-FR" dirty="0"/>
          </a:p>
        </p:txBody>
      </p:sp>
      <p:sp>
        <p:nvSpPr>
          <p:cNvPr id="14" name="Slide Number Placeholder 5"/>
          <p:cNvSpPr>
            <a:spLocks noGrp="1"/>
          </p:cNvSpPr>
          <p:nvPr>
            <p:ph type="sldNum" sz="quarter" idx="12"/>
          </p:nvPr>
        </p:nvSpPr>
        <p:spPr>
          <a:xfrm>
            <a:off x="9299447" y="6356350"/>
            <a:ext cx="2743200" cy="365125"/>
          </a:xfrm>
        </p:spPr>
        <p:txBody>
          <a:bodyPr/>
          <a:lstStyle>
            <a:lvl1pPr>
              <a:defRPr>
                <a:solidFill>
                  <a:srgbClr val="00A9A9"/>
                </a:solidFill>
                <a:latin typeface="HelveticaNeueLT Std Lt" panose="020B0403020202020204" pitchFamily="34" charset="0"/>
              </a:defRPr>
            </a:lvl1pPr>
          </a:lstStyle>
          <a:p>
            <a:fld id="{46D0E966-1BD1-4C85-866E-DF3AF3395196}" type="slidenum">
              <a:rPr lang="fr-FR" smtClean="0"/>
              <a:pPr/>
              <a:t>‹#›</a:t>
            </a:fld>
            <a:endParaRPr lang="fr-FR" dirty="0"/>
          </a:p>
        </p:txBody>
      </p:sp>
      <p:sp>
        <p:nvSpPr>
          <p:cNvPr id="16" name="Subtitle 2"/>
          <p:cNvSpPr>
            <a:spLocks noGrp="1"/>
          </p:cNvSpPr>
          <p:nvPr>
            <p:ph type="subTitle" idx="13"/>
          </p:nvPr>
        </p:nvSpPr>
        <p:spPr>
          <a:xfrm>
            <a:off x="1961429" y="958199"/>
            <a:ext cx="8709619" cy="456942"/>
          </a:xfrm>
        </p:spPr>
        <p:txBody>
          <a:bodyPr>
            <a:normAutofit/>
          </a:bodyPr>
          <a:lstStyle>
            <a:lvl1pPr marL="0" indent="0" algn="l">
              <a:buNone/>
              <a:defRPr sz="1800" b="0" cap="small" baseline="0">
                <a:solidFill>
                  <a:srgbClr val="00A9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17" name="Text Placeholder 2"/>
          <p:cNvSpPr>
            <a:spLocks noGrp="1"/>
          </p:cNvSpPr>
          <p:nvPr>
            <p:ph idx="1"/>
          </p:nvPr>
        </p:nvSpPr>
        <p:spPr>
          <a:xfrm>
            <a:off x="1961428" y="1737360"/>
            <a:ext cx="6642926" cy="4439603"/>
          </a:xfrm>
          <a:prstGeom prst="rect">
            <a:avLst/>
          </a:prstGeom>
        </p:spPr>
        <p:txBody>
          <a:bodyPr vert="horz" lIns="91440" tIns="45720" rIns="91440" bIns="45720" rtlCol="0">
            <a:normAutofit/>
          </a:bodyPr>
          <a:lstStyle>
            <a:lvl1pPr>
              <a:defRPr>
                <a:solidFill>
                  <a:srgbClr val="00154C"/>
                </a:solidFill>
              </a:defRPr>
            </a:lvl1pPr>
            <a:lvl2pPr>
              <a:defRPr>
                <a:solidFill>
                  <a:srgbClr val="00154C"/>
                </a:solidFill>
              </a:defRPr>
            </a:lvl2pPr>
            <a:lvl3pPr>
              <a:defRPr>
                <a:solidFill>
                  <a:srgbClr val="00154C"/>
                </a:solidFill>
              </a:defRPr>
            </a:lvl3pPr>
            <a:lvl4pPr>
              <a:defRPr>
                <a:solidFill>
                  <a:srgbClr val="00154C"/>
                </a:solidFill>
              </a:defRPr>
            </a:lvl4pPr>
            <a:lvl5pPr>
              <a:defRPr>
                <a:solidFill>
                  <a:srgbClr val="0015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9" name="Picture Placeholder 18"/>
          <p:cNvSpPr>
            <a:spLocks noGrp="1"/>
          </p:cNvSpPr>
          <p:nvPr>
            <p:ph type="pic" sz="quarter" idx="14"/>
          </p:nvPr>
        </p:nvSpPr>
        <p:spPr>
          <a:xfrm>
            <a:off x="8799512" y="1724025"/>
            <a:ext cx="3238563" cy="4452938"/>
          </a:xfrm>
        </p:spPr>
        <p:txBody>
          <a:bodyPr/>
          <a:lstStyle/>
          <a:p>
            <a:r>
              <a:rPr lang="en-US"/>
              <a:t>Click icon to add picture</a:t>
            </a:r>
            <a:endParaRPr lang="fr-FR"/>
          </a:p>
        </p:txBody>
      </p:sp>
    </p:spTree>
    <p:extLst>
      <p:ext uri="{BB962C8B-B14F-4D97-AF65-F5344CB8AC3E}">
        <p14:creationId xmlns:p14="http://schemas.microsoft.com/office/powerpoint/2010/main" val="264868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oup 10"/>
          <p:cNvGrpSpPr/>
          <p:nvPr userDrawn="1"/>
        </p:nvGrpSpPr>
        <p:grpSpPr>
          <a:xfrm>
            <a:off x="-2" y="0"/>
            <a:ext cx="1884105" cy="1887824"/>
            <a:chOff x="-2" y="0"/>
            <a:chExt cx="1884105" cy="1887824"/>
          </a:xfrm>
        </p:grpSpPr>
        <p:grpSp>
          <p:nvGrpSpPr>
            <p:cNvPr id="12" name="Group 11"/>
            <p:cNvGrpSpPr/>
            <p:nvPr/>
          </p:nvGrpSpPr>
          <p:grpSpPr>
            <a:xfrm>
              <a:off x="-2" y="818"/>
              <a:ext cx="1884105" cy="1887006"/>
              <a:chOff x="-2" y="818"/>
              <a:chExt cx="1884105" cy="1887006"/>
            </a:xfrm>
          </p:grpSpPr>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66" y="818"/>
                <a:ext cx="944537" cy="941640"/>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942458"/>
                <a:ext cx="939567" cy="945366"/>
              </a:xfrm>
              <a:prstGeom prst="rect">
                <a:avLst/>
              </a:prstGeom>
            </p:spPr>
          </p:pic>
        </p:gr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939567" cy="942458"/>
            </a:xfrm>
            <a:prstGeom prst="rect">
              <a:avLst/>
            </a:prstGeom>
          </p:spPr>
        </p:pic>
      </p:grpSp>
      <p:sp>
        <p:nvSpPr>
          <p:cNvPr id="16" name="Title 1"/>
          <p:cNvSpPr>
            <a:spLocks noGrp="1"/>
          </p:cNvSpPr>
          <p:nvPr>
            <p:ph type="title"/>
          </p:nvPr>
        </p:nvSpPr>
        <p:spPr>
          <a:xfrm>
            <a:off x="1961428" y="29645"/>
            <a:ext cx="8709619" cy="883167"/>
          </a:xfrm>
        </p:spPr>
        <p:txBody>
          <a:bodyPr>
            <a:normAutofit/>
          </a:bodyPr>
          <a:lstStyle>
            <a:lvl1pPr>
              <a:defRPr sz="2400" cap="all" baseline="0">
                <a:solidFill>
                  <a:srgbClr val="00154C"/>
                </a:solidFill>
                <a:latin typeface="HelveticaNeueLT Std Blk" panose="020B0904020202020204" pitchFamily="34" charset="0"/>
                <a:cs typeface="Adobe Naskh Medium" panose="01010101010101010101" pitchFamily="50" charset="-78"/>
              </a:defRPr>
            </a:lvl1pPr>
          </a:lstStyle>
          <a:p>
            <a:r>
              <a:rPr lang="en-US"/>
              <a:t>Click to edit Master title style</a:t>
            </a:r>
            <a:endParaRPr lang="fr-FR" dirty="0"/>
          </a:p>
        </p:txBody>
      </p:sp>
      <p:sp>
        <p:nvSpPr>
          <p:cNvPr id="17" name="Date Placeholder 3"/>
          <p:cNvSpPr>
            <a:spLocks noGrp="1"/>
          </p:cNvSpPr>
          <p:nvPr>
            <p:ph type="dt" sz="half" idx="10"/>
          </p:nvPr>
        </p:nvSpPr>
        <p:spPr>
          <a:xfrm>
            <a:off x="0" y="6356350"/>
            <a:ext cx="1884103" cy="365125"/>
          </a:xfrm>
        </p:spPr>
        <p:txBody>
          <a:bodyPr/>
          <a:lstStyle>
            <a:lvl1pPr>
              <a:defRPr>
                <a:solidFill>
                  <a:srgbClr val="00A9A9"/>
                </a:solidFill>
                <a:latin typeface="HelveticaNeueLT Std Lt" panose="020B0403020202020204" pitchFamily="34" charset="0"/>
              </a:defRPr>
            </a:lvl1pPr>
          </a:lstStyle>
          <a:p>
            <a:fld id="{A2E3EFA5-24D2-4E0D-A0D1-709DDF6A4FBC}" type="datetime1">
              <a:rPr lang="fr-FR" smtClean="0"/>
              <a:t>24/03/2025</a:t>
            </a:fld>
            <a:endParaRPr lang="fr-FR" dirty="0"/>
          </a:p>
        </p:txBody>
      </p:sp>
      <p:sp>
        <p:nvSpPr>
          <p:cNvPr id="18" name="Footer Placeholder 4"/>
          <p:cNvSpPr>
            <a:spLocks noGrp="1"/>
          </p:cNvSpPr>
          <p:nvPr>
            <p:ph type="ftr" sz="quarter" idx="11"/>
          </p:nvPr>
        </p:nvSpPr>
        <p:spPr>
          <a:xfrm>
            <a:off x="1961428" y="6356350"/>
            <a:ext cx="4114800" cy="365125"/>
          </a:xfrm>
        </p:spPr>
        <p:txBody>
          <a:bodyPr/>
          <a:lstStyle>
            <a:lvl1pPr algn="l">
              <a:defRPr>
                <a:solidFill>
                  <a:srgbClr val="00A9A9"/>
                </a:solidFill>
              </a:defRPr>
            </a:lvl1pPr>
          </a:lstStyle>
          <a:p>
            <a:r>
              <a:rPr lang="en-US"/>
              <a:t>6th IHO Council - Monaco - 18 - 20 October 2022</a:t>
            </a:r>
            <a:endParaRPr lang="fr-FR" dirty="0"/>
          </a:p>
        </p:txBody>
      </p:sp>
      <p:sp>
        <p:nvSpPr>
          <p:cNvPr id="19" name="Slide Number Placeholder 5"/>
          <p:cNvSpPr>
            <a:spLocks noGrp="1"/>
          </p:cNvSpPr>
          <p:nvPr>
            <p:ph type="sldNum" sz="quarter" idx="12"/>
          </p:nvPr>
        </p:nvSpPr>
        <p:spPr>
          <a:xfrm>
            <a:off x="9299447" y="6356350"/>
            <a:ext cx="2743200" cy="365125"/>
          </a:xfrm>
        </p:spPr>
        <p:txBody>
          <a:bodyPr/>
          <a:lstStyle>
            <a:lvl1pPr>
              <a:defRPr>
                <a:solidFill>
                  <a:srgbClr val="00A9A9"/>
                </a:solidFill>
                <a:latin typeface="HelveticaNeueLT Std Lt" panose="020B0403020202020204" pitchFamily="34" charset="0"/>
              </a:defRPr>
            </a:lvl1pPr>
          </a:lstStyle>
          <a:p>
            <a:fld id="{46D0E966-1BD1-4C85-866E-DF3AF3395196}" type="slidenum">
              <a:rPr lang="fr-FR" smtClean="0"/>
              <a:pPr/>
              <a:t>‹#›</a:t>
            </a:fld>
            <a:endParaRPr lang="fr-FR" dirty="0"/>
          </a:p>
        </p:txBody>
      </p:sp>
      <p:sp>
        <p:nvSpPr>
          <p:cNvPr id="21" name="Subtitle 2"/>
          <p:cNvSpPr>
            <a:spLocks noGrp="1"/>
          </p:cNvSpPr>
          <p:nvPr>
            <p:ph type="subTitle" idx="13"/>
          </p:nvPr>
        </p:nvSpPr>
        <p:spPr>
          <a:xfrm>
            <a:off x="1961429" y="958199"/>
            <a:ext cx="8709619" cy="456942"/>
          </a:xfrm>
        </p:spPr>
        <p:txBody>
          <a:bodyPr>
            <a:normAutofit/>
          </a:bodyPr>
          <a:lstStyle>
            <a:lvl1pPr marL="0" indent="0" algn="l">
              <a:buNone/>
              <a:defRPr sz="1800" b="0" cap="small" baseline="0">
                <a:solidFill>
                  <a:srgbClr val="00A9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23" name="Text Placeholder 2"/>
          <p:cNvSpPr>
            <a:spLocks noGrp="1"/>
          </p:cNvSpPr>
          <p:nvPr>
            <p:ph idx="15"/>
          </p:nvPr>
        </p:nvSpPr>
        <p:spPr>
          <a:xfrm>
            <a:off x="7109180" y="2505075"/>
            <a:ext cx="4928895" cy="3684588"/>
          </a:xfrm>
          <a:prstGeom prst="rect">
            <a:avLst/>
          </a:prstGeom>
        </p:spPr>
        <p:txBody>
          <a:bodyPr vert="horz" lIns="91440" tIns="45720" rIns="91440" bIns="45720" rtlCol="0">
            <a:normAutofit/>
          </a:bodyPr>
          <a:lstStyle>
            <a:lvl1pPr>
              <a:defRPr>
                <a:solidFill>
                  <a:srgbClr val="00154C"/>
                </a:solidFill>
              </a:defRPr>
            </a:lvl1pPr>
            <a:lvl2pPr>
              <a:defRPr>
                <a:solidFill>
                  <a:srgbClr val="00154C"/>
                </a:solidFill>
              </a:defRPr>
            </a:lvl2pPr>
            <a:lvl3pPr>
              <a:defRPr>
                <a:solidFill>
                  <a:srgbClr val="00154C"/>
                </a:solidFill>
              </a:defRPr>
            </a:lvl3pPr>
            <a:lvl4pPr>
              <a:defRPr>
                <a:solidFill>
                  <a:srgbClr val="00154C"/>
                </a:solidFill>
              </a:defRPr>
            </a:lvl4pPr>
            <a:lvl5pPr>
              <a:defRPr>
                <a:solidFill>
                  <a:srgbClr val="0015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24" name="Text Placeholder 2"/>
          <p:cNvSpPr>
            <a:spLocks noGrp="1"/>
          </p:cNvSpPr>
          <p:nvPr>
            <p:ph idx="16"/>
          </p:nvPr>
        </p:nvSpPr>
        <p:spPr>
          <a:xfrm>
            <a:off x="1961428" y="2505075"/>
            <a:ext cx="4928895" cy="3684588"/>
          </a:xfrm>
          <a:prstGeom prst="rect">
            <a:avLst/>
          </a:prstGeom>
        </p:spPr>
        <p:txBody>
          <a:bodyPr vert="horz" lIns="91440" tIns="45720" rIns="91440" bIns="45720" rtlCol="0">
            <a:normAutofit/>
          </a:bodyPr>
          <a:lstStyle>
            <a:lvl1pPr>
              <a:defRPr>
                <a:solidFill>
                  <a:srgbClr val="00154C"/>
                </a:solidFill>
              </a:defRPr>
            </a:lvl1pPr>
            <a:lvl2pPr>
              <a:defRPr>
                <a:solidFill>
                  <a:srgbClr val="00154C"/>
                </a:solidFill>
              </a:defRPr>
            </a:lvl2pPr>
            <a:lvl3pPr>
              <a:defRPr>
                <a:solidFill>
                  <a:srgbClr val="00154C"/>
                </a:solidFill>
              </a:defRPr>
            </a:lvl3pPr>
            <a:lvl4pPr>
              <a:defRPr>
                <a:solidFill>
                  <a:srgbClr val="00154C"/>
                </a:solidFill>
              </a:defRPr>
            </a:lvl4pPr>
            <a:lvl5pPr>
              <a:defRPr>
                <a:solidFill>
                  <a:srgbClr val="0015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22" name="Text Placeholder 2"/>
          <p:cNvSpPr>
            <a:spLocks noGrp="1"/>
          </p:cNvSpPr>
          <p:nvPr>
            <p:ph type="body" sz="quarter" idx="18"/>
          </p:nvPr>
        </p:nvSpPr>
        <p:spPr>
          <a:xfrm>
            <a:off x="1961428" y="1881446"/>
            <a:ext cx="4928895" cy="456942"/>
          </a:xfrm>
        </p:spPr>
        <p:txBody>
          <a:bodyPr>
            <a:normAutofit/>
          </a:bodyPr>
          <a:lstStyle>
            <a:lvl1pPr marL="0" indent="0">
              <a:buNone/>
              <a:defRPr sz="1800" cap="small" baseline="0">
                <a:solidFill>
                  <a:srgbClr val="00A9A9"/>
                </a:solidFill>
                <a:latin typeface="HelveticaNeueLT Std Blk" panose="020B0904020202020204" pitchFamily="34" charset="0"/>
              </a:defRPr>
            </a:lvl1pPr>
          </a:lstStyle>
          <a:p>
            <a:pPr lvl="0"/>
            <a:r>
              <a:rPr lang="en-US"/>
              <a:t>Click to edit Master text styles</a:t>
            </a:r>
          </a:p>
        </p:txBody>
      </p:sp>
      <p:sp>
        <p:nvSpPr>
          <p:cNvPr id="27" name="Text Placeholder 2"/>
          <p:cNvSpPr>
            <a:spLocks noGrp="1"/>
          </p:cNvSpPr>
          <p:nvPr>
            <p:ph type="body" sz="quarter" idx="19"/>
          </p:nvPr>
        </p:nvSpPr>
        <p:spPr>
          <a:xfrm>
            <a:off x="7109180" y="1879818"/>
            <a:ext cx="4928895" cy="456942"/>
          </a:xfrm>
        </p:spPr>
        <p:txBody>
          <a:bodyPr>
            <a:normAutofit/>
          </a:bodyPr>
          <a:lstStyle>
            <a:lvl1pPr marL="0" indent="0">
              <a:buNone/>
              <a:defRPr sz="1800" cap="small" baseline="0">
                <a:solidFill>
                  <a:srgbClr val="00A9A9"/>
                </a:solidFill>
                <a:latin typeface="HelveticaNeueLT Std Blk" panose="020B09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6884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7" name="Group 6"/>
          <p:cNvGrpSpPr/>
          <p:nvPr userDrawn="1"/>
        </p:nvGrpSpPr>
        <p:grpSpPr>
          <a:xfrm>
            <a:off x="-2" y="0"/>
            <a:ext cx="1884105" cy="1887824"/>
            <a:chOff x="-2" y="0"/>
            <a:chExt cx="1884105" cy="1887824"/>
          </a:xfrm>
        </p:grpSpPr>
        <p:grpSp>
          <p:nvGrpSpPr>
            <p:cNvPr id="8" name="Group 7"/>
            <p:cNvGrpSpPr/>
            <p:nvPr/>
          </p:nvGrpSpPr>
          <p:grpSpPr>
            <a:xfrm>
              <a:off x="-2" y="818"/>
              <a:ext cx="1884105" cy="1887006"/>
              <a:chOff x="-2" y="818"/>
              <a:chExt cx="1884105" cy="1887006"/>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66" y="818"/>
                <a:ext cx="944537" cy="941640"/>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942458"/>
                <a:ext cx="939567" cy="945366"/>
              </a:xfrm>
              <a:prstGeom prst="rect">
                <a:avLst/>
              </a:prstGeom>
            </p:spPr>
          </p:pic>
        </p:gr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939567" cy="942458"/>
            </a:xfrm>
            <a:prstGeom prst="rect">
              <a:avLst/>
            </a:prstGeom>
          </p:spPr>
        </p:pic>
      </p:grpSp>
      <p:sp>
        <p:nvSpPr>
          <p:cNvPr id="12" name="Title 1"/>
          <p:cNvSpPr>
            <a:spLocks noGrp="1"/>
          </p:cNvSpPr>
          <p:nvPr>
            <p:ph type="title"/>
          </p:nvPr>
        </p:nvSpPr>
        <p:spPr>
          <a:xfrm>
            <a:off x="1961428" y="29645"/>
            <a:ext cx="8709619" cy="883167"/>
          </a:xfrm>
        </p:spPr>
        <p:txBody>
          <a:bodyPr>
            <a:normAutofit/>
          </a:bodyPr>
          <a:lstStyle>
            <a:lvl1pPr>
              <a:defRPr sz="2400" cap="all" baseline="0">
                <a:solidFill>
                  <a:srgbClr val="00154C"/>
                </a:solidFill>
                <a:latin typeface="HelveticaNeueLT Std Blk" panose="020B0904020202020204" pitchFamily="34" charset="0"/>
                <a:cs typeface="Adobe Naskh Medium" panose="01010101010101010101" pitchFamily="50" charset="-78"/>
              </a:defRPr>
            </a:lvl1pPr>
          </a:lstStyle>
          <a:p>
            <a:r>
              <a:rPr lang="en-US"/>
              <a:t>Click to edit Master title style</a:t>
            </a:r>
            <a:endParaRPr lang="fr-FR" dirty="0"/>
          </a:p>
        </p:txBody>
      </p:sp>
      <p:sp>
        <p:nvSpPr>
          <p:cNvPr id="13" name="Date Placeholder 3"/>
          <p:cNvSpPr>
            <a:spLocks noGrp="1"/>
          </p:cNvSpPr>
          <p:nvPr>
            <p:ph type="dt" sz="half" idx="10"/>
          </p:nvPr>
        </p:nvSpPr>
        <p:spPr>
          <a:xfrm>
            <a:off x="0" y="6356350"/>
            <a:ext cx="1884103" cy="365125"/>
          </a:xfrm>
        </p:spPr>
        <p:txBody>
          <a:bodyPr/>
          <a:lstStyle>
            <a:lvl1pPr>
              <a:defRPr>
                <a:solidFill>
                  <a:srgbClr val="00A9A9"/>
                </a:solidFill>
                <a:latin typeface="HelveticaNeueLT Std Lt" panose="020B0403020202020204" pitchFamily="34" charset="0"/>
              </a:defRPr>
            </a:lvl1pPr>
          </a:lstStyle>
          <a:p>
            <a:fld id="{7245A5BA-713A-45E1-84EC-F4B6CC9CF13B}" type="datetime1">
              <a:rPr lang="fr-FR" smtClean="0"/>
              <a:t>24/03/2025</a:t>
            </a:fld>
            <a:endParaRPr lang="fr-FR" dirty="0"/>
          </a:p>
        </p:txBody>
      </p:sp>
      <p:sp>
        <p:nvSpPr>
          <p:cNvPr id="14" name="Footer Placeholder 4"/>
          <p:cNvSpPr>
            <a:spLocks noGrp="1"/>
          </p:cNvSpPr>
          <p:nvPr>
            <p:ph type="ftr" sz="quarter" idx="11"/>
          </p:nvPr>
        </p:nvSpPr>
        <p:spPr>
          <a:xfrm>
            <a:off x="1961428" y="6356350"/>
            <a:ext cx="4114800" cy="365125"/>
          </a:xfrm>
        </p:spPr>
        <p:txBody>
          <a:bodyPr/>
          <a:lstStyle>
            <a:lvl1pPr algn="l">
              <a:defRPr>
                <a:solidFill>
                  <a:srgbClr val="00A9A9"/>
                </a:solidFill>
              </a:defRPr>
            </a:lvl1pPr>
          </a:lstStyle>
          <a:p>
            <a:r>
              <a:rPr lang="en-US"/>
              <a:t>6th IHO Council - Monaco - 18 - 20 October 2022</a:t>
            </a:r>
            <a:endParaRPr lang="fr-FR" dirty="0"/>
          </a:p>
        </p:txBody>
      </p:sp>
      <p:sp>
        <p:nvSpPr>
          <p:cNvPr id="15" name="Slide Number Placeholder 5"/>
          <p:cNvSpPr>
            <a:spLocks noGrp="1"/>
          </p:cNvSpPr>
          <p:nvPr>
            <p:ph type="sldNum" sz="quarter" idx="12"/>
          </p:nvPr>
        </p:nvSpPr>
        <p:spPr>
          <a:xfrm>
            <a:off x="9299447" y="6356350"/>
            <a:ext cx="2743200" cy="365125"/>
          </a:xfrm>
        </p:spPr>
        <p:txBody>
          <a:bodyPr/>
          <a:lstStyle>
            <a:lvl1pPr>
              <a:defRPr>
                <a:solidFill>
                  <a:srgbClr val="00A9A9"/>
                </a:solidFill>
                <a:latin typeface="HelveticaNeueLT Std Lt" panose="020B0403020202020204" pitchFamily="34" charset="0"/>
              </a:defRPr>
            </a:lvl1pPr>
          </a:lstStyle>
          <a:p>
            <a:fld id="{46D0E966-1BD1-4C85-866E-DF3AF3395196}" type="slidenum">
              <a:rPr lang="fr-FR" smtClean="0"/>
              <a:pPr/>
              <a:t>‹#›</a:t>
            </a:fld>
            <a:endParaRPr lang="fr-FR" dirty="0"/>
          </a:p>
        </p:txBody>
      </p:sp>
      <p:sp>
        <p:nvSpPr>
          <p:cNvPr id="17" name="Subtitle 2"/>
          <p:cNvSpPr>
            <a:spLocks noGrp="1"/>
          </p:cNvSpPr>
          <p:nvPr>
            <p:ph type="subTitle" idx="13"/>
          </p:nvPr>
        </p:nvSpPr>
        <p:spPr>
          <a:xfrm>
            <a:off x="1961429" y="958199"/>
            <a:ext cx="8709619" cy="456942"/>
          </a:xfrm>
        </p:spPr>
        <p:txBody>
          <a:bodyPr>
            <a:normAutofit/>
          </a:bodyPr>
          <a:lstStyle>
            <a:lvl1pPr marL="0" indent="0" algn="l">
              <a:buNone/>
              <a:defRPr sz="1800" b="0" cap="small" baseline="0">
                <a:solidFill>
                  <a:srgbClr val="00A9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18" name="Text Placeholder 2"/>
          <p:cNvSpPr>
            <a:spLocks noGrp="1"/>
          </p:cNvSpPr>
          <p:nvPr>
            <p:ph idx="16"/>
          </p:nvPr>
        </p:nvSpPr>
        <p:spPr>
          <a:xfrm>
            <a:off x="1961428" y="2505075"/>
            <a:ext cx="4928895" cy="3684588"/>
          </a:xfrm>
          <a:prstGeom prst="rect">
            <a:avLst/>
          </a:prstGeom>
        </p:spPr>
        <p:txBody>
          <a:bodyPr vert="horz" lIns="91440" tIns="45720" rIns="91440" bIns="45720" rtlCol="0">
            <a:normAutofit/>
          </a:bodyPr>
          <a:lstStyle>
            <a:lvl1pPr>
              <a:defRPr>
                <a:solidFill>
                  <a:srgbClr val="00154C"/>
                </a:solidFill>
              </a:defRPr>
            </a:lvl1pPr>
            <a:lvl2pPr>
              <a:defRPr>
                <a:solidFill>
                  <a:srgbClr val="00154C"/>
                </a:solidFill>
              </a:defRPr>
            </a:lvl2pPr>
            <a:lvl3pPr>
              <a:defRPr>
                <a:solidFill>
                  <a:srgbClr val="00154C"/>
                </a:solidFill>
              </a:defRPr>
            </a:lvl3pPr>
            <a:lvl4pPr>
              <a:defRPr>
                <a:solidFill>
                  <a:srgbClr val="00154C"/>
                </a:solidFill>
              </a:defRPr>
            </a:lvl4pPr>
            <a:lvl5pPr>
              <a:defRPr>
                <a:solidFill>
                  <a:srgbClr val="0015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21" name="Picture Placeholder 20"/>
          <p:cNvSpPr>
            <a:spLocks noGrp="1"/>
          </p:cNvSpPr>
          <p:nvPr>
            <p:ph type="pic" sz="quarter" idx="17"/>
          </p:nvPr>
        </p:nvSpPr>
        <p:spPr>
          <a:xfrm>
            <a:off x="7077075" y="2505075"/>
            <a:ext cx="4960938" cy="3684588"/>
          </a:xfrm>
        </p:spPr>
        <p:txBody>
          <a:bodyPr/>
          <a:lstStyle/>
          <a:p>
            <a:r>
              <a:rPr lang="en-US"/>
              <a:t>Click icon to add picture</a:t>
            </a:r>
            <a:endParaRPr lang="fr-FR"/>
          </a:p>
        </p:txBody>
      </p:sp>
      <p:sp>
        <p:nvSpPr>
          <p:cNvPr id="3" name="Text Placeholder 2"/>
          <p:cNvSpPr>
            <a:spLocks noGrp="1"/>
          </p:cNvSpPr>
          <p:nvPr>
            <p:ph type="body" sz="quarter" idx="18"/>
          </p:nvPr>
        </p:nvSpPr>
        <p:spPr>
          <a:xfrm>
            <a:off x="1961427" y="1881446"/>
            <a:ext cx="4928895" cy="456942"/>
          </a:xfrm>
        </p:spPr>
        <p:txBody>
          <a:bodyPr>
            <a:normAutofit/>
          </a:bodyPr>
          <a:lstStyle>
            <a:lvl1pPr marL="0" indent="0">
              <a:buNone/>
              <a:defRPr sz="1800" cap="small" baseline="0">
                <a:solidFill>
                  <a:srgbClr val="00A9A9"/>
                </a:solidFill>
                <a:latin typeface="HelveticaNeueLT Std Blk" panose="020B09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79485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4"/>
          <p:cNvGrpSpPr/>
          <p:nvPr userDrawn="1"/>
        </p:nvGrpSpPr>
        <p:grpSpPr>
          <a:xfrm>
            <a:off x="-2" y="0"/>
            <a:ext cx="1884105" cy="1887824"/>
            <a:chOff x="-2" y="0"/>
            <a:chExt cx="1884105" cy="1887824"/>
          </a:xfrm>
        </p:grpSpPr>
        <p:grpSp>
          <p:nvGrpSpPr>
            <p:cNvPr id="6" name="Group 5"/>
            <p:cNvGrpSpPr/>
            <p:nvPr/>
          </p:nvGrpSpPr>
          <p:grpSpPr>
            <a:xfrm>
              <a:off x="-2" y="818"/>
              <a:ext cx="1884105" cy="1887006"/>
              <a:chOff x="-2" y="818"/>
              <a:chExt cx="1884105" cy="1887006"/>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66" y="818"/>
                <a:ext cx="944537" cy="941640"/>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942458"/>
                <a:ext cx="939567" cy="945366"/>
              </a:xfrm>
              <a:prstGeom prst="rect">
                <a:avLst/>
              </a:prstGeom>
            </p:spPr>
          </p:pic>
        </p:gr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939567" cy="942458"/>
            </a:xfrm>
            <a:prstGeom prst="rect">
              <a:avLst/>
            </a:prstGeom>
          </p:spPr>
        </p:pic>
      </p:grpSp>
      <p:sp>
        <p:nvSpPr>
          <p:cNvPr id="10" name="Title 1"/>
          <p:cNvSpPr>
            <a:spLocks noGrp="1"/>
          </p:cNvSpPr>
          <p:nvPr>
            <p:ph type="title"/>
          </p:nvPr>
        </p:nvSpPr>
        <p:spPr>
          <a:xfrm>
            <a:off x="1961428" y="29645"/>
            <a:ext cx="8709619" cy="883167"/>
          </a:xfrm>
        </p:spPr>
        <p:txBody>
          <a:bodyPr>
            <a:normAutofit/>
          </a:bodyPr>
          <a:lstStyle>
            <a:lvl1pPr>
              <a:defRPr sz="2400" cap="all" baseline="0">
                <a:solidFill>
                  <a:srgbClr val="00154C"/>
                </a:solidFill>
                <a:latin typeface="HelveticaNeueLT Std Blk" panose="020B0904020202020204" pitchFamily="34" charset="0"/>
                <a:cs typeface="Adobe Naskh Medium" panose="01010101010101010101" pitchFamily="50" charset="-78"/>
              </a:defRPr>
            </a:lvl1pPr>
          </a:lstStyle>
          <a:p>
            <a:r>
              <a:rPr lang="en-US"/>
              <a:t>Click to edit Master title style</a:t>
            </a:r>
            <a:endParaRPr lang="fr-FR" dirty="0"/>
          </a:p>
        </p:txBody>
      </p:sp>
      <p:sp>
        <p:nvSpPr>
          <p:cNvPr id="11" name="Date Placeholder 3"/>
          <p:cNvSpPr>
            <a:spLocks noGrp="1"/>
          </p:cNvSpPr>
          <p:nvPr>
            <p:ph type="dt" sz="half" idx="10"/>
          </p:nvPr>
        </p:nvSpPr>
        <p:spPr>
          <a:xfrm>
            <a:off x="0" y="6356350"/>
            <a:ext cx="1884103" cy="365125"/>
          </a:xfrm>
        </p:spPr>
        <p:txBody>
          <a:bodyPr/>
          <a:lstStyle>
            <a:lvl1pPr>
              <a:defRPr>
                <a:solidFill>
                  <a:srgbClr val="00A9A9"/>
                </a:solidFill>
                <a:latin typeface="HelveticaNeueLT Std Lt" panose="020B0403020202020204" pitchFamily="34" charset="0"/>
              </a:defRPr>
            </a:lvl1pPr>
          </a:lstStyle>
          <a:p>
            <a:fld id="{07C6F0CB-9AFC-44BE-9369-F6936019F795}" type="datetime1">
              <a:rPr lang="fr-FR" smtClean="0"/>
              <a:t>24/03/2025</a:t>
            </a:fld>
            <a:endParaRPr lang="fr-FR" dirty="0"/>
          </a:p>
        </p:txBody>
      </p:sp>
      <p:sp>
        <p:nvSpPr>
          <p:cNvPr id="12" name="Footer Placeholder 4"/>
          <p:cNvSpPr>
            <a:spLocks noGrp="1"/>
          </p:cNvSpPr>
          <p:nvPr>
            <p:ph type="ftr" sz="quarter" idx="11"/>
          </p:nvPr>
        </p:nvSpPr>
        <p:spPr>
          <a:xfrm>
            <a:off x="1961428" y="6356350"/>
            <a:ext cx="4114800" cy="365125"/>
          </a:xfrm>
        </p:spPr>
        <p:txBody>
          <a:bodyPr/>
          <a:lstStyle>
            <a:lvl1pPr algn="l">
              <a:defRPr>
                <a:solidFill>
                  <a:srgbClr val="00A9A9"/>
                </a:solidFill>
              </a:defRPr>
            </a:lvl1pPr>
          </a:lstStyle>
          <a:p>
            <a:r>
              <a:rPr lang="en-US"/>
              <a:t>6th IHO Council - Monaco - 18 - 20 October 2022</a:t>
            </a:r>
            <a:endParaRPr lang="fr-FR" dirty="0"/>
          </a:p>
        </p:txBody>
      </p:sp>
      <p:sp>
        <p:nvSpPr>
          <p:cNvPr id="13" name="Slide Number Placeholder 5"/>
          <p:cNvSpPr>
            <a:spLocks noGrp="1"/>
          </p:cNvSpPr>
          <p:nvPr>
            <p:ph type="sldNum" sz="quarter" idx="12"/>
          </p:nvPr>
        </p:nvSpPr>
        <p:spPr>
          <a:xfrm>
            <a:off x="9299447" y="6356350"/>
            <a:ext cx="2743200" cy="365125"/>
          </a:xfrm>
        </p:spPr>
        <p:txBody>
          <a:bodyPr/>
          <a:lstStyle>
            <a:lvl1pPr>
              <a:defRPr>
                <a:solidFill>
                  <a:srgbClr val="00A9A9"/>
                </a:solidFill>
                <a:latin typeface="HelveticaNeueLT Std Lt" panose="020B0403020202020204" pitchFamily="34" charset="0"/>
              </a:defRPr>
            </a:lvl1pPr>
          </a:lstStyle>
          <a:p>
            <a:fld id="{46D0E966-1BD1-4C85-866E-DF3AF3395196}" type="slidenum">
              <a:rPr lang="fr-FR" smtClean="0"/>
              <a:pPr/>
              <a:t>‹#›</a:t>
            </a:fld>
            <a:endParaRPr lang="fr-FR" dirty="0"/>
          </a:p>
        </p:txBody>
      </p:sp>
      <p:sp>
        <p:nvSpPr>
          <p:cNvPr id="15" name="Subtitle 2"/>
          <p:cNvSpPr>
            <a:spLocks noGrp="1"/>
          </p:cNvSpPr>
          <p:nvPr>
            <p:ph type="subTitle" idx="13"/>
          </p:nvPr>
        </p:nvSpPr>
        <p:spPr>
          <a:xfrm>
            <a:off x="1961429" y="958199"/>
            <a:ext cx="8709619" cy="456942"/>
          </a:xfrm>
        </p:spPr>
        <p:txBody>
          <a:bodyPr>
            <a:normAutofit/>
          </a:bodyPr>
          <a:lstStyle>
            <a:lvl1pPr marL="0" indent="0" algn="l">
              <a:buNone/>
              <a:defRPr sz="1800" b="0" cap="small" baseline="0">
                <a:solidFill>
                  <a:srgbClr val="00A9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17" name="Chart Placeholder 16"/>
          <p:cNvSpPr>
            <a:spLocks noGrp="1"/>
          </p:cNvSpPr>
          <p:nvPr>
            <p:ph type="chart" sz="quarter" idx="14"/>
          </p:nvPr>
        </p:nvSpPr>
        <p:spPr>
          <a:xfrm>
            <a:off x="7004304" y="2002746"/>
            <a:ext cx="5033709" cy="4186917"/>
          </a:xfrm>
        </p:spPr>
        <p:txBody>
          <a:bodyPr/>
          <a:lstStyle/>
          <a:p>
            <a:r>
              <a:rPr lang="en-US"/>
              <a:t>Click icon to add chart</a:t>
            </a:r>
            <a:endParaRPr lang="fr-FR"/>
          </a:p>
        </p:txBody>
      </p:sp>
      <p:sp>
        <p:nvSpPr>
          <p:cNvPr id="18" name="Text Placeholder 2"/>
          <p:cNvSpPr>
            <a:spLocks noGrp="1"/>
          </p:cNvSpPr>
          <p:nvPr>
            <p:ph idx="16"/>
          </p:nvPr>
        </p:nvSpPr>
        <p:spPr>
          <a:xfrm>
            <a:off x="1961428" y="2505075"/>
            <a:ext cx="4928895" cy="3684588"/>
          </a:xfrm>
          <a:prstGeom prst="rect">
            <a:avLst/>
          </a:prstGeom>
        </p:spPr>
        <p:txBody>
          <a:bodyPr vert="horz" lIns="91440" tIns="45720" rIns="91440" bIns="45720" rtlCol="0">
            <a:normAutofit/>
          </a:bodyPr>
          <a:lstStyle>
            <a:lvl1pPr>
              <a:defRPr>
                <a:solidFill>
                  <a:srgbClr val="00154C"/>
                </a:solidFill>
              </a:defRPr>
            </a:lvl1pPr>
            <a:lvl2pPr>
              <a:defRPr>
                <a:solidFill>
                  <a:srgbClr val="00154C"/>
                </a:solidFill>
              </a:defRPr>
            </a:lvl2pPr>
            <a:lvl3pPr>
              <a:defRPr>
                <a:solidFill>
                  <a:srgbClr val="00154C"/>
                </a:solidFill>
              </a:defRPr>
            </a:lvl3pPr>
            <a:lvl4pPr>
              <a:defRPr>
                <a:solidFill>
                  <a:srgbClr val="00154C"/>
                </a:solidFill>
              </a:defRPr>
            </a:lvl4pPr>
            <a:lvl5pPr>
              <a:defRPr>
                <a:solidFill>
                  <a:srgbClr val="0015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6" name="Text Placeholder 2"/>
          <p:cNvSpPr>
            <a:spLocks noGrp="1"/>
          </p:cNvSpPr>
          <p:nvPr>
            <p:ph type="body" sz="quarter" idx="18"/>
          </p:nvPr>
        </p:nvSpPr>
        <p:spPr>
          <a:xfrm>
            <a:off x="1961427" y="2002746"/>
            <a:ext cx="4928895" cy="456942"/>
          </a:xfrm>
        </p:spPr>
        <p:txBody>
          <a:bodyPr>
            <a:normAutofit/>
          </a:bodyPr>
          <a:lstStyle>
            <a:lvl1pPr marL="0" indent="0">
              <a:buNone/>
              <a:defRPr sz="1800" cap="small" baseline="0">
                <a:solidFill>
                  <a:srgbClr val="00A9A9"/>
                </a:solidFill>
                <a:latin typeface="HelveticaNeueLT Std Blk" panose="020B09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06499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8" name="Group 7"/>
          <p:cNvGrpSpPr/>
          <p:nvPr userDrawn="1"/>
        </p:nvGrpSpPr>
        <p:grpSpPr>
          <a:xfrm>
            <a:off x="-2" y="0"/>
            <a:ext cx="1884105" cy="1887824"/>
            <a:chOff x="-2" y="0"/>
            <a:chExt cx="1884105" cy="1887824"/>
          </a:xfrm>
        </p:grpSpPr>
        <p:grpSp>
          <p:nvGrpSpPr>
            <p:cNvPr id="9" name="Group 8"/>
            <p:cNvGrpSpPr/>
            <p:nvPr/>
          </p:nvGrpSpPr>
          <p:grpSpPr>
            <a:xfrm>
              <a:off x="-2" y="818"/>
              <a:ext cx="1884105" cy="1887006"/>
              <a:chOff x="-2" y="818"/>
              <a:chExt cx="1884105" cy="1887006"/>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66" y="818"/>
                <a:ext cx="944537" cy="941640"/>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942458"/>
                <a:ext cx="939567" cy="945366"/>
              </a:xfrm>
              <a:prstGeom prst="rect">
                <a:avLst/>
              </a:prstGeom>
            </p:spPr>
          </p:pic>
        </p:gr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939567" cy="942458"/>
            </a:xfrm>
            <a:prstGeom prst="rect">
              <a:avLst/>
            </a:prstGeom>
          </p:spPr>
        </p:pic>
      </p:grpSp>
      <p:sp>
        <p:nvSpPr>
          <p:cNvPr id="13" name="Title 1"/>
          <p:cNvSpPr>
            <a:spLocks noGrp="1"/>
          </p:cNvSpPr>
          <p:nvPr>
            <p:ph type="title"/>
          </p:nvPr>
        </p:nvSpPr>
        <p:spPr>
          <a:xfrm>
            <a:off x="1961428" y="29645"/>
            <a:ext cx="8709619" cy="883167"/>
          </a:xfrm>
        </p:spPr>
        <p:txBody>
          <a:bodyPr>
            <a:normAutofit/>
          </a:bodyPr>
          <a:lstStyle>
            <a:lvl1pPr>
              <a:defRPr sz="2400" cap="all" baseline="0">
                <a:solidFill>
                  <a:srgbClr val="00154C"/>
                </a:solidFill>
                <a:latin typeface="HelveticaNeueLT Std Blk" panose="020B0904020202020204" pitchFamily="34" charset="0"/>
                <a:cs typeface="Adobe Naskh Medium" panose="01010101010101010101" pitchFamily="50" charset="-78"/>
              </a:defRPr>
            </a:lvl1pPr>
          </a:lstStyle>
          <a:p>
            <a:r>
              <a:rPr lang="en-US"/>
              <a:t>Click to edit Master title style</a:t>
            </a:r>
            <a:endParaRPr lang="fr-FR" dirty="0"/>
          </a:p>
        </p:txBody>
      </p:sp>
      <p:sp>
        <p:nvSpPr>
          <p:cNvPr id="14" name="Date Placeholder 3"/>
          <p:cNvSpPr>
            <a:spLocks noGrp="1"/>
          </p:cNvSpPr>
          <p:nvPr>
            <p:ph type="dt" sz="half" idx="10"/>
          </p:nvPr>
        </p:nvSpPr>
        <p:spPr>
          <a:xfrm>
            <a:off x="0" y="6356350"/>
            <a:ext cx="1884103" cy="365125"/>
          </a:xfrm>
        </p:spPr>
        <p:txBody>
          <a:bodyPr/>
          <a:lstStyle>
            <a:lvl1pPr>
              <a:defRPr>
                <a:solidFill>
                  <a:srgbClr val="00A9A9"/>
                </a:solidFill>
                <a:latin typeface="HelveticaNeueLT Std Lt" panose="020B0403020202020204" pitchFamily="34" charset="0"/>
              </a:defRPr>
            </a:lvl1pPr>
          </a:lstStyle>
          <a:p>
            <a:fld id="{DD63F63B-2264-4E71-86FD-390E138E41EB}" type="datetime1">
              <a:rPr lang="fr-FR" smtClean="0"/>
              <a:t>24/03/2025</a:t>
            </a:fld>
            <a:endParaRPr lang="fr-FR" dirty="0"/>
          </a:p>
        </p:txBody>
      </p:sp>
      <p:sp>
        <p:nvSpPr>
          <p:cNvPr id="15" name="Footer Placeholder 4"/>
          <p:cNvSpPr>
            <a:spLocks noGrp="1"/>
          </p:cNvSpPr>
          <p:nvPr>
            <p:ph type="ftr" sz="quarter" idx="11"/>
          </p:nvPr>
        </p:nvSpPr>
        <p:spPr>
          <a:xfrm>
            <a:off x="1961428" y="6356350"/>
            <a:ext cx="4114800" cy="365125"/>
          </a:xfrm>
        </p:spPr>
        <p:txBody>
          <a:bodyPr/>
          <a:lstStyle>
            <a:lvl1pPr algn="l">
              <a:defRPr>
                <a:solidFill>
                  <a:srgbClr val="00A9A9"/>
                </a:solidFill>
              </a:defRPr>
            </a:lvl1pPr>
          </a:lstStyle>
          <a:p>
            <a:r>
              <a:rPr lang="en-US"/>
              <a:t>6th IHO Council - Monaco - 18 - 20 October 2022</a:t>
            </a:r>
            <a:endParaRPr lang="fr-FR" dirty="0"/>
          </a:p>
        </p:txBody>
      </p:sp>
      <p:sp>
        <p:nvSpPr>
          <p:cNvPr id="16" name="Slide Number Placeholder 5"/>
          <p:cNvSpPr>
            <a:spLocks noGrp="1"/>
          </p:cNvSpPr>
          <p:nvPr>
            <p:ph type="sldNum" sz="quarter" idx="12"/>
          </p:nvPr>
        </p:nvSpPr>
        <p:spPr>
          <a:xfrm>
            <a:off x="9299447" y="6356350"/>
            <a:ext cx="2743200" cy="365125"/>
          </a:xfrm>
        </p:spPr>
        <p:txBody>
          <a:bodyPr/>
          <a:lstStyle>
            <a:lvl1pPr>
              <a:defRPr>
                <a:solidFill>
                  <a:srgbClr val="00A9A9"/>
                </a:solidFill>
                <a:latin typeface="HelveticaNeueLT Std Lt" panose="020B0403020202020204" pitchFamily="34" charset="0"/>
              </a:defRPr>
            </a:lvl1pPr>
          </a:lstStyle>
          <a:p>
            <a:fld id="{46D0E966-1BD1-4C85-866E-DF3AF3395196}" type="slidenum">
              <a:rPr lang="fr-FR" smtClean="0"/>
              <a:pPr/>
              <a:t>‹#›</a:t>
            </a:fld>
            <a:endParaRPr lang="fr-FR" dirty="0"/>
          </a:p>
        </p:txBody>
      </p:sp>
      <p:sp>
        <p:nvSpPr>
          <p:cNvPr id="18" name="Subtitle 2"/>
          <p:cNvSpPr>
            <a:spLocks noGrp="1"/>
          </p:cNvSpPr>
          <p:nvPr>
            <p:ph type="subTitle" idx="13"/>
          </p:nvPr>
        </p:nvSpPr>
        <p:spPr>
          <a:xfrm>
            <a:off x="1961429" y="958199"/>
            <a:ext cx="8709619" cy="456942"/>
          </a:xfrm>
        </p:spPr>
        <p:txBody>
          <a:bodyPr>
            <a:normAutofit/>
          </a:bodyPr>
          <a:lstStyle>
            <a:lvl1pPr marL="0" indent="0" algn="l">
              <a:buNone/>
              <a:defRPr sz="1800" b="0" cap="small" baseline="0">
                <a:solidFill>
                  <a:srgbClr val="00A9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19" name="Text Placeholder 2"/>
          <p:cNvSpPr>
            <a:spLocks noGrp="1"/>
          </p:cNvSpPr>
          <p:nvPr>
            <p:ph idx="1"/>
          </p:nvPr>
        </p:nvSpPr>
        <p:spPr>
          <a:xfrm>
            <a:off x="1961428" y="1737361"/>
            <a:ext cx="10076648" cy="1581912"/>
          </a:xfrm>
          <a:prstGeom prst="rect">
            <a:avLst/>
          </a:prstGeom>
        </p:spPr>
        <p:txBody>
          <a:bodyPr vert="horz" lIns="91440" tIns="45720" rIns="91440" bIns="45720" rtlCol="0">
            <a:normAutofit/>
          </a:bodyPr>
          <a:lstStyle>
            <a:lvl1pPr>
              <a:defRPr>
                <a:solidFill>
                  <a:srgbClr val="00154C"/>
                </a:solidFill>
              </a:defRPr>
            </a:lvl1pPr>
            <a:lvl2pPr>
              <a:defRPr>
                <a:solidFill>
                  <a:srgbClr val="00154C"/>
                </a:solidFill>
              </a:defRPr>
            </a:lvl2pPr>
            <a:lvl3pPr>
              <a:defRPr>
                <a:solidFill>
                  <a:srgbClr val="00154C"/>
                </a:solidFill>
              </a:defRPr>
            </a:lvl3pPr>
            <a:lvl4pPr>
              <a:defRPr>
                <a:solidFill>
                  <a:srgbClr val="00154C"/>
                </a:solidFill>
              </a:defRPr>
            </a:lvl4pPr>
            <a:lvl5pPr>
              <a:defRPr>
                <a:solidFill>
                  <a:srgbClr val="0015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21" name="Chart Placeholder 20"/>
          <p:cNvSpPr>
            <a:spLocks noGrp="1"/>
          </p:cNvSpPr>
          <p:nvPr>
            <p:ph type="chart" sz="quarter" idx="14"/>
          </p:nvPr>
        </p:nvSpPr>
        <p:spPr>
          <a:xfrm>
            <a:off x="1962151" y="3448050"/>
            <a:ext cx="4895850" cy="2779713"/>
          </a:xfrm>
        </p:spPr>
        <p:txBody>
          <a:bodyPr/>
          <a:lstStyle/>
          <a:p>
            <a:r>
              <a:rPr lang="en-US"/>
              <a:t>Click icon to add chart</a:t>
            </a:r>
            <a:endParaRPr lang="fr-FR"/>
          </a:p>
        </p:txBody>
      </p:sp>
      <p:sp>
        <p:nvSpPr>
          <p:cNvPr id="23" name="Chart Placeholder 20"/>
          <p:cNvSpPr>
            <a:spLocks noGrp="1"/>
          </p:cNvSpPr>
          <p:nvPr>
            <p:ph type="chart" sz="quarter" idx="15"/>
          </p:nvPr>
        </p:nvSpPr>
        <p:spPr>
          <a:xfrm>
            <a:off x="7165126" y="3448050"/>
            <a:ext cx="4895850" cy="2779713"/>
          </a:xfrm>
        </p:spPr>
        <p:txBody>
          <a:bodyPr/>
          <a:lstStyle/>
          <a:p>
            <a:r>
              <a:rPr lang="en-US"/>
              <a:t>Click icon to add chart</a:t>
            </a:r>
            <a:endParaRPr lang="fr-FR"/>
          </a:p>
        </p:txBody>
      </p:sp>
    </p:spTree>
    <p:extLst>
      <p:ext uri="{BB962C8B-B14F-4D97-AF65-F5344CB8AC3E}">
        <p14:creationId xmlns:p14="http://schemas.microsoft.com/office/powerpoint/2010/main" val="1681924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9" name="Group 8"/>
          <p:cNvGrpSpPr/>
          <p:nvPr userDrawn="1"/>
        </p:nvGrpSpPr>
        <p:grpSpPr>
          <a:xfrm>
            <a:off x="-2" y="0"/>
            <a:ext cx="1884105" cy="1887824"/>
            <a:chOff x="-2" y="0"/>
            <a:chExt cx="1884105" cy="1887824"/>
          </a:xfrm>
        </p:grpSpPr>
        <p:grpSp>
          <p:nvGrpSpPr>
            <p:cNvPr id="10" name="Group 9"/>
            <p:cNvGrpSpPr/>
            <p:nvPr/>
          </p:nvGrpSpPr>
          <p:grpSpPr>
            <a:xfrm>
              <a:off x="-2" y="818"/>
              <a:ext cx="1884105" cy="1887006"/>
              <a:chOff x="-2" y="818"/>
              <a:chExt cx="1884105" cy="1887006"/>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66" y="818"/>
                <a:ext cx="944537" cy="941640"/>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942458"/>
                <a:ext cx="939567" cy="945366"/>
              </a:xfrm>
              <a:prstGeom prst="rect">
                <a:avLst/>
              </a:prstGeom>
            </p:spPr>
          </p:pic>
        </p:gr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939567" cy="942458"/>
            </a:xfrm>
            <a:prstGeom prst="rect">
              <a:avLst/>
            </a:prstGeom>
          </p:spPr>
        </p:pic>
      </p:grpSp>
      <p:sp>
        <p:nvSpPr>
          <p:cNvPr id="14" name="Title 1"/>
          <p:cNvSpPr>
            <a:spLocks noGrp="1"/>
          </p:cNvSpPr>
          <p:nvPr>
            <p:ph type="title"/>
          </p:nvPr>
        </p:nvSpPr>
        <p:spPr>
          <a:xfrm>
            <a:off x="1961428" y="29645"/>
            <a:ext cx="8709619" cy="883167"/>
          </a:xfrm>
        </p:spPr>
        <p:txBody>
          <a:bodyPr>
            <a:normAutofit/>
          </a:bodyPr>
          <a:lstStyle>
            <a:lvl1pPr>
              <a:defRPr sz="2400" cap="all" baseline="0">
                <a:solidFill>
                  <a:srgbClr val="00154C"/>
                </a:solidFill>
                <a:latin typeface="HelveticaNeueLT Std Blk" panose="020B0904020202020204" pitchFamily="34" charset="0"/>
                <a:cs typeface="Adobe Naskh Medium" panose="01010101010101010101" pitchFamily="50" charset="-78"/>
              </a:defRPr>
            </a:lvl1pPr>
          </a:lstStyle>
          <a:p>
            <a:r>
              <a:rPr lang="en-US"/>
              <a:t>Click to edit Master title style</a:t>
            </a:r>
            <a:endParaRPr lang="fr-FR" dirty="0"/>
          </a:p>
        </p:txBody>
      </p:sp>
      <p:sp>
        <p:nvSpPr>
          <p:cNvPr id="15" name="Date Placeholder 3"/>
          <p:cNvSpPr>
            <a:spLocks noGrp="1"/>
          </p:cNvSpPr>
          <p:nvPr>
            <p:ph type="dt" sz="half" idx="10"/>
          </p:nvPr>
        </p:nvSpPr>
        <p:spPr>
          <a:xfrm>
            <a:off x="0" y="6356350"/>
            <a:ext cx="1884103" cy="365125"/>
          </a:xfrm>
        </p:spPr>
        <p:txBody>
          <a:bodyPr/>
          <a:lstStyle>
            <a:lvl1pPr>
              <a:defRPr>
                <a:solidFill>
                  <a:srgbClr val="00A9A9"/>
                </a:solidFill>
                <a:latin typeface="HelveticaNeueLT Std Lt" panose="020B0403020202020204" pitchFamily="34" charset="0"/>
              </a:defRPr>
            </a:lvl1pPr>
          </a:lstStyle>
          <a:p>
            <a:fld id="{71730D57-9B49-4FC8-A93F-D6733CFB176B}" type="datetime1">
              <a:rPr lang="fr-FR" smtClean="0"/>
              <a:t>24/03/2025</a:t>
            </a:fld>
            <a:endParaRPr lang="fr-FR" dirty="0"/>
          </a:p>
        </p:txBody>
      </p:sp>
      <p:sp>
        <p:nvSpPr>
          <p:cNvPr id="16" name="Footer Placeholder 4"/>
          <p:cNvSpPr>
            <a:spLocks noGrp="1"/>
          </p:cNvSpPr>
          <p:nvPr>
            <p:ph type="ftr" sz="quarter" idx="11"/>
          </p:nvPr>
        </p:nvSpPr>
        <p:spPr>
          <a:xfrm>
            <a:off x="1961428" y="6356350"/>
            <a:ext cx="4114800" cy="365125"/>
          </a:xfrm>
        </p:spPr>
        <p:txBody>
          <a:bodyPr/>
          <a:lstStyle>
            <a:lvl1pPr algn="l">
              <a:defRPr>
                <a:solidFill>
                  <a:srgbClr val="00A9A9"/>
                </a:solidFill>
              </a:defRPr>
            </a:lvl1pPr>
          </a:lstStyle>
          <a:p>
            <a:r>
              <a:rPr lang="en-US"/>
              <a:t>6th IHO Council - Monaco - 18 - 20 October 2022</a:t>
            </a:r>
            <a:endParaRPr lang="fr-FR" dirty="0"/>
          </a:p>
        </p:txBody>
      </p:sp>
      <p:sp>
        <p:nvSpPr>
          <p:cNvPr id="17" name="Slide Number Placeholder 5"/>
          <p:cNvSpPr>
            <a:spLocks noGrp="1"/>
          </p:cNvSpPr>
          <p:nvPr>
            <p:ph type="sldNum" sz="quarter" idx="12"/>
          </p:nvPr>
        </p:nvSpPr>
        <p:spPr>
          <a:xfrm>
            <a:off x="9299447" y="6356350"/>
            <a:ext cx="2743200" cy="365125"/>
          </a:xfrm>
        </p:spPr>
        <p:txBody>
          <a:bodyPr/>
          <a:lstStyle>
            <a:lvl1pPr>
              <a:defRPr>
                <a:solidFill>
                  <a:srgbClr val="00A9A9"/>
                </a:solidFill>
                <a:latin typeface="HelveticaNeueLT Std Lt" panose="020B0403020202020204" pitchFamily="34" charset="0"/>
              </a:defRPr>
            </a:lvl1pPr>
          </a:lstStyle>
          <a:p>
            <a:fld id="{46D0E966-1BD1-4C85-866E-DF3AF3395196}" type="slidenum">
              <a:rPr lang="fr-FR" smtClean="0"/>
              <a:pPr/>
              <a:t>‹#›</a:t>
            </a:fld>
            <a:endParaRPr lang="fr-FR" dirty="0"/>
          </a:p>
        </p:txBody>
      </p:sp>
      <p:sp>
        <p:nvSpPr>
          <p:cNvPr id="19" name="Subtitle 2"/>
          <p:cNvSpPr>
            <a:spLocks noGrp="1"/>
          </p:cNvSpPr>
          <p:nvPr>
            <p:ph type="subTitle" idx="13"/>
          </p:nvPr>
        </p:nvSpPr>
        <p:spPr>
          <a:xfrm>
            <a:off x="1961429" y="958199"/>
            <a:ext cx="8709619" cy="456942"/>
          </a:xfrm>
        </p:spPr>
        <p:txBody>
          <a:bodyPr>
            <a:normAutofit/>
          </a:bodyPr>
          <a:lstStyle>
            <a:lvl1pPr marL="0" indent="0" algn="l">
              <a:buNone/>
              <a:defRPr sz="1800" b="0" cap="small" baseline="0">
                <a:solidFill>
                  <a:srgbClr val="00A9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20" name="Text Placeholder 2"/>
          <p:cNvSpPr>
            <a:spLocks noGrp="1"/>
          </p:cNvSpPr>
          <p:nvPr>
            <p:ph idx="1"/>
          </p:nvPr>
        </p:nvSpPr>
        <p:spPr>
          <a:xfrm>
            <a:off x="1961428" y="1737361"/>
            <a:ext cx="10076648" cy="1581912"/>
          </a:xfrm>
          <a:prstGeom prst="rect">
            <a:avLst/>
          </a:prstGeom>
        </p:spPr>
        <p:txBody>
          <a:bodyPr vert="horz" lIns="91440" tIns="45720" rIns="91440" bIns="45720" rtlCol="0">
            <a:normAutofit/>
          </a:bodyPr>
          <a:lstStyle>
            <a:lvl1pPr>
              <a:defRPr>
                <a:solidFill>
                  <a:srgbClr val="00154C"/>
                </a:solidFill>
              </a:defRPr>
            </a:lvl1pPr>
            <a:lvl2pPr>
              <a:defRPr>
                <a:solidFill>
                  <a:srgbClr val="00154C"/>
                </a:solidFill>
              </a:defRPr>
            </a:lvl2pPr>
            <a:lvl3pPr>
              <a:defRPr>
                <a:solidFill>
                  <a:srgbClr val="00154C"/>
                </a:solidFill>
              </a:defRPr>
            </a:lvl3pPr>
            <a:lvl4pPr>
              <a:defRPr>
                <a:solidFill>
                  <a:srgbClr val="00154C"/>
                </a:solidFill>
              </a:defRPr>
            </a:lvl4pPr>
            <a:lvl5pPr>
              <a:defRPr>
                <a:solidFill>
                  <a:srgbClr val="0015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22" name="Table Placeholder 21"/>
          <p:cNvSpPr>
            <a:spLocks noGrp="1"/>
          </p:cNvSpPr>
          <p:nvPr>
            <p:ph type="tbl" sz="quarter" idx="14"/>
          </p:nvPr>
        </p:nvSpPr>
        <p:spPr>
          <a:xfrm>
            <a:off x="1962213" y="3406680"/>
            <a:ext cx="10075863" cy="2862262"/>
          </a:xfrm>
        </p:spPr>
        <p:txBody>
          <a:bodyPr/>
          <a:lstStyle/>
          <a:p>
            <a:r>
              <a:rPr lang="en-US"/>
              <a:t>Click icon to add table</a:t>
            </a:r>
            <a:endParaRPr lang="fr-FR"/>
          </a:p>
        </p:txBody>
      </p:sp>
    </p:spTree>
    <p:extLst>
      <p:ext uri="{BB962C8B-B14F-4D97-AF65-F5344CB8AC3E}">
        <p14:creationId xmlns:p14="http://schemas.microsoft.com/office/powerpoint/2010/main" val="268051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3490E-0217-46D6-8A9A-0C2FA819D4E2}" type="datetime1">
              <a:rPr lang="fr-FR" smtClean="0"/>
              <a:t>24/03/2025</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6th IHO Council - Monaco - 18 - 20 October 2022</a:t>
            </a:r>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0E966-1BD1-4C85-866E-DF3AF3395196}" type="slidenum">
              <a:rPr lang="fr-FR" smtClean="0"/>
              <a:t>‹#›</a:t>
            </a:fld>
            <a:endParaRPr lang="fr-FR"/>
          </a:p>
        </p:txBody>
      </p:sp>
    </p:spTree>
    <p:extLst>
      <p:ext uri="{BB962C8B-B14F-4D97-AF65-F5344CB8AC3E}">
        <p14:creationId xmlns:p14="http://schemas.microsoft.com/office/powerpoint/2010/main" val="422952961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Lst>
  <p:hf sldNum="0" hdr="0"/>
  <p:txStyles>
    <p:titleStyle>
      <a:lvl1pPr algn="l" defTabSz="914400" rtl="0" eaLnBrk="1" latinLnBrk="0" hangingPunct="1">
        <a:lnSpc>
          <a:spcPct val="90000"/>
        </a:lnSpc>
        <a:spcBef>
          <a:spcPct val="0"/>
        </a:spcBef>
        <a:buNone/>
        <a:defRPr sz="4400" kern="1200">
          <a:solidFill>
            <a:schemeClr val="tx1"/>
          </a:solidFill>
          <a:latin typeface="HelveticaNeueLT Std Blk" panose="020B09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NeueLT Std Med" panose="020B08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NeueLT Std L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NeueLT Std L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L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L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838200" y="3626647"/>
            <a:ext cx="10515600" cy="1241267"/>
          </a:xfrm>
        </p:spPr>
        <p:txBody>
          <a:bodyPr>
            <a:noAutofit/>
          </a:bodyPr>
          <a:lstStyle/>
          <a:p>
            <a:pPr lvl="1" algn="ctr" rtl="0">
              <a:lnSpc>
                <a:spcPct val="90000"/>
              </a:lnSpc>
              <a:spcBef>
                <a:spcPct val="0"/>
              </a:spcBef>
            </a:pPr>
            <a:r>
              <a:rPr lang="en-US" sz="5400" b="1" cap="small" dirty="0">
                <a:solidFill>
                  <a:srgbClr val="021F47"/>
                </a:solidFill>
                <a:latin typeface="+mn-lt"/>
                <a:cs typeface="Arial" panose="020B0604020202020204" pitchFamily="34" charset="0"/>
              </a:rPr>
              <a:t>CSBWG Work Plan Item K1</a:t>
            </a:r>
            <a:br>
              <a:rPr lang="en-US" sz="5400" b="1" cap="small" dirty="0">
                <a:solidFill>
                  <a:srgbClr val="021F47"/>
                </a:solidFill>
                <a:latin typeface="+mn-lt"/>
                <a:cs typeface="Arial" panose="020B0604020202020204" pitchFamily="34" charset="0"/>
              </a:rPr>
            </a:br>
            <a:r>
              <a:rPr lang="en-US" sz="5400" b="1" cap="small" dirty="0">
                <a:solidFill>
                  <a:srgbClr val="021F47"/>
                </a:solidFill>
                <a:latin typeface="+mn-lt"/>
                <a:cs typeface="Arial" panose="020B0604020202020204" pitchFamily="34" charset="0"/>
              </a:rPr>
              <a:t>Develop a Management Plan for the CSB Initiative</a:t>
            </a:r>
            <a:br>
              <a:rPr lang="en-US" sz="5400" b="1" cap="small" dirty="0">
                <a:solidFill>
                  <a:srgbClr val="021F47"/>
                </a:solidFill>
                <a:latin typeface="+mn-lt"/>
                <a:cs typeface="Arial" panose="020B0604020202020204" pitchFamily="34" charset="0"/>
              </a:rPr>
            </a:br>
            <a:br>
              <a:rPr lang="en-US" sz="5400" b="1" dirty="0">
                <a:solidFill>
                  <a:srgbClr val="021F47"/>
                </a:solidFill>
                <a:latin typeface="+mn-lt"/>
              </a:rPr>
            </a:br>
            <a:endParaRPr lang="en-US" sz="5400" b="1" dirty="0">
              <a:solidFill>
                <a:srgbClr val="021F47"/>
              </a:solidFill>
              <a:latin typeface="+mn-lt"/>
            </a:endParaRPr>
          </a:p>
        </p:txBody>
      </p:sp>
      <p:sp>
        <p:nvSpPr>
          <p:cNvPr id="7" name="Subtitle 4"/>
          <p:cNvSpPr>
            <a:spLocks noGrp="1"/>
          </p:cNvSpPr>
          <p:nvPr>
            <p:ph type="subTitle" idx="1"/>
          </p:nvPr>
        </p:nvSpPr>
        <p:spPr>
          <a:xfrm>
            <a:off x="838200" y="4985915"/>
            <a:ext cx="10515600" cy="1075562"/>
          </a:xfrm>
        </p:spPr>
        <p:txBody>
          <a:bodyPr>
            <a:noAutofit/>
          </a:bodyPr>
          <a:lstStyle/>
          <a:p>
            <a:pPr marL="0" lvl="1">
              <a:spcBef>
                <a:spcPts val="1000"/>
              </a:spcBef>
            </a:pPr>
            <a:r>
              <a:rPr lang="en-US" sz="2400" b="1" cap="small" dirty="0">
                <a:solidFill>
                  <a:srgbClr val="00A9A9"/>
                </a:solidFill>
                <a:latin typeface="Arial" panose="020B0604020202020204" pitchFamily="34" charset="0"/>
                <a:cs typeface="Arial" panose="020B0604020202020204" pitchFamily="34" charset="0"/>
              </a:rPr>
              <a:t>March 2025</a:t>
            </a:r>
          </a:p>
          <a:p>
            <a:pPr marL="0" lvl="1">
              <a:spcBef>
                <a:spcPts val="1000"/>
              </a:spcBef>
            </a:pPr>
            <a:r>
              <a:rPr lang="en-US" sz="2400" b="1" cap="small" dirty="0">
                <a:solidFill>
                  <a:srgbClr val="00A9A9"/>
                </a:solidFill>
                <a:latin typeface="Arial" panose="020B0604020202020204" pitchFamily="34" charset="0"/>
                <a:cs typeface="Arial" panose="020B0604020202020204" pitchFamily="34" charset="0"/>
              </a:rPr>
              <a:t>IHO Sec.</a:t>
            </a:r>
          </a:p>
        </p:txBody>
      </p:sp>
    </p:spTree>
    <p:extLst>
      <p:ext uri="{BB962C8B-B14F-4D97-AF65-F5344CB8AC3E}">
        <p14:creationId xmlns:p14="http://schemas.microsoft.com/office/powerpoint/2010/main" val="2422339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DA775-17BD-E5B3-6C36-F6092F28562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078C6BC-F245-C1A0-BD07-2024570556B6}"/>
              </a:ext>
            </a:extLst>
          </p:cNvPr>
          <p:cNvSpPr>
            <a:spLocks noGrp="1"/>
          </p:cNvSpPr>
          <p:nvPr>
            <p:ph type="title"/>
          </p:nvPr>
        </p:nvSpPr>
        <p:spPr/>
        <p:txBody>
          <a:bodyPr>
            <a:normAutofit/>
          </a:bodyPr>
          <a:lstStyle/>
          <a:p>
            <a:r>
              <a:rPr lang="en-US" sz="3600" b="1" cap="small" dirty="0">
                <a:solidFill>
                  <a:srgbClr val="01184A"/>
                </a:solidFill>
                <a:latin typeface="Arial" panose="020B0604020202020204" pitchFamily="34" charset="0"/>
                <a:cs typeface="Arial" panose="020B0604020202020204" pitchFamily="34" charset="0"/>
              </a:rPr>
              <a:t>Work Item K.1 </a:t>
            </a:r>
            <a:endParaRPr lang="en-US" sz="3600" dirty="0">
              <a:solidFill>
                <a:srgbClr val="01184A"/>
              </a:solidFill>
              <a:latin typeface="Arial" panose="020B0604020202020204" pitchFamily="34" charset="0"/>
              <a:cs typeface="Arial" panose="020B0604020202020204" pitchFamily="34" charset="0"/>
            </a:endParaRPr>
          </a:p>
        </p:txBody>
      </p:sp>
      <p:sp>
        <p:nvSpPr>
          <p:cNvPr id="9" name="Subtitle 8">
            <a:extLst>
              <a:ext uri="{FF2B5EF4-FFF2-40B4-BE49-F238E27FC236}">
                <a16:creationId xmlns:a16="http://schemas.microsoft.com/office/drawing/2014/main" id="{801BBA49-818A-0A58-E231-3538008D61EA}"/>
              </a:ext>
            </a:extLst>
          </p:cNvPr>
          <p:cNvSpPr>
            <a:spLocks noGrp="1"/>
          </p:cNvSpPr>
          <p:nvPr>
            <p:ph type="subTitle" idx="13"/>
          </p:nvPr>
        </p:nvSpPr>
        <p:spPr>
          <a:xfrm>
            <a:off x="1961429" y="958198"/>
            <a:ext cx="10230571" cy="556277"/>
          </a:xfrm>
        </p:spPr>
        <p:txBody>
          <a:bodyPr>
            <a:noAutofit/>
          </a:bodyPr>
          <a:lstStyle/>
          <a:p>
            <a:r>
              <a:rPr lang="en-US" sz="2800" b="1" dirty="0">
                <a:latin typeface="Arial" panose="020B0604020202020204" pitchFamily="34" charset="0"/>
                <a:cs typeface="Arial" panose="020B0604020202020204" pitchFamily="34" charset="0"/>
              </a:rPr>
              <a:t>Success Criteria</a:t>
            </a:r>
          </a:p>
        </p:txBody>
      </p:sp>
      <p:sp>
        <p:nvSpPr>
          <p:cNvPr id="2" name="Content Placeholder 1">
            <a:extLst>
              <a:ext uri="{FF2B5EF4-FFF2-40B4-BE49-F238E27FC236}">
                <a16:creationId xmlns:a16="http://schemas.microsoft.com/office/drawing/2014/main" id="{E71A62C9-B709-5308-7528-B3D88C07D225}"/>
              </a:ext>
            </a:extLst>
          </p:cNvPr>
          <p:cNvSpPr>
            <a:spLocks noGrp="1"/>
          </p:cNvSpPr>
          <p:nvPr>
            <p:ph idx="1"/>
          </p:nvPr>
        </p:nvSpPr>
        <p:spPr>
          <a:xfrm>
            <a:off x="1943540" y="1724073"/>
            <a:ext cx="10076648" cy="4495752"/>
          </a:xfrm>
        </p:spPr>
        <p:txBody>
          <a:bodyPr>
            <a:normAutofit/>
          </a:bodyPr>
          <a:lstStyle/>
          <a:p>
            <a:pPr>
              <a:lnSpc>
                <a:spcPct val="120000"/>
              </a:lnSpc>
            </a:pPr>
            <a:r>
              <a:rPr lang="en-US" sz="2400" dirty="0">
                <a:latin typeface="Arial" panose="020B0604020202020204" pitchFamily="34" charset="0"/>
                <a:cs typeface="Arial" panose="020B0604020202020204" pitchFamily="34" charset="0"/>
              </a:rPr>
              <a:t>In order for a </a:t>
            </a:r>
            <a:r>
              <a:rPr lang="en-US" sz="2400" dirty="0" err="1">
                <a:latin typeface="Arial" panose="020B0604020202020204" pitchFamily="34" charset="0"/>
                <a:cs typeface="Arial" panose="020B0604020202020204" pitchFamily="34" charset="0"/>
              </a:rPr>
              <a:t>ToC</a:t>
            </a:r>
            <a:r>
              <a:rPr lang="en-US" sz="2400" dirty="0">
                <a:latin typeface="Arial" panose="020B0604020202020204" pitchFamily="34" charset="0"/>
                <a:cs typeface="Arial" panose="020B0604020202020204" pitchFamily="34" charset="0"/>
              </a:rPr>
              <a:t> model to be developed for CSB, clear target Impacts and outcomes need to be developed</a:t>
            </a:r>
          </a:p>
          <a:p>
            <a:pPr>
              <a:lnSpc>
                <a:spcPct val="120000"/>
              </a:lnSpc>
            </a:pPr>
            <a:r>
              <a:rPr lang="en-US" sz="2400" dirty="0">
                <a:latin typeface="Arial" panose="020B0604020202020204" pitchFamily="34" charset="0"/>
                <a:cs typeface="Arial" panose="020B0604020202020204" pitchFamily="34" charset="0"/>
              </a:rPr>
              <a:t>Much of the strategic analysis has already been done</a:t>
            </a:r>
          </a:p>
          <a:p>
            <a:pPr>
              <a:lnSpc>
                <a:spcPct val="120000"/>
              </a:lnSpc>
            </a:pPr>
            <a:r>
              <a:rPr lang="en-US" sz="2400" dirty="0">
                <a:latin typeface="Arial" panose="020B0604020202020204" pitchFamily="34" charset="0"/>
                <a:cs typeface="Arial" panose="020B0604020202020204" pitchFamily="34" charset="0"/>
              </a:rPr>
              <a:t>This work can feed the development of new SPIs that can feed into the IHO Strategic Plan review</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fr-FR" sz="2400" b="1" dirty="0">
              <a:solidFill>
                <a:srgbClr val="FF0000"/>
              </a:solidFill>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3200" dirty="0">
              <a:latin typeface="Arial" panose="020B0604020202020204" pitchFamily="34" charset="0"/>
              <a:cs typeface="Arial" panose="020B0604020202020204" pitchFamily="34" charset="0"/>
            </a:endParaRPr>
          </a:p>
          <a:p>
            <a:pPr>
              <a:buFontTx/>
              <a:buChar char="-"/>
            </a:pPr>
            <a:endParaRPr lang="fr-FR" sz="4800" dirty="0"/>
          </a:p>
        </p:txBody>
      </p:sp>
    </p:spTree>
    <p:extLst>
      <p:ext uri="{BB962C8B-B14F-4D97-AF65-F5344CB8AC3E}">
        <p14:creationId xmlns:p14="http://schemas.microsoft.com/office/powerpoint/2010/main" val="3991363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18877-0856-AC3D-D454-DDCCAF383B6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61DF616-9FA2-32B8-32CA-65EA0609A635}"/>
              </a:ext>
            </a:extLst>
          </p:cNvPr>
          <p:cNvSpPr>
            <a:spLocks noGrp="1"/>
          </p:cNvSpPr>
          <p:nvPr>
            <p:ph type="title"/>
          </p:nvPr>
        </p:nvSpPr>
        <p:spPr/>
        <p:txBody>
          <a:bodyPr>
            <a:normAutofit/>
          </a:bodyPr>
          <a:lstStyle/>
          <a:p>
            <a:r>
              <a:rPr lang="en-US" sz="3600" b="1" cap="small" dirty="0">
                <a:solidFill>
                  <a:srgbClr val="01184A"/>
                </a:solidFill>
                <a:latin typeface="Arial" panose="020B0604020202020204" pitchFamily="34" charset="0"/>
                <a:cs typeface="Arial" panose="020B0604020202020204" pitchFamily="34" charset="0"/>
              </a:rPr>
              <a:t>Work Item K.1 </a:t>
            </a:r>
            <a:endParaRPr lang="en-US" sz="3600" dirty="0">
              <a:solidFill>
                <a:srgbClr val="01184A"/>
              </a:solidFill>
              <a:latin typeface="Arial" panose="020B0604020202020204" pitchFamily="34" charset="0"/>
              <a:cs typeface="Arial" panose="020B0604020202020204" pitchFamily="34" charset="0"/>
            </a:endParaRPr>
          </a:p>
        </p:txBody>
      </p:sp>
      <p:sp>
        <p:nvSpPr>
          <p:cNvPr id="9" name="Subtitle 8">
            <a:extLst>
              <a:ext uri="{FF2B5EF4-FFF2-40B4-BE49-F238E27FC236}">
                <a16:creationId xmlns:a16="http://schemas.microsoft.com/office/drawing/2014/main" id="{8E9C9D32-B58F-3A49-058B-40905594863E}"/>
              </a:ext>
            </a:extLst>
          </p:cNvPr>
          <p:cNvSpPr>
            <a:spLocks noGrp="1"/>
          </p:cNvSpPr>
          <p:nvPr>
            <p:ph type="subTitle" idx="13"/>
          </p:nvPr>
        </p:nvSpPr>
        <p:spPr>
          <a:xfrm>
            <a:off x="1961429" y="958198"/>
            <a:ext cx="10230571" cy="556277"/>
          </a:xfrm>
        </p:spPr>
        <p:txBody>
          <a:bodyPr>
            <a:noAutofit/>
          </a:bodyPr>
          <a:lstStyle/>
          <a:p>
            <a:r>
              <a:rPr lang="en-US" sz="2800" b="1" dirty="0">
                <a:latin typeface="Arial" panose="020B0604020202020204" pitchFamily="34" charset="0"/>
                <a:cs typeface="Arial" panose="020B0604020202020204" pitchFamily="34" charset="0"/>
              </a:rPr>
              <a:t>Relevant Strategic Level Ambition</a:t>
            </a:r>
          </a:p>
        </p:txBody>
      </p:sp>
      <p:sp>
        <p:nvSpPr>
          <p:cNvPr id="2" name="Content Placeholder 1">
            <a:extLst>
              <a:ext uri="{FF2B5EF4-FFF2-40B4-BE49-F238E27FC236}">
                <a16:creationId xmlns:a16="http://schemas.microsoft.com/office/drawing/2014/main" id="{B252AEC7-4692-1D18-77DE-DBE8EC979C97}"/>
              </a:ext>
            </a:extLst>
          </p:cNvPr>
          <p:cNvSpPr>
            <a:spLocks noGrp="1"/>
          </p:cNvSpPr>
          <p:nvPr>
            <p:ph idx="1"/>
          </p:nvPr>
        </p:nvSpPr>
        <p:spPr>
          <a:xfrm>
            <a:off x="1057676" y="1666923"/>
            <a:ext cx="10076648" cy="714327"/>
          </a:xfrm>
        </p:spPr>
        <p:txBody>
          <a:bodyPr>
            <a:normAutofit/>
          </a:bodyPr>
          <a:lstStyle/>
          <a:p>
            <a:pPr marL="0" indent="0">
              <a:lnSpc>
                <a:spcPct val="120000"/>
              </a:lnSpc>
              <a:buNone/>
            </a:pPr>
            <a:r>
              <a:rPr lang="en-US" sz="2400" b="1" dirty="0">
                <a:latin typeface="Arial" panose="020B0604020202020204" pitchFamily="34" charset="0"/>
                <a:cs typeface="Arial" panose="020B0604020202020204" pitchFamily="34" charset="0"/>
              </a:rPr>
              <a:t>IHO Strategic Goals</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fr-FR" sz="2400" b="1" dirty="0">
              <a:solidFill>
                <a:srgbClr val="FF0000"/>
              </a:solidFill>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3200" dirty="0">
              <a:latin typeface="Arial" panose="020B0604020202020204" pitchFamily="34" charset="0"/>
              <a:cs typeface="Arial" panose="020B0604020202020204" pitchFamily="34" charset="0"/>
            </a:endParaRPr>
          </a:p>
          <a:p>
            <a:pPr>
              <a:buFontTx/>
              <a:buChar char="-"/>
            </a:pPr>
            <a:endParaRPr lang="fr-FR" sz="4800" dirty="0"/>
          </a:p>
        </p:txBody>
      </p:sp>
      <p:pic>
        <p:nvPicPr>
          <p:cNvPr id="4" name="Picture 3">
            <a:extLst>
              <a:ext uri="{FF2B5EF4-FFF2-40B4-BE49-F238E27FC236}">
                <a16:creationId xmlns:a16="http://schemas.microsoft.com/office/drawing/2014/main" id="{D904D4D9-08B1-6CB1-A937-DC6B56AFD728}"/>
              </a:ext>
            </a:extLst>
          </p:cNvPr>
          <p:cNvPicPr>
            <a:picLocks noChangeAspect="1"/>
          </p:cNvPicPr>
          <p:nvPr/>
        </p:nvPicPr>
        <p:blipFill>
          <a:blip r:embed="rId3"/>
          <a:srcRect l="10937" t="24500" r="61563" b="38750"/>
          <a:stretch/>
        </p:blipFill>
        <p:spPr>
          <a:xfrm>
            <a:off x="1141622" y="2233924"/>
            <a:ext cx="4821969" cy="2013720"/>
          </a:xfrm>
          <a:prstGeom prst="rect">
            <a:avLst/>
          </a:prstGeom>
        </p:spPr>
      </p:pic>
      <p:pic>
        <p:nvPicPr>
          <p:cNvPr id="6" name="Picture 5">
            <a:extLst>
              <a:ext uri="{FF2B5EF4-FFF2-40B4-BE49-F238E27FC236}">
                <a16:creationId xmlns:a16="http://schemas.microsoft.com/office/drawing/2014/main" id="{96B444B5-B444-1043-9519-DDF889FBC944}"/>
              </a:ext>
            </a:extLst>
          </p:cNvPr>
          <p:cNvPicPr>
            <a:picLocks noChangeAspect="1"/>
          </p:cNvPicPr>
          <p:nvPr/>
        </p:nvPicPr>
        <p:blipFill>
          <a:blip r:embed="rId4"/>
          <a:srcRect l="10547" t="28250" r="61562" b="35500"/>
          <a:stretch/>
        </p:blipFill>
        <p:spPr>
          <a:xfrm>
            <a:off x="6228949" y="2233924"/>
            <a:ext cx="4905375" cy="1992380"/>
          </a:xfrm>
          <a:prstGeom prst="rect">
            <a:avLst/>
          </a:prstGeom>
        </p:spPr>
      </p:pic>
      <p:sp>
        <p:nvSpPr>
          <p:cNvPr id="7" name="Content Placeholder 1">
            <a:extLst>
              <a:ext uri="{FF2B5EF4-FFF2-40B4-BE49-F238E27FC236}">
                <a16:creationId xmlns:a16="http://schemas.microsoft.com/office/drawing/2014/main" id="{0475AAD4-5F2B-E25B-379C-E93CE6570774}"/>
              </a:ext>
            </a:extLst>
          </p:cNvPr>
          <p:cNvSpPr txBox="1">
            <a:spLocks/>
          </p:cNvSpPr>
          <p:nvPr/>
        </p:nvSpPr>
        <p:spPr>
          <a:xfrm>
            <a:off x="1057676" y="4363727"/>
            <a:ext cx="10076648" cy="44957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154C"/>
                </a:solidFill>
                <a:latin typeface="HelveticaNeueLT Std Med" panose="020B08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154C"/>
                </a:solidFill>
                <a:latin typeface="HelveticaNeueLT Std L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154C"/>
                </a:solidFill>
                <a:latin typeface="HelveticaNeueLT Std L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154C"/>
                </a:solidFill>
                <a:latin typeface="HelveticaNeueLT Std L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154C"/>
                </a:solidFill>
                <a:latin typeface="HelveticaNeueLT Std L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400" b="1" dirty="0">
                <a:latin typeface="Arial" panose="020B0604020202020204" pitchFamily="34" charset="0"/>
                <a:cs typeface="Arial" panose="020B0604020202020204" pitchFamily="34" charset="0"/>
              </a:rPr>
              <a:t>GEBCO Vision:</a:t>
            </a:r>
          </a:p>
          <a:p>
            <a:pPr marL="0" indent="0">
              <a:lnSpc>
                <a:spcPct val="120000"/>
              </a:lnSpc>
              <a:buFont typeface="Arial" panose="020B0604020202020204" pitchFamily="34" charset="0"/>
              <a:buNone/>
            </a:pPr>
            <a:r>
              <a:rPr lang="en-US" sz="1600" dirty="0"/>
              <a:t>To bring knowledge about our planet’s seabed to everyone </a:t>
            </a:r>
            <a:endParaRPr lang="en-US" sz="2400" b="1" dirty="0">
              <a:latin typeface="Arial" panose="020B0604020202020204" pitchFamily="34" charset="0"/>
              <a:cs typeface="Arial" panose="020B0604020202020204" pitchFamily="34" charset="0"/>
            </a:endParaRPr>
          </a:p>
          <a:p>
            <a:pPr marL="0" indent="0">
              <a:lnSpc>
                <a:spcPct val="120000"/>
              </a:lnSpc>
              <a:buFont typeface="Arial" panose="020B0604020202020204" pitchFamily="34" charset="0"/>
              <a:buNone/>
            </a:pPr>
            <a:r>
              <a:rPr lang="en-US" sz="2400" b="1" dirty="0">
                <a:latin typeface="Arial" panose="020B0604020202020204" pitchFamily="34" charset="0"/>
                <a:cs typeface="Arial" panose="020B0604020202020204" pitchFamily="34" charset="0"/>
              </a:rPr>
              <a:t>GEBCO Mission:</a:t>
            </a:r>
          </a:p>
          <a:p>
            <a:pPr marL="0" indent="0">
              <a:buFont typeface="Arial" panose="020B0604020202020204" pitchFamily="34" charset="0"/>
              <a:buNone/>
            </a:pPr>
            <a:r>
              <a:rPr lang="en-US" sz="1600" dirty="0"/>
              <a:t>To produce free, open and complete seabed data and information for the world’s oceans. This is achieved by enabling and inspiring seabed mapping efforts through international collaboration, technological innovation, capacity development, and education. </a:t>
            </a:r>
            <a:endParaRPr lang="en-US"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FR" sz="2400" b="1" dirty="0">
              <a:solidFill>
                <a:srgbClr val="FF0000"/>
              </a:solidFill>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3200" dirty="0">
              <a:latin typeface="Arial" panose="020B0604020202020204" pitchFamily="34" charset="0"/>
              <a:cs typeface="Arial" panose="020B0604020202020204" pitchFamily="34" charset="0"/>
            </a:endParaRPr>
          </a:p>
          <a:p>
            <a:pPr>
              <a:buFontTx/>
              <a:buChar char="-"/>
            </a:pPr>
            <a:endParaRPr lang="fr-FR" sz="4800" dirty="0"/>
          </a:p>
        </p:txBody>
      </p:sp>
    </p:spTree>
    <p:extLst>
      <p:ext uri="{BB962C8B-B14F-4D97-AF65-F5344CB8AC3E}">
        <p14:creationId xmlns:p14="http://schemas.microsoft.com/office/powerpoint/2010/main" val="4121490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1952A-C4DA-9FAB-FC18-0C2988E4B3E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9B03D07-26B0-EFBC-C9A9-1D8CB4401F9D}"/>
              </a:ext>
            </a:extLst>
          </p:cNvPr>
          <p:cNvSpPr>
            <a:spLocks noGrp="1"/>
          </p:cNvSpPr>
          <p:nvPr>
            <p:ph type="title"/>
          </p:nvPr>
        </p:nvSpPr>
        <p:spPr/>
        <p:txBody>
          <a:bodyPr>
            <a:normAutofit/>
          </a:bodyPr>
          <a:lstStyle/>
          <a:p>
            <a:r>
              <a:rPr lang="en-US" sz="3600" b="1" cap="small" dirty="0">
                <a:solidFill>
                  <a:srgbClr val="01184A"/>
                </a:solidFill>
                <a:latin typeface="Arial" panose="020B0604020202020204" pitchFamily="34" charset="0"/>
                <a:cs typeface="Arial" panose="020B0604020202020204" pitchFamily="34" charset="0"/>
              </a:rPr>
              <a:t>Work Item K.1 </a:t>
            </a:r>
            <a:endParaRPr lang="en-US" sz="3600" dirty="0">
              <a:solidFill>
                <a:srgbClr val="01184A"/>
              </a:solidFill>
              <a:latin typeface="Arial" panose="020B0604020202020204" pitchFamily="34" charset="0"/>
              <a:cs typeface="Arial" panose="020B0604020202020204" pitchFamily="34" charset="0"/>
            </a:endParaRPr>
          </a:p>
        </p:txBody>
      </p:sp>
      <p:sp>
        <p:nvSpPr>
          <p:cNvPr id="9" name="Subtitle 8">
            <a:extLst>
              <a:ext uri="{FF2B5EF4-FFF2-40B4-BE49-F238E27FC236}">
                <a16:creationId xmlns:a16="http://schemas.microsoft.com/office/drawing/2014/main" id="{E09F989F-906E-44FA-9680-B0C5AA48F082}"/>
              </a:ext>
            </a:extLst>
          </p:cNvPr>
          <p:cNvSpPr>
            <a:spLocks noGrp="1"/>
          </p:cNvSpPr>
          <p:nvPr>
            <p:ph type="subTitle" idx="13"/>
          </p:nvPr>
        </p:nvSpPr>
        <p:spPr>
          <a:xfrm>
            <a:off x="1961429" y="958198"/>
            <a:ext cx="10230571" cy="556277"/>
          </a:xfrm>
        </p:spPr>
        <p:txBody>
          <a:bodyPr>
            <a:noAutofit/>
          </a:bodyPr>
          <a:lstStyle/>
          <a:p>
            <a:r>
              <a:rPr lang="en-US" sz="2800" b="1" dirty="0">
                <a:latin typeface="Arial" panose="020B0604020202020204" pitchFamily="34" charset="0"/>
                <a:cs typeface="Arial" panose="020B0604020202020204" pitchFamily="34" charset="0"/>
              </a:rPr>
              <a:t>Proposed activity – Develop Success Criteria</a:t>
            </a:r>
          </a:p>
        </p:txBody>
      </p:sp>
      <p:sp>
        <p:nvSpPr>
          <p:cNvPr id="2" name="Content Placeholder 1">
            <a:extLst>
              <a:ext uri="{FF2B5EF4-FFF2-40B4-BE49-F238E27FC236}">
                <a16:creationId xmlns:a16="http://schemas.microsoft.com/office/drawing/2014/main" id="{B5ACE06D-3EAC-AB8C-9ED6-CE747C51BC2C}"/>
              </a:ext>
            </a:extLst>
          </p:cNvPr>
          <p:cNvSpPr>
            <a:spLocks noGrp="1"/>
          </p:cNvSpPr>
          <p:nvPr>
            <p:ph idx="1"/>
          </p:nvPr>
        </p:nvSpPr>
        <p:spPr>
          <a:xfrm>
            <a:off x="2381250" y="1724072"/>
            <a:ext cx="9638938" cy="4295727"/>
          </a:xfrm>
        </p:spPr>
        <p:txBody>
          <a:bodyPr>
            <a:normAutofit fontScale="92500"/>
          </a:bodyPr>
          <a:lstStyle/>
          <a:p>
            <a:pPr marL="0" indent="0">
              <a:buNone/>
            </a:pPr>
            <a:r>
              <a:rPr lang="en-US" sz="2400" b="1" dirty="0">
                <a:latin typeface="Arial" panose="020B0604020202020204" pitchFamily="34" charset="0"/>
                <a:cs typeface="Arial" panose="020B0604020202020204" pitchFamily="34" charset="0"/>
              </a:rPr>
              <a:t>Question A: How could we define/frame what a successful CSB Initiative looks like?</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Question B: How could we measure progress against these?</a:t>
            </a:r>
          </a:p>
          <a:p>
            <a:pPr marL="0" indent="0">
              <a:buNone/>
            </a:pPr>
            <a:endParaRPr lang="fr-FR" sz="2400" b="1" dirty="0">
              <a:solidFill>
                <a:srgbClr val="FF0000"/>
              </a:solidFill>
              <a:latin typeface="Arial" panose="020B0604020202020204" pitchFamily="34" charset="0"/>
              <a:cs typeface="Arial" panose="020B0604020202020204" pitchFamily="34" charset="0"/>
            </a:endParaRPr>
          </a:p>
          <a:p>
            <a:pPr marL="0" indent="0">
              <a:buNone/>
            </a:pPr>
            <a:endParaRPr lang="fr-FR" sz="2400" dirty="0">
              <a:latin typeface="Arial" panose="020B0604020202020204" pitchFamily="34" charset="0"/>
              <a:cs typeface="Arial" panose="020B0604020202020204" pitchFamily="34" charset="0"/>
            </a:endParaRPr>
          </a:p>
          <a:p>
            <a:pPr marL="0" indent="0">
              <a:buNone/>
            </a:pPr>
            <a:r>
              <a:rPr lang="fr-FR" sz="2400" dirty="0">
                <a:latin typeface="Arial" panose="020B0604020202020204" pitchFamily="34" charset="0"/>
                <a:cs typeface="Arial" panose="020B0604020202020204" pitchFamily="34" charset="0"/>
              </a:rPr>
              <a:t>Virtual </a:t>
            </a:r>
            <a:r>
              <a:rPr lang="fr-FR" sz="2400" dirty="0" err="1">
                <a:latin typeface="Arial" panose="020B0604020202020204" pitchFamily="34" charset="0"/>
                <a:cs typeface="Arial" panose="020B0604020202020204" pitchFamily="34" charset="0"/>
              </a:rPr>
              <a:t>Whiteboard</a:t>
            </a:r>
            <a:r>
              <a:rPr lang="fr-FR" sz="2400" dirty="0">
                <a:latin typeface="Arial" panose="020B0604020202020204" pitchFamily="34" charset="0"/>
                <a:cs typeface="Arial" panose="020B0604020202020204" pitchFamily="34" charset="0"/>
              </a:rPr>
              <a:t> Link:</a:t>
            </a:r>
          </a:p>
          <a:p>
            <a:pPr marL="0" indent="0">
              <a:buNone/>
            </a:pPr>
            <a:r>
              <a:rPr lang="fr-FR" sz="2400" dirty="0">
                <a:latin typeface="Arial" panose="020B0604020202020204" pitchFamily="34" charset="0"/>
                <a:cs typeface="Arial" panose="020B0604020202020204" pitchFamily="34" charset="0"/>
              </a:rPr>
              <a:t>https://miro.com/app/board/uXjVILxh7Tk=/?share_link_id=675033543873</a:t>
            </a:r>
          </a:p>
          <a:p>
            <a:pPr>
              <a:buFontTx/>
              <a:buChar char="-"/>
            </a:pPr>
            <a:endParaRPr lang="fr-FR" sz="3200" dirty="0">
              <a:latin typeface="Arial" panose="020B0604020202020204" pitchFamily="34" charset="0"/>
              <a:cs typeface="Arial" panose="020B0604020202020204" pitchFamily="34" charset="0"/>
            </a:endParaRPr>
          </a:p>
          <a:p>
            <a:pPr>
              <a:buFontTx/>
              <a:buChar char="-"/>
            </a:pPr>
            <a:endParaRPr lang="fr-FR" sz="4800" dirty="0"/>
          </a:p>
        </p:txBody>
      </p:sp>
      <p:pic>
        <p:nvPicPr>
          <p:cNvPr id="4" name="Picture 3">
            <a:extLst>
              <a:ext uri="{FF2B5EF4-FFF2-40B4-BE49-F238E27FC236}">
                <a16:creationId xmlns:a16="http://schemas.microsoft.com/office/drawing/2014/main" id="{6D9F2152-847F-7AD1-9687-C74E510A95B3}"/>
              </a:ext>
            </a:extLst>
          </p:cNvPr>
          <p:cNvPicPr>
            <a:picLocks noChangeAspect="1"/>
          </p:cNvPicPr>
          <p:nvPr/>
        </p:nvPicPr>
        <p:blipFill>
          <a:blip r:embed="rId3"/>
          <a:srcRect l="27812" t="21043" r="61641" b="44750"/>
          <a:stretch/>
        </p:blipFill>
        <p:spPr>
          <a:xfrm>
            <a:off x="171812" y="4811761"/>
            <a:ext cx="1830943" cy="1855739"/>
          </a:xfrm>
          <a:prstGeom prst="rect">
            <a:avLst/>
          </a:prstGeom>
        </p:spPr>
      </p:pic>
    </p:spTree>
    <p:extLst>
      <p:ext uri="{BB962C8B-B14F-4D97-AF65-F5344CB8AC3E}">
        <p14:creationId xmlns:p14="http://schemas.microsoft.com/office/powerpoint/2010/main" val="413289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8FF5D-8B60-2CA9-D90C-59CE1A5E40D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C74EC90-D5C8-A6D7-4EB2-55E1DF46ED80}"/>
              </a:ext>
            </a:extLst>
          </p:cNvPr>
          <p:cNvSpPr>
            <a:spLocks noGrp="1"/>
          </p:cNvSpPr>
          <p:nvPr>
            <p:ph type="title"/>
          </p:nvPr>
        </p:nvSpPr>
        <p:spPr/>
        <p:txBody>
          <a:bodyPr>
            <a:normAutofit/>
          </a:bodyPr>
          <a:lstStyle/>
          <a:p>
            <a:r>
              <a:rPr lang="en-US" sz="3600" b="1" cap="small" dirty="0">
                <a:solidFill>
                  <a:srgbClr val="01184A"/>
                </a:solidFill>
                <a:latin typeface="Arial" panose="020B0604020202020204" pitchFamily="34" charset="0"/>
                <a:cs typeface="Arial" panose="020B0604020202020204" pitchFamily="34" charset="0"/>
              </a:rPr>
              <a:t>Work Item K.1 </a:t>
            </a:r>
            <a:endParaRPr lang="en-US" sz="3600" dirty="0">
              <a:solidFill>
                <a:srgbClr val="01184A"/>
              </a:solidFill>
              <a:latin typeface="Arial" panose="020B0604020202020204" pitchFamily="34" charset="0"/>
              <a:cs typeface="Arial" panose="020B0604020202020204" pitchFamily="34" charset="0"/>
            </a:endParaRPr>
          </a:p>
        </p:txBody>
      </p:sp>
      <p:sp>
        <p:nvSpPr>
          <p:cNvPr id="9" name="Subtitle 8">
            <a:extLst>
              <a:ext uri="{FF2B5EF4-FFF2-40B4-BE49-F238E27FC236}">
                <a16:creationId xmlns:a16="http://schemas.microsoft.com/office/drawing/2014/main" id="{974FDDA3-F728-54F1-0507-004C368411F8}"/>
              </a:ext>
            </a:extLst>
          </p:cNvPr>
          <p:cNvSpPr>
            <a:spLocks noGrp="1"/>
          </p:cNvSpPr>
          <p:nvPr>
            <p:ph type="subTitle" idx="13"/>
          </p:nvPr>
        </p:nvSpPr>
        <p:spPr>
          <a:xfrm>
            <a:off x="1961429" y="958198"/>
            <a:ext cx="10230571" cy="556277"/>
          </a:xfrm>
        </p:spPr>
        <p:txBody>
          <a:bodyPr>
            <a:noAutofit/>
          </a:bodyPr>
          <a:lstStyle/>
          <a:p>
            <a:r>
              <a:rPr lang="en-US" sz="2800" b="1" dirty="0">
                <a:latin typeface="Arial" panose="020B0604020202020204" pitchFamily="34" charset="0"/>
                <a:cs typeface="Arial" panose="020B0604020202020204" pitchFamily="34" charset="0"/>
              </a:rPr>
              <a:t>Proposed next steps</a:t>
            </a:r>
          </a:p>
        </p:txBody>
      </p:sp>
      <p:sp>
        <p:nvSpPr>
          <p:cNvPr id="2" name="Content Placeholder 1">
            <a:extLst>
              <a:ext uri="{FF2B5EF4-FFF2-40B4-BE49-F238E27FC236}">
                <a16:creationId xmlns:a16="http://schemas.microsoft.com/office/drawing/2014/main" id="{01F4AC9B-C3BA-33B3-DF14-3756987540A6}"/>
              </a:ext>
            </a:extLst>
          </p:cNvPr>
          <p:cNvSpPr>
            <a:spLocks noGrp="1"/>
          </p:cNvSpPr>
          <p:nvPr>
            <p:ph idx="1"/>
          </p:nvPr>
        </p:nvSpPr>
        <p:spPr>
          <a:xfrm>
            <a:off x="1943540" y="1724073"/>
            <a:ext cx="10076648" cy="4495752"/>
          </a:xfrm>
        </p:spPr>
        <p:txBody>
          <a:bodyPr>
            <a:normAutofit/>
          </a:bodyPr>
          <a:lstStyle/>
          <a:p>
            <a:pPr>
              <a:lnSpc>
                <a:spcPct val="120000"/>
              </a:lnSpc>
            </a:pPr>
            <a:r>
              <a:rPr lang="en-US" sz="2400" dirty="0">
                <a:latin typeface="Arial" panose="020B0604020202020204" pitchFamily="34" charset="0"/>
                <a:cs typeface="Arial" panose="020B0604020202020204" pitchFamily="34" charset="0"/>
              </a:rPr>
              <a:t>Take feedback and develop a draft </a:t>
            </a:r>
            <a:r>
              <a:rPr lang="en-US" sz="2400" dirty="0" err="1">
                <a:latin typeface="Arial" panose="020B0604020202020204" pitchFamily="34" charset="0"/>
                <a:cs typeface="Arial" panose="020B0604020202020204" pitchFamily="34" charset="0"/>
              </a:rPr>
              <a:t>ToC</a:t>
            </a:r>
            <a:r>
              <a:rPr lang="en-US" sz="2400" dirty="0">
                <a:latin typeface="Arial" panose="020B0604020202020204" pitchFamily="34" charset="0"/>
                <a:cs typeface="Arial" panose="020B0604020202020204" pitchFamily="34" charset="0"/>
              </a:rPr>
              <a:t> for the CSB Intiative</a:t>
            </a:r>
          </a:p>
          <a:p>
            <a:pPr>
              <a:lnSpc>
                <a:spcPct val="120000"/>
              </a:lnSpc>
            </a:pPr>
            <a:r>
              <a:rPr lang="en-US" sz="2400" dirty="0">
                <a:latin typeface="Arial" panose="020B0604020202020204" pitchFamily="34" charset="0"/>
                <a:cs typeface="Arial" panose="020B0604020202020204" pitchFamily="34" charset="0"/>
              </a:rPr>
              <a:t>Report back to Intersession Meeting</a:t>
            </a:r>
          </a:p>
          <a:p>
            <a:pPr>
              <a:lnSpc>
                <a:spcPct val="120000"/>
              </a:lnSpc>
            </a:pPr>
            <a:r>
              <a:rPr lang="en-US" sz="2400" dirty="0">
                <a:latin typeface="Arial" panose="020B0604020202020204" pitchFamily="34" charset="0"/>
                <a:cs typeface="Arial" panose="020B0604020202020204" pitchFamily="34" charset="0"/>
              </a:rPr>
              <a:t>Develop SPIs for inclusion in new IHO Strategic Plan</a:t>
            </a:r>
          </a:p>
          <a:p>
            <a:pPr>
              <a:lnSpc>
                <a:spcPct val="120000"/>
              </a:lnSpc>
            </a:pPr>
            <a:r>
              <a:rPr lang="en-US" sz="2400" dirty="0">
                <a:latin typeface="Arial" panose="020B0604020202020204" pitchFamily="34" charset="0"/>
                <a:cs typeface="Arial" panose="020B0604020202020204" pitchFamily="34" charset="0"/>
              </a:rPr>
              <a:t>Communicate</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fr-FR" sz="2400" b="1" dirty="0">
              <a:solidFill>
                <a:srgbClr val="FF0000"/>
              </a:solidFill>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3200" dirty="0">
              <a:latin typeface="Arial" panose="020B0604020202020204" pitchFamily="34" charset="0"/>
              <a:cs typeface="Arial" panose="020B0604020202020204" pitchFamily="34" charset="0"/>
            </a:endParaRPr>
          </a:p>
          <a:p>
            <a:pPr>
              <a:buFontTx/>
              <a:buChar char="-"/>
            </a:pPr>
            <a:endParaRPr lang="fr-FR" sz="4800" dirty="0"/>
          </a:p>
        </p:txBody>
      </p:sp>
    </p:spTree>
    <p:extLst>
      <p:ext uri="{BB962C8B-B14F-4D97-AF65-F5344CB8AC3E}">
        <p14:creationId xmlns:p14="http://schemas.microsoft.com/office/powerpoint/2010/main" val="4264400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C06C5-2B4F-374E-5C76-720892BC71E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FB72D5D-8B96-3617-C662-A6515D9CC68F}"/>
              </a:ext>
            </a:extLst>
          </p:cNvPr>
          <p:cNvSpPr>
            <a:spLocks noGrp="1"/>
          </p:cNvSpPr>
          <p:nvPr>
            <p:ph type="title"/>
          </p:nvPr>
        </p:nvSpPr>
        <p:spPr/>
        <p:txBody>
          <a:bodyPr>
            <a:normAutofit/>
          </a:bodyPr>
          <a:lstStyle/>
          <a:p>
            <a:r>
              <a:rPr lang="en-US" sz="3600" b="1" cap="small" dirty="0">
                <a:solidFill>
                  <a:srgbClr val="01184A"/>
                </a:solidFill>
                <a:latin typeface="Arial" panose="020B0604020202020204" pitchFamily="34" charset="0"/>
                <a:cs typeface="Arial" panose="020B0604020202020204" pitchFamily="34" charset="0"/>
              </a:rPr>
              <a:t>Work Item K.1 </a:t>
            </a:r>
            <a:endParaRPr lang="en-US" sz="3600" dirty="0">
              <a:solidFill>
                <a:srgbClr val="01184A"/>
              </a:solidFill>
              <a:latin typeface="Arial" panose="020B0604020202020204" pitchFamily="34" charset="0"/>
              <a:cs typeface="Arial" panose="020B0604020202020204" pitchFamily="34" charset="0"/>
            </a:endParaRPr>
          </a:p>
        </p:txBody>
      </p:sp>
      <p:sp>
        <p:nvSpPr>
          <p:cNvPr id="9" name="Subtitle 8">
            <a:extLst>
              <a:ext uri="{FF2B5EF4-FFF2-40B4-BE49-F238E27FC236}">
                <a16:creationId xmlns:a16="http://schemas.microsoft.com/office/drawing/2014/main" id="{862E41B5-BF84-28F4-079F-8127D4EC3BBE}"/>
              </a:ext>
            </a:extLst>
          </p:cNvPr>
          <p:cNvSpPr>
            <a:spLocks noGrp="1"/>
          </p:cNvSpPr>
          <p:nvPr>
            <p:ph type="subTitle" idx="13"/>
          </p:nvPr>
        </p:nvSpPr>
        <p:spPr>
          <a:xfrm>
            <a:off x="1961429" y="958198"/>
            <a:ext cx="10230571" cy="556277"/>
          </a:xfrm>
        </p:spPr>
        <p:txBody>
          <a:bodyPr>
            <a:noAutofit/>
          </a:bodyPr>
          <a:lstStyle/>
          <a:p>
            <a:r>
              <a:rPr lang="en-US" sz="2800" b="1" dirty="0">
                <a:latin typeface="Arial" panose="020B0604020202020204" pitchFamily="34" charset="0"/>
                <a:cs typeface="Arial" panose="020B0604020202020204" pitchFamily="34" charset="0"/>
              </a:rPr>
              <a:t>Action required of CSBWG16</a:t>
            </a:r>
          </a:p>
        </p:txBody>
      </p:sp>
      <p:sp>
        <p:nvSpPr>
          <p:cNvPr id="2" name="Content Placeholder 1">
            <a:extLst>
              <a:ext uri="{FF2B5EF4-FFF2-40B4-BE49-F238E27FC236}">
                <a16:creationId xmlns:a16="http://schemas.microsoft.com/office/drawing/2014/main" id="{1F604343-08B5-52D1-1B57-9B695A517F1B}"/>
              </a:ext>
            </a:extLst>
          </p:cNvPr>
          <p:cNvSpPr>
            <a:spLocks noGrp="1"/>
          </p:cNvSpPr>
          <p:nvPr>
            <p:ph idx="1"/>
          </p:nvPr>
        </p:nvSpPr>
        <p:spPr>
          <a:xfrm>
            <a:off x="1943540" y="1724073"/>
            <a:ext cx="10076648" cy="4495752"/>
          </a:xfrm>
        </p:spPr>
        <p:txBody>
          <a:bodyPr>
            <a:normAutofit/>
          </a:bodyPr>
          <a:lstStyle/>
          <a:p>
            <a:pPr>
              <a:lnSpc>
                <a:spcPct val="120000"/>
              </a:lnSpc>
            </a:pPr>
            <a:r>
              <a:rPr lang="en-US" sz="2400" dirty="0">
                <a:latin typeface="Arial" panose="020B0604020202020204" pitchFamily="34" charset="0"/>
                <a:cs typeface="Arial" panose="020B0604020202020204" pitchFamily="34" charset="0"/>
              </a:rPr>
              <a:t>Note the report</a:t>
            </a:r>
          </a:p>
          <a:p>
            <a:pPr>
              <a:lnSpc>
                <a:spcPct val="120000"/>
              </a:lnSpc>
            </a:pPr>
            <a:r>
              <a:rPr lang="en-US" sz="2400" dirty="0">
                <a:latin typeface="Arial" panose="020B0604020202020204" pitchFamily="34" charset="0"/>
                <a:cs typeface="Arial" panose="020B0604020202020204" pitchFamily="34" charset="0"/>
              </a:rPr>
              <a:t>Discuss the proposal</a:t>
            </a:r>
          </a:p>
          <a:p>
            <a:pPr>
              <a:lnSpc>
                <a:spcPct val="120000"/>
              </a:lnSpc>
            </a:pPr>
            <a:r>
              <a:rPr lang="en-US" sz="2400" dirty="0">
                <a:latin typeface="Arial" panose="020B0604020202020204" pitchFamily="34" charset="0"/>
                <a:cs typeface="Arial" panose="020B0604020202020204" pitchFamily="34" charset="0"/>
              </a:rPr>
              <a:t>Endorse the creation of a </a:t>
            </a:r>
            <a:r>
              <a:rPr lang="en-US" sz="2400" dirty="0" err="1">
                <a:latin typeface="Arial" panose="020B0604020202020204" pitchFamily="34" charset="0"/>
                <a:cs typeface="Arial" panose="020B0604020202020204" pitchFamily="34" charset="0"/>
              </a:rPr>
              <a:t>ToC</a:t>
            </a:r>
            <a:r>
              <a:rPr lang="en-US" sz="2400" dirty="0">
                <a:latin typeface="Arial" panose="020B0604020202020204" pitchFamily="34" charset="0"/>
                <a:cs typeface="Arial" panose="020B0604020202020204" pitchFamily="34" charset="0"/>
              </a:rPr>
              <a:t> model for the CSB Initiative</a:t>
            </a:r>
          </a:p>
          <a:p>
            <a:pPr>
              <a:lnSpc>
                <a:spcPct val="120000"/>
              </a:lnSpc>
            </a:pPr>
            <a:r>
              <a:rPr lang="en-US" sz="2400" dirty="0">
                <a:latin typeface="Arial" panose="020B0604020202020204" pitchFamily="34" charset="0"/>
                <a:cs typeface="Arial" panose="020B0604020202020204" pitchFamily="34" charset="0"/>
              </a:rPr>
              <a:t>Report back to Intersession Meeting for approval of the </a:t>
            </a:r>
            <a:r>
              <a:rPr lang="en-US" sz="2400" dirty="0" err="1">
                <a:latin typeface="Arial" panose="020B0604020202020204" pitchFamily="34" charset="0"/>
                <a:cs typeface="Arial" panose="020B0604020202020204" pitchFamily="34" charset="0"/>
              </a:rPr>
              <a:t>ToC</a:t>
            </a:r>
            <a:r>
              <a:rPr lang="en-US" sz="2400" dirty="0">
                <a:latin typeface="Arial" panose="020B0604020202020204" pitchFamily="34" charset="0"/>
                <a:cs typeface="Arial" panose="020B0604020202020204" pitchFamily="34" charset="0"/>
              </a:rPr>
              <a:t> model</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fr-FR" sz="2400" b="1" dirty="0">
              <a:solidFill>
                <a:srgbClr val="FF0000"/>
              </a:solidFill>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3200" dirty="0">
              <a:latin typeface="Arial" panose="020B0604020202020204" pitchFamily="34" charset="0"/>
              <a:cs typeface="Arial" panose="020B0604020202020204" pitchFamily="34" charset="0"/>
            </a:endParaRPr>
          </a:p>
          <a:p>
            <a:pPr>
              <a:buFontTx/>
              <a:buChar char="-"/>
            </a:pPr>
            <a:endParaRPr lang="fr-FR" sz="4800" dirty="0"/>
          </a:p>
        </p:txBody>
      </p:sp>
    </p:spTree>
    <p:extLst>
      <p:ext uri="{BB962C8B-B14F-4D97-AF65-F5344CB8AC3E}">
        <p14:creationId xmlns:p14="http://schemas.microsoft.com/office/powerpoint/2010/main" val="2810830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b="1" cap="small" dirty="0">
                <a:solidFill>
                  <a:srgbClr val="01184A"/>
                </a:solidFill>
                <a:latin typeface="Arial" panose="020B0604020202020204" pitchFamily="34" charset="0"/>
                <a:cs typeface="Arial" panose="020B0604020202020204" pitchFamily="34" charset="0"/>
              </a:rPr>
              <a:t>History of the New Work Item K</a:t>
            </a:r>
            <a:endParaRPr lang="en-US" sz="3600" dirty="0">
              <a:solidFill>
                <a:srgbClr val="01184A"/>
              </a:solidFill>
              <a:latin typeface="Arial" panose="020B0604020202020204" pitchFamily="34" charset="0"/>
              <a:cs typeface="Arial" panose="020B0604020202020204" pitchFamily="34" charset="0"/>
            </a:endParaRPr>
          </a:p>
        </p:txBody>
      </p:sp>
      <p:sp>
        <p:nvSpPr>
          <p:cNvPr id="9" name="Subtitle 8"/>
          <p:cNvSpPr>
            <a:spLocks noGrp="1"/>
          </p:cNvSpPr>
          <p:nvPr>
            <p:ph type="subTitle" idx="13"/>
          </p:nvPr>
        </p:nvSpPr>
        <p:spPr/>
        <p:txBody>
          <a:bodyPr>
            <a:noAutofit/>
          </a:bodyPr>
          <a:lstStyle/>
          <a:p>
            <a:r>
              <a:rPr lang="de-DE" sz="2800" b="1" dirty="0">
                <a:latin typeface="Arial" panose="020B0604020202020204" pitchFamily="34" charset="0"/>
                <a:cs typeface="Arial" panose="020B0604020202020204" pitchFamily="34" charset="0"/>
              </a:rPr>
              <a:t>Recap:</a:t>
            </a:r>
            <a:endParaRPr lang="en-US" sz="2800"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884103" y="1657398"/>
            <a:ext cx="10076648" cy="4495752"/>
          </a:xfrm>
        </p:spPr>
        <p:txBody>
          <a:bodyPr>
            <a:normAutofit/>
          </a:bodyPr>
          <a:lstStyle/>
          <a:p>
            <a:pPr>
              <a:lnSpc>
                <a:spcPct val="120000"/>
              </a:lnSpc>
            </a:pPr>
            <a:r>
              <a:rPr lang="en-US" sz="2400" dirty="0">
                <a:latin typeface="Arial" panose="020B0604020202020204" pitchFamily="34" charset="0"/>
                <a:cs typeface="Arial" panose="020B0604020202020204" pitchFamily="34" charset="0"/>
              </a:rPr>
              <a:t>CSBWG13 agreed to submit the CSB initiative as a UN Decade action.</a:t>
            </a:r>
          </a:p>
          <a:p>
            <a:pPr>
              <a:lnSpc>
                <a:spcPct val="120000"/>
              </a:lnSpc>
            </a:pPr>
            <a:r>
              <a:rPr lang="en-US" sz="2400" dirty="0">
                <a:latin typeface="Arial" panose="020B0604020202020204" pitchFamily="34" charset="0"/>
                <a:cs typeface="Arial" panose="020B0604020202020204" pitchFamily="34" charset="0"/>
              </a:rPr>
              <a:t>CSBWG14 noted that in order to do this, it will either need to be presented as a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or a Project. Either option necessitates describing the CSB initiative in terms of a programmatic structure that delivers measurable outputs, outcomes and impacts. It is simply impossible to write the submission to the UN Decade without first defining the shape and nature of the IHO CSB Initiative</a:t>
            </a:r>
          </a:p>
          <a:p>
            <a:pPr>
              <a:lnSpc>
                <a:spcPct val="120000"/>
              </a:lnSpc>
            </a:pPr>
            <a:r>
              <a:rPr lang="en-US" sz="2400" dirty="0">
                <a:latin typeface="Arial" panose="020B0604020202020204" pitchFamily="34" charset="0"/>
                <a:cs typeface="Arial" panose="020B0604020202020204" pitchFamily="34" charset="0"/>
              </a:rPr>
              <a:t>CSBWG15 agreed a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structure for the CSBWG workplan, including the addition of a new work item.</a:t>
            </a:r>
          </a:p>
          <a:p>
            <a:pPr>
              <a:buFontTx/>
              <a:buChar char="-"/>
            </a:pPr>
            <a:endParaRPr lang="en-US" sz="2400" dirty="0">
              <a:latin typeface="Arial" panose="020B0604020202020204" pitchFamily="34" charset="0"/>
              <a:cs typeface="Arial" panose="020B0604020202020204" pitchFamily="34" charset="0"/>
            </a:endParaRPr>
          </a:p>
          <a:p>
            <a:pPr marL="0" indent="0">
              <a:buNone/>
            </a:pPr>
            <a:endParaRPr lang="fr-FR" sz="2400" b="1" dirty="0">
              <a:solidFill>
                <a:srgbClr val="FF0000"/>
              </a:solidFill>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3200" dirty="0">
              <a:latin typeface="Arial" panose="020B0604020202020204" pitchFamily="34" charset="0"/>
              <a:cs typeface="Arial" panose="020B0604020202020204" pitchFamily="34" charset="0"/>
            </a:endParaRPr>
          </a:p>
          <a:p>
            <a:pPr>
              <a:buFontTx/>
              <a:buChar char="-"/>
            </a:pPr>
            <a:endParaRPr lang="fr-FR" sz="4800" dirty="0"/>
          </a:p>
        </p:txBody>
      </p:sp>
    </p:spTree>
    <p:extLst>
      <p:ext uri="{BB962C8B-B14F-4D97-AF65-F5344CB8AC3E}">
        <p14:creationId xmlns:p14="http://schemas.microsoft.com/office/powerpoint/2010/main" val="384116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b="1" cap="small" dirty="0">
                <a:solidFill>
                  <a:srgbClr val="01184A"/>
                </a:solidFill>
                <a:latin typeface="Arial" panose="020B0604020202020204" pitchFamily="34" charset="0"/>
                <a:cs typeface="Arial" panose="020B0604020202020204" pitchFamily="34" charset="0"/>
              </a:rPr>
              <a:t>History of the New Work Item K cont.</a:t>
            </a:r>
            <a:endParaRPr lang="en-US" sz="3600" dirty="0">
              <a:solidFill>
                <a:srgbClr val="01184A"/>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326909" y="996950"/>
            <a:ext cx="5633841" cy="5588577"/>
          </a:xfrm>
        </p:spPr>
        <p:txBody>
          <a:bodyPr>
            <a:normAutofit fontScale="92500" lnSpcReduction="10000"/>
          </a:bodyPr>
          <a:lstStyle/>
          <a:p>
            <a:pPr>
              <a:lnSpc>
                <a:spcPct val="110000"/>
              </a:lnSpc>
              <a:buFontTx/>
              <a:buChar char="-"/>
            </a:pPr>
            <a:r>
              <a:rPr lang="en-US" sz="2400" dirty="0">
                <a:latin typeface="Arial" panose="020B0604020202020204" pitchFamily="34" charset="0"/>
                <a:cs typeface="Arial" panose="020B0604020202020204" pitchFamily="34" charset="0"/>
              </a:rPr>
              <a:t>Ultimately the Work plan of the CSBWG remains the same and of a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Structure</a:t>
            </a:r>
          </a:p>
          <a:p>
            <a:pPr>
              <a:lnSpc>
                <a:spcPct val="110000"/>
              </a:lnSpc>
              <a:buFontTx/>
              <a:buChar char="-"/>
            </a:pPr>
            <a:r>
              <a:rPr lang="en-US" sz="2400" dirty="0">
                <a:latin typeface="Arial" panose="020B0604020202020204" pitchFamily="34" charset="0"/>
                <a:cs typeface="Arial" panose="020B0604020202020204" pitchFamily="34" charset="0"/>
              </a:rPr>
              <a:t>The principle with this option is that delivery of the CSB initiative becomes one item of the CSBWG Work Plan, and is limited to Project Type work bounded by the red box</a:t>
            </a:r>
          </a:p>
          <a:p>
            <a:pPr>
              <a:lnSpc>
                <a:spcPct val="110000"/>
              </a:lnSpc>
              <a:buFontTx/>
              <a:buChar char="-"/>
            </a:pPr>
            <a:r>
              <a:rPr lang="en-US" sz="2400" dirty="0">
                <a:latin typeface="Arial" panose="020B0604020202020204" pitchFamily="34" charset="0"/>
                <a:cs typeface="Arial" panose="020B0604020202020204" pitchFamily="34" charset="0"/>
              </a:rPr>
              <a:t>The CSB Initiative is the outward facing data collection campaign.</a:t>
            </a:r>
          </a:p>
          <a:p>
            <a:pPr>
              <a:lnSpc>
                <a:spcPct val="110000"/>
              </a:lnSpc>
              <a:buFontTx/>
              <a:buChar char="-"/>
            </a:pPr>
            <a:r>
              <a:rPr lang="en-US" sz="2400" dirty="0">
                <a:latin typeface="Arial" panose="020B0604020202020204" pitchFamily="34" charset="0"/>
                <a:cs typeface="Arial" panose="020B0604020202020204" pitchFamily="34" charset="0"/>
              </a:rPr>
              <a:t>The rest of the CSBWG work items support CSB as a concept, and support its standardization, usage, policy considerations, technology developments etc.</a:t>
            </a:r>
          </a:p>
          <a:p>
            <a:pPr>
              <a:buFontTx/>
              <a:buChar char="-"/>
            </a:pPr>
            <a:endParaRPr lang="en-US" sz="2400" dirty="0">
              <a:latin typeface="Arial" panose="020B0604020202020204" pitchFamily="34" charset="0"/>
              <a:cs typeface="Arial" panose="020B0604020202020204" pitchFamily="34" charset="0"/>
            </a:endParaRPr>
          </a:p>
          <a:p>
            <a:pPr marL="0" indent="0">
              <a:buNone/>
            </a:pPr>
            <a:endParaRPr lang="fr-FR" sz="2400" b="1" dirty="0">
              <a:solidFill>
                <a:srgbClr val="FF0000"/>
              </a:solidFill>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3200" dirty="0">
              <a:latin typeface="Arial" panose="020B0604020202020204" pitchFamily="34" charset="0"/>
              <a:cs typeface="Arial" panose="020B0604020202020204" pitchFamily="34" charset="0"/>
            </a:endParaRPr>
          </a:p>
          <a:p>
            <a:pPr>
              <a:buFontTx/>
              <a:buChar char="-"/>
            </a:pPr>
            <a:endParaRPr lang="fr-FR" sz="4800" dirty="0"/>
          </a:p>
        </p:txBody>
      </p:sp>
      <p:pic>
        <p:nvPicPr>
          <p:cNvPr id="3" name="Picture 2"/>
          <p:cNvPicPr>
            <a:picLocks noChangeAspect="1"/>
          </p:cNvPicPr>
          <p:nvPr/>
        </p:nvPicPr>
        <p:blipFill>
          <a:blip r:embed="rId3"/>
          <a:stretch>
            <a:fillRect/>
          </a:stretch>
        </p:blipFill>
        <p:spPr>
          <a:xfrm>
            <a:off x="89916" y="1941103"/>
            <a:ext cx="4648337" cy="4773734"/>
          </a:xfrm>
          <a:prstGeom prst="rect">
            <a:avLst/>
          </a:prstGeom>
        </p:spPr>
      </p:pic>
      <p:pic>
        <p:nvPicPr>
          <p:cNvPr id="6" name="Picture 5"/>
          <p:cNvPicPr>
            <a:picLocks noChangeAspect="1"/>
          </p:cNvPicPr>
          <p:nvPr/>
        </p:nvPicPr>
        <p:blipFill>
          <a:blip r:embed="rId4"/>
          <a:stretch>
            <a:fillRect/>
          </a:stretch>
        </p:blipFill>
        <p:spPr>
          <a:xfrm>
            <a:off x="4912981" y="1941103"/>
            <a:ext cx="1053710" cy="2229001"/>
          </a:xfrm>
          <a:prstGeom prst="rect">
            <a:avLst/>
          </a:prstGeom>
          <a:ln>
            <a:solidFill>
              <a:schemeClr val="tx1"/>
            </a:solidFill>
          </a:ln>
        </p:spPr>
      </p:pic>
      <p:sp>
        <p:nvSpPr>
          <p:cNvPr id="15" name="Rectangle 14"/>
          <p:cNvSpPr/>
          <p:nvPr/>
        </p:nvSpPr>
        <p:spPr>
          <a:xfrm>
            <a:off x="157019" y="3163705"/>
            <a:ext cx="2429164" cy="21287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52775" y="4849214"/>
            <a:ext cx="2161309" cy="369332"/>
          </a:xfrm>
          <a:prstGeom prst="rect">
            <a:avLst/>
          </a:prstGeom>
          <a:noFill/>
        </p:spPr>
        <p:txBody>
          <a:bodyPr wrap="square" rtlCol="0">
            <a:spAutoFit/>
          </a:bodyPr>
          <a:lstStyle/>
          <a:p>
            <a:r>
              <a:rPr lang="en-US" b="1" dirty="0">
                <a:solidFill>
                  <a:srgbClr val="FF0000"/>
                </a:solidFill>
              </a:rPr>
              <a:t>IHO CSB Initiative</a:t>
            </a:r>
            <a:endParaRPr lang="en-GB" b="1" dirty="0">
              <a:solidFill>
                <a:srgbClr val="FF0000"/>
              </a:solidFill>
            </a:endParaRPr>
          </a:p>
        </p:txBody>
      </p:sp>
    </p:spTree>
    <p:extLst>
      <p:ext uri="{BB962C8B-B14F-4D97-AF65-F5344CB8AC3E}">
        <p14:creationId xmlns:p14="http://schemas.microsoft.com/office/powerpoint/2010/main" val="2514407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a:spLocks noGrp="1"/>
          </p:cNvSpPr>
          <p:nvPr>
            <p:ph type="title"/>
          </p:nvPr>
        </p:nvSpPr>
        <p:spPr>
          <a:xfrm>
            <a:off x="1961428" y="29645"/>
            <a:ext cx="10089058" cy="883167"/>
          </a:xfrm>
        </p:spPr>
        <p:txBody>
          <a:bodyPr>
            <a:normAutofit/>
          </a:bodyPr>
          <a:lstStyle/>
          <a:p>
            <a:r>
              <a:rPr lang="en-US" sz="3600" b="1" cap="small" dirty="0">
                <a:solidFill>
                  <a:srgbClr val="01184A"/>
                </a:solidFill>
                <a:latin typeface="Arial" panose="020B0604020202020204" pitchFamily="34" charset="0"/>
                <a:cs typeface="Arial" panose="020B0604020202020204" pitchFamily="34" charset="0"/>
              </a:rPr>
              <a:t>History of the New Work Item K cont.</a:t>
            </a:r>
            <a:endParaRPr lang="en-US" sz="3600" dirty="0">
              <a:solidFill>
                <a:srgbClr val="01184A"/>
              </a:solidFill>
              <a:latin typeface="Arial" panose="020B0604020202020204" pitchFamily="34" charset="0"/>
              <a:cs typeface="Arial" panose="020B0604020202020204" pitchFamily="34" charset="0"/>
            </a:endParaRPr>
          </a:p>
        </p:txBody>
      </p:sp>
      <p:grpSp>
        <p:nvGrpSpPr>
          <p:cNvPr id="12" name="Group 11"/>
          <p:cNvGrpSpPr/>
          <p:nvPr/>
        </p:nvGrpSpPr>
        <p:grpSpPr>
          <a:xfrm>
            <a:off x="6173711" y="1645246"/>
            <a:ext cx="5876775" cy="4773734"/>
            <a:chOff x="89916" y="1941103"/>
            <a:chExt cx="5876775" cy="4773734"/>
          </a:xfrm>
        </p:grpSpPr>
        <p:grpSp>
          <p:nvGrpSpPr>
            <p:cNvPr id="10" name="Group 9"/>
            <p:cNvGrpSpPr/>
            <p:nvPr/>
          </p:nvGrpSpPr>
          <p:grpSpPr>
            <a:xfrm>
              <a:off x="89916" y="1941103"/>
              <a:ext cx="5876775" cy="4773734"/>
              <a:chOff x="89916" y="1941103"/>
              <a:chExt cx="5876775" cy="4773734"/>
            </a:xfrm>
          </p:grpSpPr>
          <p:pic>
            <p:nvPicPr>
              <p:cNvPr id="4" name="Picture 3"/>
              <p:cNvPicPr>
                <a:picLocks noChangeAspect="1"/>
              </p:cNvPicPr>
              <p:nvPr/>
            </p:nvPicPr>
            <p:blipFill>
              <a:blip r:embed="rId2"/>
              <a:stretch>
                <a:fillRect/>
              </a:stretch>
            </p:blipFill>
            <p:spPr>
              <a:xfrm>
                <a:off x="89916" y="1941103"/>
                <a:ext cx="4648337" cy="4773734"/>
              </a:xfrm>
              <a:prstGeom prst="rect">
                <a:avLst/>
              </a:prstGeom>
            </p:spPr>
          </p:pic>
          <p:pic>
            <p:nvPicPr>
              <p:cNvPr id="5" name="Picture 4"/>
              <p:cNvPicPr>
                <a:picLocks noChangeAspect="1"/>
              </p:cNvPicPr>
              <p:nvPr/>
            </p:nvPicPr>
            <p:blipFill>
              <a:blip r:embed="rId3"/>
              <a:stretch>
                <a:fillRect/>
              </a:stretch>
            </p:blipFill>
            <p:spPr>
              <a:xfrm>
                <a:off x="4912981" y="1941103"/>
                <a:ext cx="1053710" cy="2229001"/>
              </a:xfrm>
              <a:prstGeom prst="rect">
                <a:avLst/>
              </a:prstGeom>
              <a:ln>
                <a:solidFill>
                  <a:schemeClr val="tx1"/>
                </a:solidFill>
              </a:ln>
            </p:spPr>
          </p:pic>
          <p:sp>
            <p:nvSpPr>
              <p:cNvPr id="6" name="Rectangle 5"/>
              <p:cNvSpPr/>
              <p:nvPr/>
            </p:nvSpPr>
            <p:spPr>
              <a:xfrm>
                <a:off x="157019" y="3163705"/>
                <a:ext cx="2429164" cy="21287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p:cNvSpPr txBox="1"/>
            <p:nvPr/>
          </p:nvSpPr>
          <p:spPr>
            <a:xfrm>
              <a:off x="252775" y="4849214"/>
              <a:ext cx="2161309" cy="369332"/>
            </a:xfrm>
            <a:prstGeom prst="rect">
              <a:avLst/>
            </a:prstGeom>
            <a:noFill/>
          </p:spPr>
          <p:txBody>
            <a:bodyPr wrap="square" rtlCol="0">
              <a:spAutoFit/>
            </a:bodyPr>
            <a:lstStyle/>
            <a:p>
              <a:r>
                <a:rPr lang="en-US" b="1" dirty="0">
                  <a:solidFill>
                    <a:srgbClr val="FF0000"/>
                  </a:solidFill>
                </a:rPr>
                <a:t>IHO CSB Initiative</a:t>
              </a:r>
              <a:endParaRPr lang="en-GB" b="1" dirty="0">
                <a:solidFill>
                  <a:srgbClr val="FF0000"/>
                </a:solidFill>
              </a:endParaRPr>
            </a:p>
          </p:txBody>
        </p:sp>
      </p:grpSp>
      <p:grpSp>
        <p:nvGrpSpPr>
          <p:cNvPr id="3" name="Group 2"/>
          <p:cNvGrpSpPr/>
          <p:nvPr/>
        </p:nvGrpSpPr>
        <p:grpSpPr>
          <a:xfrm>
            <a:off x="43927" y="1666998"/>
            <a:ext cx="6042420" cy="4692139"/>
            <a:chOff x="-56611" y="1663727"/>
            <a:chExt cx="6042420" cy="4692139"/>
          </a:xfrm>
        </p:grpSpPr>
        <p:sp>
          <p:nvSpPr>
            <p:cNvPr id="2" name="Rounded Rectangle 1"/>
            <p:cNvSpPr/>
            <p:nvPr/>
          </p:nvSpPr>
          <p:spPr>
            <a:xfrm>
              <a:off x="1888731" y="3434697"/>
              <a:ext cx="2008413" cy="1257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IHO CSB Initiative</a:t>
              </a:r>
              <a:endParaRPr lang="en-GB" sz="3200" b="1" dirty="0"/>
            </a:p>
          </p:txBody>
        </p:sp>
        <p:sp>
          <p:nvSpPr>
            <p:cNvPr id="8" name="Oval 7"/>
            <p:cNvSpPr/>
            <p:nvPr/>
          </p:nvSpPr>
          <p:spPr>
            <a:xfrm>
              <a:off x="-56611" y="2653559"/>
              <a:ext cx="1703754" cy="11410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SB2030 CSB Support</a:t>
              </a:r>
              <a:endParaRPr lang="en-GB" sz="1600" dirty="0"/>
            </a:p>
          </p:txBody>
        </p:sp>
        <p:sp>
          <p:nvSpPr>
            <p:cNvPr id="14" name="Oval 13"/>
            <p:cNvSpPr/>
            <p:nvPr/>
          </p:nvSpPr>
          <p:spPr>
            <a:xfrm>
              <a:off x="2041061" y="1663727"/>
              <a:ext cx="1703754" cy="11410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IHO-YCM Collaboration</a:t>
              </a:r>
              <a:endParaRPr lang="en-GB" sz="1400" dirty="0"/>
            </a:p>
          </p:txBody>
        </p:sp>
        <p:sp>
          <p:nvSpPr>
            <p:cNvPr id="15" name="Oval 14"/>
            <p:cNvSpPr/>
            <p:nvPr/>
          </p:nvSpPr>
          <p:spPr>
            <a:xfrm>
              <a:off x="426584" y="5175444"/>
              <a:ext cx="1703754" cy="11410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Seakeepers</a:t>
              </a:r>
              <a:endParaRPr lang="en-GB" sz="1600" dirty="0"/>
            </a:p>
          </p:txBody>
        </p:sp>
        <p:sp>
          <p:nvSpPr>
            <p:cNvPr id="16" name="Oval 15"/>
            <p:cNvSpPr/>
            <p:nvPr/>
          </p:nvSpPr>
          <p:spPr>
            <a:xfrm>
              <a:off x="3513805" y="5214820"/>
              <a:ext cx="1703754" cy="11410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Rosepoint</a:t>
              </a:r>
              <a:endParaRPr lang="en-GB" sz="1600" dirty="0"/>
            </a:p>
          </p:txBody>
        </p:sp>
        <p:sp>
          <p:nvSpPr>
            <p:cNvPr id="17" name="Oval 16"/>
            <p:cNvSpPr/>
            <p:nvPr/>
          </p:nvSpPr>
          <p:spPr>
            <a:xfrm>
              <a:off x="4282055" y="2670432"/>
              <a:ext cx="1703754" cy="11410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Great Barrier Reef project</a:t>
              </a:r>
              <a:endParaRPr lang="en-GB" sz="1600" dirty="0"/>
            </a:p>
          </p:txBody>
        </p:sp>
        <p:cxnSp>
          <p:nvCxnSpPr>
            <p:cNvPr id="19" name="Straight Connector 18"/>
            <p:cNvCxnSpPr>
              <a:stCxn id="2" idx="0"/>
              <a:endCxn id="14" idx="4"/>
            </p:cNvCxnSpPr>
            <p:nvPr/>
          </p:nvCxnSpPr>
          <p:spPr>
            <a:xfrm flipV="1">
              <a:off x="2892938" y="2804773"/>
              <a:ext cx="0" cy="6299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 idx="1"/>
            </p:cNvCxnSpPr>
            <p:nvPr/>
          </p:nvCxnSpPr>
          <p:spPr>
            <a:xfrm flipH="1" flipV="1">
              <a:off x="1343236" y="3658938"/>
              <a:ext cx="545495" cy="4044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 idx="3"/>
              <a:endCxn id="17" idx="3"/>
            </p:cNvCxnSpPr>
            <p:nvPr/>
          </p:nvCxnSpPr>
          <p:spPr>
            <a:xfrm flipV="1">
              <a:off x="3897144" y="3644376"/>
              <a:ext cx="634420" cy="4190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458971" y="4669315"/>
              <a:ext cx="518468" cy="5455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6" idx="0"/>
            </p:cNvCxnSpPr>
            <p:nvPr/>
          </p:nvCxnSpPr>
          <p:spPr>
            <a:xfrm>
              <a:off x="3838896" y="4626201"/>
              <a:ext cx="526786" cy="588619"/>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0" name="Right Arrow 29"/>
          <p:cNvSpPr/>
          <p:nvPr/>
        </p:nvSpPr>
        <p:spPr>
          <a:xfrm rot="10800000">
            <a:off x="5388937" y="3932213"/>
            <a:ext cx="851877" cy="5628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3845353" y="810891"/>
            <a:ext cx="505850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Concept is a federated approach to the initiative</a:t>
            </a:r>
          </a:p>
          <a:p>
            <a:pPr marL="285750" indent="-285750">
              <a:buFont typeface="Arial" panose="020B0604020202020204" pitchFamily="34" charset="0"/>
              <a:buChar char="•"/>
            </a:pPr>
            <a:r>
              <a:rPr lang="en-US" dirty="0"/>
              <a:t>CSBWG is responsible for the CSB Initiative Hub, together with guidance material, website etc.</a:t>
            </a:r>
          </a:p>
          <a:p>
            <a:pPr marL="285750" indent="-285750">
              <a:buFont typeface="Arial" panose="020B0604020202020204" pitchFamily="34" charset="0"/>
              <a:buChar char="•"/>
            </a:pPr>
            <a:r>
              <a:rPr lang="en-US" dirty="0"/>
              <a:t>Individual partners responsible for regional projects, </a:t>
            </a:r>
            <a:r>
              <a:rPr lang="en-US" dirty="0" err="1"/>
              <a:t>intiatives</a:t>
            </a:r>
            <a:r>
              <a:rPr lang="en-US" dirty="0"/>
              <a:t> etc.</a:t>
            </a:r>
            <a:endParaRPr lang="en-GB" dirty="0"/>
          </a:p>
        </p:txBody>
      </p:sp>
    </p:spTree>
    <p:extLst>
      <p:ext uri="{BB962C8B-B14F-4D97-AF65-F5344CB8AC3E}">
        <p14:creationId xmlns:p14="http://schemas.microsoft.com/office/powerpoint/2010/main" val="125375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9606E-89CF-B771-3EAF-E589C2F1E39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ED42EE1-3AC6-EDBA-C7E1-D71431D96B63}"/>
              </a:ext>
            </a:extLst>
          </p:cNvPr>
          <p:cNvSpPr>
            <a:spLocks noGrp="1"/>
          </p:cNvSpPr>
          <p:nvPr>
            <p:ph type="title"/>
          </p:nvPr>
        </p:nvSpPr>
        <p:spPr/>
        <p:txBody>
          <a:bodyPr>
            <a:normAutofit/>
          </a:bodyPr>
          <a:lstStyle/>
          <a:p>
            <a:r>
              <a:rPr lang="en-US" sz="3600" b="1" cap="small" dirty="0">
                <a:solidFill>
                  <a:srgbClr val="01184A"/>
                </a:solidFill>
                <a:latin typeface="Arial" panose="020B0604020202020204" pitchFamily="34" charset="0"/>
                <a:cs typeface="Arial" panose="020B0604020202020204" pitchFamily="34" charset="0"/>
              </a:rPr>
              <a:t>Work Item K.1 </a:t>
            </a:r>
            <a:endParaRPr lang="en-US" sz="3600" dirty="0">
              <a:solidFill>
                <a:srgbClr val="01184A"/>
              </a:solidFill>
              <a:latin typeface="Arial" panose="020B0604020202020204" pitchFamily="34" charset="0"/>
              <a:cs typeface="Arial" panose="020B0604020202020204" pitchFamily="34" charset="0"/>
            </a:endParaRPr>
          </a:p>
        </p:txBody>
      </p:sp>
      <p:sp>
        <p:nvSpPr>
          <p:cNvPr id="9" name="Subtitle 8">
            <a:extLst>
              <a:ext uri="{FF2B5EF4-FFF2-40B4-BE49-F238E27FC236}">
                <a16:creationId xmlns:a16="http://schemas.microsoft.com/office/drawing/2014/main" id="{4444B9EE-53E0-E16D-3761-12135156F0C5}"/>
              </a:ext>
            </a:extLst>
          </p:cNvPr>
          <p:cNvSpPr>
            <a:spLocks noGrp="1"/>
          </p:cNvSpPr>
          <p:nvPr>
            <p:ph type="subTitle" idx="13"/>
          </p:nvPr>
        </p:nvSpPr>
        <p:spPr>
          <a:xfrm>
            <a:off x="1961429" y="958198"/>
            <a:ext cx="10230571" cy="556277"/>
          </a:xfrm>
        </p:spPr>
        <p:txBody>
          <a:bodyPr>
            <a:noAutofit/>
          </a:bodyPr>
          <a:lstStyle/>
          <a:p>
            <a:r>
              <a:rPr lang="en-US" sz="2800" b="1" dirty="0">
                <a:latin typeface="Arial" panose="020B0604020202020204" pitchFamily="34" charset="0"/>
                <a:cs typeface="Arial" panose="020B0604020202020204" pitchFamily="34" charset="0"/>
              </a:rPr>
              <a:t>Develop a management plan for the IHO CSB Initiative</a:t>
            </a:r>
          </a:p>
        </p:txBody>
      </p:sp>
      <p:sp>
        <p:nvSpPr>
          <p:cNvPr id="2" name="Content Placeholder 1">
            <a:extLst>
              <a:ext uri="{FF2B5EF4-FFF2-40B4-BE49-F238E27FC236}">
                <a16:creationId xmlns:a16="http://schemas.microsoft.com/office/drawing/2014/main" id="{ED78F513-4B1D-DA6C-F2A7-7D0F84A9FBFB}"/>
              </a:ext>
            </a:extLst>
          </p:cNvPr>
          <p:cNvSpPr>
            <a:spLocks noGrp="1"/>
          </p:cNvSpPr>
          <p:nvPr>
            <p:ph idx="1"/>
          </p:nvPr>
        </p:nvSpPr>
        <p:spPr>
          <a:xfrm>
            <a:off x="1943540" y="1724073"/>
            <a:ext cx="10076648" cy="4495752"/>
          </a:xfrm>
        </p:spPr>
        <p:txBody>
          <a:bodyPr>
            <a:normAutofit fontScale="92500" lnSpcReduction="20000"/>
          </a:bodyPr>
          <a:lstStyle/>
          <a:p>
            <a:pPr marL="0" indent="0">
              <a:lnSpc>
                <a:spcPct val="120000"/>
              </a:lnSpc>
              <a:buNone/>
            </a:pPr>
            <a:r>
              <a:rPr lang="en-US" sz="2400" b="1" dirty="0">
                <a:latin typeface="Arial" panose="020B0604020202020204" pitchFamily="34" charset="0"/>
                <a:cs typeface="Arial" panose="020B0604020202020204" pitchFamily="34" charset="0"/>
              </a:rPr>
              <a:t>Initial Work undertaken to date</a:t>
            </a:r>
          </a:p>
          <a:p>
            <a:pPr>
              <a:lnSpc>
                <a:spcPct val="120000"/>
              </a:lnSpc>
            </a:pPr>
            <a:r>
              <a:rPr lang="en-US" sz="2400" dirty="0">
                <a:latin typeface="Arial" panose="020B0604020202020204" pitchFamily="34" charset="0"/>
                <a:cs typeface="Arial" panose="020B0604020202020204" pitchFamily="34" charset="0"/>
              </a:rPr>
              <a:t>Background research undertaken as to options for managing a complex project such as the CSB initiative:</a:t>
            </a:r>
          </a:p>
          <a:p>
            <a:pPr lvl="1">
              <a:lnSpc>
                <a:spcPct val="120000"/>
              </a:lnSpc>
            </a:pPr>
            <a:r>
              <a:rPr lang="en-US" sz="2000" dirty="0">
                <a:latin typeface="Arial" panose="020B0604020202020204" pitchFamily="34" charset="0"/>
                <a:cs typeface="Arial" panose="020B0604020202020204" pitchFamily="34" charset="0"/>
              </a:rPr>
              <a:t>The federated/distributed structure requires flexibility and lean governance</a:t>
            </a:r>
          </a:p>
          <a:p>
            <a:pPr lvl="1">
              <a:lnSpc>
                <a:spcPct val="120000"/>
              </a:lnSpc>
            </a:pPr>
            <a:r>
              <a:rPr lang="en-US" sz="2000" dirty="0">
                <a:latin typeface="Arial" panose="020B0604020202020204" pitchFamily="34" charset="0"/>
                <a:cs typeface="Arial" panose="020B0604020202020204" pitchFamily="34" charset="0"/>
              </a:rPr>
              <a:t>Strong emphasis on managing the environment – providing best practice, conducive policy etc.</a:t>
            </a:r>
          </a:p>
          <a:p>
            <a:pPr lvl="1">
              <a:lnSpc>
                <a:spcPct val="120000"/>
              </a:lnSpc>
            </a:pPr>
            <a:r>
              <a:rPr lang="en-US" sz="2000" b="1" dirty="0">
                <a:latin typeface="Arial" panose="020B0604020202020204" pitchFamily="34" charset="0"/>
                <a:cs typeface="Arial" panose="020B0604020202020204" pitchFamily="34" charset="0"/>
              </a:rPr>
              <a:t>Clear goals and success measurement</a:t>
            </a:r>
          </a:p>
          <a:p>
            <a:pPr lvl="1">
              <a:lnSpc>
                <a:spcPct val="120000"/>
              </a:lnSpc>
            </a:pPr>
            <a:r>
              <a:rPr lang="en-US" sz="2000" b="1" dirty="0">
                <a:latin typeface="Arial" panose="020B0604020202020204" pitchFamily="34" charset="0"/>
                <a:cs typeface="Arial" panose="020B0604020202020204" pitchFamily="34" charset="0"/>
              </a:rPr>
              <a:t>Strong structure required to ensure that all activities deliver required outputs, outcomes and impact</a:t>
            </a:r>
            <a:endParaRPr lang="en-US" sz="2000" dirty="0">
              <a:latin typeface="Arial" panose="020B0604020202020204" pitchFamily="34" charset="0"/>
              <a:cs typeface="Arial" panose="020B0604020202020204" pitchFamily="34" charset="0"/>
            </a:endParaRPr>
          </a:p>
          <a:p>
            <a:pPr>
              <a:lnSpc>
                <a:spcPct val="120000"/>
              </a:lnSpc>
            </a:pPr>
            <a:r>
              <a:rPr lang="en-US" sz="2400" dirty="0">
                <a:latin typeface="Arial" panose="020B0604020202020204" pitchFamily="34" charset="0"/>
                <a:cs typeface="Arial" panose="020B0604020202020204" pitchFamily="34" charset="0"/>
              </a:rPr>
              <a:t>Reported to CSBWG Intersession 01/2024</a:t>
            </a:r>
          </a:p>
          <a:p>
            <a:pPr>
              <a:lnSpc>
                <a:spcPct val="120000"/>
              </a:lnSpc>
            </a:pPr>
            <a:r>
              <a:rPr lang="en-US" sz="2400" dirty="0">
                <a:latin typeface="Arial" panose="020B0604020202020204" pitchFamily="34" charset="0"/>
                <a:cs typeface="Arial" panose="020B0604020202020204" pitchFamily="34" charset="0"/>
              </a:rPr>
              <a:t>Subsequently, further work has been undertaken to look at options for incorporating the final two points into the CSB Intiative Structure </a:t>
            </a:r>
          </a:p>
          <a:p>
            <a:pPr>
              <a:buFontTx/>
              <a:buChar char="-"/>
            </a:pPr>
            <a:endParaRPr lang="en-US" sz="2400" dirty="0">
              <a:latin typeface="Arial" panose="020B0604020202020204" pitchFamily="34" charset="0"/>
              <a:cs typeface="Arial" panose="020B0604020202020204" pitchFamily="34" charset="0"/>
            </a:endParaRPr>
          </a:p>
          <a:p>
            <a:pPr marL="0" indent="0">
              <a:buNone/>
            </a:pPr>
            <a:endParaRPr lang="fr-FR" sz="2400" b="1" dirty="0">
              <a:solidFill>
                <a:srgbClr val="FF0000"/>
              </a:solidFill>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2400" dirty="0">
              <a:latin typeface="Arial" panose="020B0604020202020204" pitchFamily="34" charset="0"/>
              <a:cs typeface="Arial" panose="020B0604020202020204" pitchFamily="34" charset="0"/>
            </a:endParaRPr>
          </a:p>
          <a:p>
            <a:pPr>
              <a:buFontTx/>
              <a:buChar char="-"/>
            </a:pPr>
            <a:endParaRPr lang="fr-FR" sz="3200" dirty="0">
              <a:latin typeface="Arial" panose="020B0604020202020204" pitchFamily="34" charset="0"/>
              <a:cs typeface="Arial" panose="020B0604020202020204" pitchFamily="34" charset="0"/>
            </a:endParaRPr>
          </a:p>
          <a:p>
            <a:pPr>
              <a:buFontTx/>
              <a:buChar char="-"/>
            </a:pPr>
            <a:endParaRPr lang="fr-FR" sz="4800" dirty="0"/>
          </a:p>
        </p:txBody>
      </p:sp>
    </p:spTree>
    <p:extLst>
      <p:ext uri="{BB962C8B-B14F-4D97-AF65-F5344CB8AC3E}">
        <p14:creationId xmlns:p14="http://schemas.microsoft.com/office/powerpoint/2010/main" val="279138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B6AF4-F896-52F7-BFC4-7B832DA6456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2999A90-DD99-5340-F9F0-878E3CBC15D8}"/>
              </a:ext>
            </a:extLst>
          </p:cNvPr>
          <p:cNvSpPr>
            <a:spLocks noGrp="1"/>
          </p:cNvSpPr>
          <p:nvPr>
            <p:ph type="title"/>
          </p:nvPr>
        </p:nvSpPr>
        <p:spPr/>
        <p:txBody>
          <a:bodyPr>
            <a:normAutofit/>
          </a:bodyPr>
          <a:lstStyle/>
          <a:p>
            <a:r>
              <a:rPr lang="en-US" sz="3600" b="1" cap="small" dirty="0">
                <a:solidFill>
                  <a:srgbClr val="01184A"/>
                </a:solidFill>
                <a:latin typeface="Arial" panose="020B0604020202020204" pitchFamily="34" charset="0"/>
                <a:cs typeface="Arial" panose="020B0604020202020204" pitchFamily="34" charset="0"/>
              </a:rPr>
              <a:t>Work Item K.1</a:t>
            </a:r>
            <a:endParaRPr lang="en-US" sz="3600" dirty="0">
              <a:solidFill>
                <a:srgbClr val="01184A"/>
              </a:solidFill>
              <a:latin typeface="Arial" panose="020B0604020202020204" pitchFamily="34" charset="0"/>
              <a:cs typeface="Arial" panose="020B0604020202020204" pitchFamily="34" charset="0"/>
            </a:endParaRPr>
          </a:p>
        </p:txBody>
      </p:sp>
      <p:sp>
        <p:nvSpPr>
          <p:cNvPr id="9" name="Subtitle 8">
            <a:extLst>
              <a:ext uri="{FF2B5EF4-FFF2-40B4-BE49-F238E27FC236}">
                <a16:creationId xmlns:a16="http://schemas.microsoft.com/office/drawing/2014/main" id="{1463E159-901A-0715-7715-CFE71F8360FC}"/>
              </a:ext>
            </a:extLst>
          </p:cNvPr>
          <p:cNvSpPr>
            <a:spLocks noGrp="1"/>
          </p:cNvSpPr>
          <p:nvPr>
            <p:ph type="subTitle" idx="13"/>
          </p:nvPr>
        </p:nvSpPr>
        <p:spPr/>
        <p:txBody>
          <a:bodyPr>
            <a:noAutofit/>
          </a:bodyPr>
          <a:lstStyle/>
          <a:p>
            <a:r>
              <a:rPr lang="de-DE" sz="2800" b="1" dirty="0">
                <a:latin typeface="Arial" panose="020B0604020202020204" pitchFamily="34" charset="0"/>
                <a:cs typeface="Arial" panose="020B0604020202020204" pitchFamily="34" charset="0"/>
              </a:rPr>
              <a:t>Theory of Change Analaysis</a:t>
            </a:r>
            <a:endParaRPr lang="en-US" sz="2800" b="1" dirty="0">
              <a:latin typeface="Arial" panose="020B0604020202020204" pitchFamily="34" charset="0"/>
              <a:cs typeface="Arial" panose="020B0604020202020204" pitchFamily="34" charset="0"/>
            </a:endParaRPr>
          </a:p>
        </p:txBody>
      </p:sp>
      <p:sp>
        <p:nvSpPr>
          <p:cNvPr id="5" name="Flowchart: Alternate Process 4">
            <a:extLst>
              <a:ext uri="{FF2B5EF4-FFF2-40B4-BE49-F238E27FC236}">
                <a16:creationId xmlns:a16="http://schemas.microsoft.com/office/drawing/2014/main" id="{AE431F8F-8512-78F4-302B-C308B3ABC5FB}"/>
              </a:ext>
            </a:extLst>
          </p:cNvPr>
          <p:cNvSpPr/>
          <p:nvPr/>
        </p:nvSpPr>
        <p:spPr>
          <a:xfrm>
            <a:off x="1373087" y="2941036"/>
            <a:ext cx="10421507" cy="3030579"/>
          </a:xfrm>
          <a:prstGeom prst="flowChartAlternateProcess">
            <a:avLst/>
          </a:prstGeom>
          <a:solidFill>
            <a:srgbClr val="00A9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 name="Content Placeholder 3">
            <a:extLst>
              <a:ext uri="{FF2B5EF4-FFF2-40B4-BE49-F238E27FC236}">
                <a16:creationId xmlns:a16="http://schemas.microsoft.com/office/drawing/2014/main" id="{735CA803-A5C8-4EEC-6EA2-83F2831FB1E0}"/>
              </a:ext>
            </a:extLst>
          </p:cNvPr>
          <p:cNvSpPr>
            <a:spLocks noGrp="1"/>
          </p:cNvSpPr>
          <p:nvPr>
            <p:ph idx="1"/>
          </p:nvPr>
        </p:nvSpPr>
        <p:spPr>
          <a:xfrm>
            <a:off x="1873624" y="1737360"/>
            <a:ext cx="9920970" cy="881457"/>
          </a:xfrm>
        </p:spPr>
        <p:txBody>
          <a:bodyPr>
            <a:normAutofit fontScale="92500" lnSpcReduction="10000"/>
          </a:bodyPr>
          <a:lstStyle/>
          <a:p>
            <a:r>
              <a:rPr lang="en-GB" sz="2200" dirty="0"/>
              <a:t>‘Theory of Change’ is a technique that allows organisations to identify what activities need to be undertaken to meet their strategic objectives, as well as identifying key elements of the delivery environment, immovable constraints, assumptions and risks </a:t>
            </a:r>
          </a:p>
        </p:txBody>
      </p:sp>
      <p:sp>
        <p:nvSpPr>
          <p:cNvPr id="7" name="Flowchart: Alternate Process 6">
            <a:extLst>
              <a:ext uri="{FF2B5EF4-FFF2-40B4-BE49-F238E27FC236}">
                <a16:creationId xmlns:a16="http://schemas.microsoft.com/office/drawing/2014/main" id="{44B4EDAF-5357-4D56-E101-FB5B160497C1}"/>
              </a:ext>
            </a:extLst>
          </p:cNvPr>
          <p:cNvSpPr/>
          <p:nvPr/>
        </p:nvSpPr>
        <p:spPr>
          <a:xfrm>
            <a:off x="2891082" y="3201375"/>
            <a:ext cx="1389529" cy="708212"/>
          </a:xfrm>
          <a:prstGeom prst="flowChartAlternateProcess">
            <a:avLst/>
          </a:prstGeom>
          <a:solidFill>
            <a:srgbClr val="00154C"/>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Activities</a:t>
            </a:r>
          </a:p>
        </p:txBody>
      </p:sp>
      <p:sp>
        <p:nvSpPr>
          <p:cNvPr id="10" name="Flowchart: Alternate Process 9">
            <a:extLst>
              <a:ext uri="{FF2B5EF4-FFF2-40B4-BE49-F238E27FC236}">
                <a16:creationId xmlns:a16="http://schemas.microsoft.com/office/drawing/2014/main" id="{4A48B4D2-C73A-1851-48DF-502C51AB831F}"/>
              </a:ext>
            </a:extLst>
          </p:cNvPr>
          <p:cNvSpPr/>
          <p:nvPr/>
        </p:nvSpPr>
        <p:spPr>
          <a:xfrm>
            <a:off x="5339565" y="3201375"/>
            <a:ext cx="1389529" cy="708212"/>
          </a:xfrm>
          <a:prstGeom prst="flowChartAlternateProcess">
            <a:avLst/>
          </a:prstGeom>
          <a:solidFill>
            <a:srgbClr val="00154C"/>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Outputs</a:t>
            </a:r>
          </a:p>
        </p:txBody>
      </p:sp>
      <p:sp>
        <p:nvSpPr>
          <p:cNvPr id="11" name="Flowchart: Alternate Process 10">
            <a:extLst>
              <a:ext uri="{FF2B5EF4-FFF2-40B4-BE49-F238E27FC236}">
                <a16:creationId xmlns:a16="http://schemas.microsoft.com/office/drawing/2014/main" id="{98FDF604-DC99-52D8-7FF3-9FAC0B239162}"/>
              </a:ext>
            </a:extLst>
          </p:cNvPr>
          <p:cNvSpPr/>
          <p:nvPr/>
        </p:nvSpPr>
        <p:spPr>
          <a:xfrm>
            <a:off x="7788049" y="3201375"/>
            <a:ext cx="1389529" cy="708212"/>
          </a:xfrm>
          <a:prstGeom prst="flowChartAlternateProcess">
            <a:avLst/>
          </a:prstGeom>
          <a:solidFill>
            <a:srgbClr val="00154C"/>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Outcomes</a:t>
            </a:r>
          </a:p>
        </p:txBody>
      </p:sp>
      <p:sp>
        <p:nvSpPr>
          <p:cNvPr id="12" name="Flowchart: Alternate Process 11">
            <a:extLst>
              <a:ext uri="{FF2B5EF4-FFF2-40B4-BE49-F238E27FC236}">
                <a16:creationId xmlns:a16="http://schemas.microsoft.com/office/drawing/2014/main" id="{DC30E511-8F87-EA50-7EE2-76199B30A081}"/>
              </a:ext>
            </a:extLst>
          </p:cNvPr>
          <p:cNvSpPr/>
          <p:nvPr/>
        </p:nvSpPr>
        <p:spPr>
          <a:xfrm>
            <a:off x="10236533" y="3201375"/>
            <a:ext cx="1389529" cy="708212"/>
          </a:xfrm>
          <a:prstGeom prst="flowChartAlternateProcess">
            <a:avLst/>
          </a:prstGeom>
          <a:solidFill>
            <a:srgbClr val="00154C"/>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Impacts</a:t>
            </a:r>
          </a:p>
        </p:txBody>
      </p:sp>
      <p:sp>
        <p:nvSpPr>
          <p:cNvPr id="13" name="TextBox 12">
            <a:extLst>
              <a:ext uri="{FF2B5EF4-FFF2-40B4-BE49-F238E27FC236}">
                <a16:creationId xmlns:a16="http://schemas.microsoft.com/office/drawing/2014/main" id="{5E941D9B-1D6C-C28E-9AC2-1E88B4C8D8C9}"/>
              </a:ext>
            </a:extLst>
          </p:cNvPr>
          <p:cNvSpPr txBox="1"/>
          <p:nvPr/>
        </p:nvSpPr>
        <p:spPr>
          <a:xfrm>
            <a:off x="1401097" y="3218016"/>
            <a:ext cx="2366683" cy="646331"/>
          </a:xfrm>
          <a:prstGeom prst="rect">
            <a:avLst/>
          </a:prstGeom>
          <a:noFill/>
        </p:spPr>
        <p:txBody>
          <a:bodyPr wrap="square" rtlCol="0">
            <a:spAutoFit/>
          </a:bodyPr>
          <a:lstStyle/>
          <a:p>
            <a:r>
              <a:rPr lang="en-US" b="1" dirty="0"/>
              <a:t>Delivery </a:t>
            </a:r>
          </a:p>
          <a:p>
            <a:r>
              <a:rPr lang="en-US" b="1" dirty="0"/>
              <a:t>Environment</a:t>
            </a:r>
          </a:p>
        </p:txBody>
      </p:sp>
      <p:sp>
        <p:nvSpPr>
          <p:cNvPr id="14" name="Flowchart: Alternate Process 13">
            <a:extLst>
              <a:ext uri="{FF2B5EF4-FFF2-40B4-BE49-F238E27FC236}">
                <a16:creationId xmlns:a16="http://schemas.microsoft.com/office/drawing/2014/main" id="{AA18BEDF-A860-3783-1519-91C9667A3CD2}"/>
              </a:ext>
            </a:extLst>
          </p:cNvPr>
          <p:cNvSpPr/>
          <p:nvPr/>
        </p:nvSpPr>
        <p:spPr>
          <a:xfrm>
            <a:off x="1501631" y="4024622"/>
            <a:ext cx="10124431" cy="771474"/>
          </a:xfrm>
          <a:prstGeom prst="flowChartAlternateProcess">
            <a:avLst/>
          </a:prstGeom>
          <a:solidFill>
            <a:srgbClr val="FAF3B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4">
            <a:extLst>
              <a:ext uri="{FF2B5EF4-FFF2-40B4-BE49-F238E27FC236}">
                <a16:creationId xmlns:a16="http://schemas.microsoft.com/office/drawing/2014/main" id="{50ED8714-B15B-1428-2859-3B4EF903C370}"/>
              </a:ext>
            </a:extLst>
          </p:cNvPr>
          <p:cNvSpPr txBox="1"/>
          <p:nvPr/>
        </p:nvSpPr>
        <p:spPr>
          <a:xfrm>
            <a:off x="1501631" y="4225693"/>
            <a:ext cx="2366683" cy="369332"/>
          </a:xfrm>
          <a:prstGeom prst="rect">
            <a:avLst/>
          </a:prstGeom>
          <a:noFill/>
        </p:spPr>
        <p:txBody>
          <a:bodyPr wrap="square" rtlCol="0">
            <a:spAutoFit/>
          </a:bodyPr>
          <a:lstStyle/>
          <a:p>
            <a:r>
              <a:rPr lang="en-US" b="1" dirty="0"/>
              <a:t>Constraints</a:t>
            </a:r>
          </a:p>
        </p:txBody>
      </p:sp>
      <p:sp>
        <p:nvSpPr>
          <p:cNvPr id="16" name="Arrow: Right 15">
            <a:extLst>
              <a:ext uri="{FF2B5EF4-FFF2-40B4-BE49-F238E27FC236}">
                <a16:creationId xmlns:a16="http://schemas.microsoft.com/office/drawing/2014/main" id="{89E8AD90-BE5A-1791-8A9B-5831DB856B52}"/>
              </a:ext>
            </a:extLst>
          </p:cNvPr>
          <p:cNvSpPr/>
          <p:nvPr/>
        </p:nvSpPr>
        <p:spPr>
          <a:xfrm>
            <a:off x="4361291" y="3407564"/>
            <a:ext cx="896471" cy="295835"/>
          </a:xfrm>
          <a:prstGeom prst="rightArrow">
            <a:avLst/>
          </a:prstGeom>
          <a:solidFill>
            <a:srgbClr val="0015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ACBCE103-C9D8-44D2-C84B-0BF90AF309B0}"/>
              </a:ext>
            </a:extLst>
          </p:cNvPr>
          <p:cNvSpPr/>
          <p:nvPr/>
        </p:nvSpPr>
        <p:spPr>
          <a:xfrm>
            <a:off x="6810336" y="3407563"/>
            <a:ext cx="896471" cy="295835"/>
          </a:xfrm>
          <a:prstGeom prst="rightArrow">
            <a:avLst/>
          </a:prstGeom>
          <a:solidFill>
            <a:srgbClr val="0015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1C5885EB-12B4-E09D-D8BC-FDAC457C9D40}"/>
              </a:ext>
            </a:extLst>
          </p:cNvPr>
          <p:cNvSpPr/>
          <p:nvPr/>
        </p:nvSpPr>
        <p:spPr>
          <a:xfrm>
            <a:off x="9258820" y="3417811"/>
            <a:ext cx="896471" cy="295835"/>
          </a:xfrm>
          <a:prstGeom prst="rightArrow">
            <a:avLst/>
          </a:prstGeom>
          <a:solidFill>
            <a:srgbClr val="0015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Alternate Process 18">
            <a:extLst>
              <a:ext uri="{FF2B5EF4-FFF2-40B4-BE49-F238E27FC236}">
                <a16:creationId xmlns:a16="http://schemas.microsoft.com/office/drawing/2014/main" id="{FFB32799-EB16-D765-3346-6AEE86E08FD2}"/>
              </a:ext>
            </a:extLst>
          </p:cNvPr>
          <p:cNvSpPr/>
          <p:nvPr/>
        </p:nvSpPr>
        <p:spPr>
          <a:xfrm>
            <a:off x="1511714" y="4916812"/>
            <a:ext cx="10124431" cy="771474"/>
          </a:xfrm>
          <a:prstGeom prst="flowChartAlternateProcess">
            <a:avLst/>
          </a:prstGeom>
          <a:solidFill>
            <a:srgbClr val="FAF3B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a:extLst>
              <a:ext uri="{FF2B5EF4-FFF2-40B4-BE49-F238E27FC236}">
                <a16:creationId xmlns:a16="http://schemas.microsoft.com/office/drawing/2014/main" id="{A279D74B-5DA6-C883-9530-DBAE3FE20810}"/>
              </a:ext>
            </a:extLst>
          </p:cNvPr>
          <p:cNvSpPr txBox="1"/>
          <p:nvPr/>
        </p:nvSpPr>
        <p:spPr>
          <a:xfrm>
            <a:off x="1511714" y="4993173"/>
            <a:ext cx="1473170" cy="646331"/>
          </a:xfrm>
          <a:prstGeom prst="rect">
            <a:avLst/>
          </a:prstGeom>
          <a:noFill/>
        </p:spPr>
        <p:txBody>
          <a:bodyPr wrap="square" rtlCol="0">
            <a:spAutoFit/>
          </a:bodyPr>
          <a:lstStyle/>
          <a:p>
            <a:r>
              <a:rPr lang="en-US" b="1" dirty="0"/>
              <a:t>Assumptions and risks</a:t>
            </a:r>
          </a:p>
        </p:txBody>
      </p:sp>
      <p:sp>
        <p:nvSpPr>
          <p:cNvPr id="26" name="Rectangle: Rounded Corners 25">
            <a:extLst>
              <a:ext uri="{FF2B5EF4-FFF2-40B4-BE49-F238E27FC236}">
                <a16:creationId xmlns:a16="http://schemas.microsoft.com/office/drawing/2014/main" id="{905D2393-B0DE-D252-5BDB-E4386F2959EA}"/>
              </a:ext>
            </a:extLst>
          </p:cNvPr>
          <p:cNvSpPr/>
          <p:nvPr/>
        </p:nvSpPr>
        <p:spPr>
          <a:xfrm>
            <a:off x="278296" y="2941036"/>
            <a:ext cx="954156" cy="30489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dirty="0"/>
              <a:t>Problem Statement/Analysis</a:t>
            </a:r>
          </a:p>
        </p:txBody>
      </p:sp>
    </p:spTree>
    <p:extLst>
      <p:ext uri="{BB962C8B-B14F-4D97-AF65-F5344CB8AC3E}">
        <p14:creationId xmlns:p14="http://schemas.microsoft.com/office/powerpoint/2010/main" val="41282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03B78-E9D7-82C3-0A96-A87912D1B11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8B6E1F6-58E2-4CDD-301A-95999687CB40}"/>
              </a:ext>
            </a:extLst>
          </p:cNvPr>
          <p:cNvSpPr>
            <a:spLocks noGrp="1"/>
          </p:cNvSpPr>
          <p:nvPr>
            <p:ph type="title"/>
          </p:nvPr>
        </p:nvSpPr>
        <p:spPr/>
        <p:txBody>
          <a:bodyPr>
            <a:normAutofit/>
          </a:bodyPr>
          <a:lstStyle/>
          <a:p>
            <a:r>
              <a:rPr lang="en-US" sz="3600" b="1" cap="small" dirty="0">
                <a:solidFill>
                  <a:srgbClr val="01184A"/>
                </a:solidFill>
                <a:latin typeface="Arial" panose="020B0604020202020204" pitchFamily="34" charset="0"/>
                <a:cs typeface="Arial" panose="020B0604020202020204" pitchFamily="34" charset="0"/>
              </a:rPr>
              <a:t>Work Item K.1</a:t>
            </a:r>
            <a:endParaRPr lang="en-US" sz="3600" dirty="0">
              <a:solidFill>
                <a:srgbClr val="01184A"/>
              </a:solidFill>
              <a:latin typeface="Arial" panose="020B0604020202020204" pitchFamily="34" charset="0"/>
              <a:cs typeface="Arial" panose="020B0604020202020204" pitchFamily="34" charset="0"/>
            </a:endParaRPr>
          </a:p>
        </p:txBody>
      </p:sp>
      <p:sp>
        <p:nvSpPr>
          <p:cNvPr id="9" name="Subtitle 8">
            <a:extLst>
              <a:ext uri="{FF2B5EF4-FFF2-40B4-BE49-F238E27FC236}">
                <a16:creationId xmlns:a16="http://schemas.microsoft.com/office/drawing/2014/main" id="{8A4F3735-D9F3-A19A-5311-062A2534B991}"/>
              </a:ext>
            </a:extLst>
          </p:cNvPr>
          <p:cNvSpPr>
            <a:spLocks noGrp="1"/>
          </p:cNvSpPr>
          <p:nvPr>
            <p:ph type="subTitle" idx="13"/>
          </p:nvPr>
        </p:nvSpPr>
        <p:spPr/>
        <p:txBody>
          <a:bodyPr>
            <a:noAutofit/>
          </a:bodyPr>
          <a:lstStyle/>
          <a:p>
            <a:r>
              <a:rPr lang="de-DE" sz="2800" b="1" dirty="0">
                <a:latin typeface="Arial" panose="020B0604020202020204" pitchFamily="34" charset="0"/>
                <a:cs typeface="Arial" panose="020B0604020202020204" pitchFamily="34" charset="0"/>
              </a:rPr>
              <a:t>Theory of Change Analaysis - Examples</a:t>
            </a:r>
            <a:endParaRPr lang="en-US" sz="2800" b="1" dirty="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5FEDEA7D-4A0C-BE49-FE4F-E2D1A67145AF}"/>
              </a:ext>
            </a:extLst>
          </p:cNvPr>
          <p:cNvPicPr>
            <a:picLocks noChangeAspect="1"/>
          </p:cNvPicPr>
          <p:nvPr/>
        </p:nvPicPr>
        <p:blipFill>
          <a:blip r:embed="rId3"/>
          <a:srcRect l="5609" t="17561" r="6098" b="4975"/>
          <a:stretch/>
        </p:blipFill>
        <p:spPr>
          <a:xfrm>
            <a:off x="1068456" y="1553160"/>
            <a:ext cx="8839022" cy="4846812"/>
          </a:xfrm>
          <a:prstGeom prst="rect">
            <a:avLst/>
          </a:prstGeom>
        </p:spPr>
      </p:pic>
      <p:sp>
        <p:nvSpPr>
          <p:cNvPr id="28" name="TextBox 27">
            <a:extLst>
              <a:ext uri="{FF2B5EF4-FFF2-40B4-BE49-F238E27FC236}">
                <a16:creationId xmlns:a16="http://schemas.microsoft.com/office/drawing/2014/main" id="{634A9964-6E40-B850-6A0D-4AF4AB33B441}"/>
              </a:ext>
            </a:extLst>
          </p:cNvPr>
          <p:cNvSpPr txBox="1"/>
          <p:nvPr/>
        </p:nvSpPr>
        <p:spPr>
          <a:xfrm>
            <a:off x="9983678" y="1631978"/>
            <a:ext cx="2094022" cy="2585323"/>
          </a:xfrm>
          <a:prstGeom prst="rect">
            <a:avLst/>
          </a:prstGeom>
          <a:noFill/>
        </p:spPr>
        <p:txBody>
          <a:bodyPr wrap="square">
            <a:spAutoFit/>
          </a:bodyPr>
          <a:lstStyle/>
          <a:p>
            <a:r>
              <a:rPr lang="en-US" b="0" i="0" dirty="0">
                <a:solidFill>
                  <a:srgbClr val="000000"/>
                </a:solidFill>
                <a:effectLst/>
                <a:latin typeface="Roboto" panose="02000000000000000000" pitchFamily="2" charset="0"/>
              </a:rPr>
              <a:t>The Accountability Lab was founded in early 2012 as an effort to work with young people to develop new ideas for accountability, transparency and open government.</a:t>
            </a:r>
            <a:endParaRPr lang="en-US" dirty="0"/>
          </a:p>
        </p:txBody>
      </p:sp>
    </p:spTree>
    <p:extLst>
      <p:ext uri="{BB962C8B-B14F-4D97-AF65-F5344CB8AC3E}">
        <p14:creationId xmlns:p14="http://schemas.microsoft.com/office/powerpoint/2010/main" val="341969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D1923-B4FE-9BCE-923C-429E11AB18B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2D9B198-9438-FA26-766E-D05493912897}"/>
              </a:ext>
            </a:extLst>
          </p:cNvPr>
          <p:cNvSpPr>
            <a:spLocks noGrp="1"/>
          </p:cNvSpPr>
          <p:nvPr>
            <p:ph type="title"/>
          </p:nvPr>
        </p:nvSpPr>
        <p:spPr/>
        <p:txBody>
          <a:bodyPr>
            <a:normAutofit/>
          </a:bodyPr>
          <a:lstStyle/>
          <a:p>
            <a:r>
              <a:rPr lang="en-US" sz="3600" b="1" cap="small" dirty="0">
                <a:solidFill>
                  <a:srgbClr val="01184A"/>
                </a:solidFill>
                <a:latin typeface="Arial" panose="020B0604020202020204" pitchFamily="34" charset="0"/>
                <a:cs typeface="Arial" panose="020B0604020202020204" pitchFamily="34" charset="0"/>
              </a:rPr>
              <a:t>Work Item K.1</a:t>
            </a:r>
            <a:endParaRPr lang="en-US" sz="3600" dirty="0">
              <a:solidFill>
                <a:srgbClr val="01184A"/>
              </a:solidFill>
              <a:latin typeface="Arial" panose="020B0604020202020204" pitchFamily="34" charset="0"/>
              <a:cs typeface="Arial" panose="020B0604020202020204" pitchFamily="34" charset="0"/>
            </a:endParaRPr>
          </a:p>
        </p:txBody>
      </p:sp>
      <p:sp>
        <p:nvSpPr>
          <p:cNvPr id="9" name="Subtitle 8">
            <a:extLst>
              <a:ext uri="{FF2B5EF4-FFF2-40B4-BE49-F238E27FC236}">
                <a16:creationId xmlns:a16="http://schemas.microsoft.com/office/drawing/2014/main" id="{87DA88DD-44D5-4A67-0E19-E467771C987F}"/>
              </a:ext>
            </a:extLst>
          </p:cNvPr>
          <p:cNvSpPr>
            <a:spLocks noGrp="1"/>
          </p:cNvSpPr>
          <p:nvPr>
            <p:ph type="subTitle" idx="13"/>
          </p:nvPr>
        </p:nvSpPr>
        <p:spPr/>
        <p:txBody>
          <a:bodyPr>
            <a:noAutofit/>
          </a:bodyPr>
          <a:lstStyle/>
          <a:p>
            <a:r>
              <a:rPr lang="de-DE" sz="2800" b="1" dirty="0">
                <a:latin typeface="Arial" panose="020B0604020202020204" pitchFamily="34" charset="0"/>
                <a:cs typeface="Arial" panose="020B0604020202020204" pitchFamily="34" charset="0"/>
              </a:rPr>
              <a:t>Theory of Change Analaysis - Examples</a:t>
            </a:r>
            <a:endParaRPr lang="en-US" sz="28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F4249D6-2EDA-183E-9BF4-0E1D349ECCED}"/>
              </a:ext>
            </a:extLst>
          </p:cNvPr>
          <p:cNvPicPr>
            <a:picLocks noChangeAspect="1"/>
          </p:cNvPicPr>
          <p:nvPr/>
        </p:nvPicPr>
        <p:blipFill>
          <a:blip r:embed="rId3"/>
          <a:srcRect l="14734" t="25507" r="15821" b="12270"/>
          <a:stretch/>
        </p:blipFill>
        <p:spPr>
          <a:xfrm>
            <a:off x="1303298" y="1460528"/>
            <a:ext cx="9585403" cy="5367827"/>
          </a:xfrm>
          <a:prstGeom prst="rect">
            <a:avLst/>
          </a:prstGeom>
        </p:spPr>
      </p:pic>
    </p:spTree>
    <p:extLst>
      <p:ext uri="{BB962C8B-B14F-4D97-AF65-F5344CB8AC3E}">
        <p14:creationId xmlns:p14="http://schemas.microsoft.com/office/powerpoint/2010/main" val="346791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6C0F7-E794-9F5F-B235-060E0067FCC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E5D671C-F5CD-5639-198D-00E94BF3A2A1}"/>
              </a:ext>
            </a:extLst>
          </p:cNvPr>
          <p:cNvSpPr>
            <a:spLocks noGrp="1"/>
          </p:cNvSpPr>
          <p:nvPr>
            <p:ph type="title"/>
          </p:nvPr>
        </p:nvSpPr>
        <p:spPr/>
        <p:txBody>
          <a:bodyPr>
            <a:normAutofit/>
          </a:bodyPr>
          <a:lstStyle/>
          <a:p>
            <a:r>
              <a:rPr lang="en-US" sz="3600" b="1" cap="small" dirty="0">
                <a:solidFill>
                  <a:srgbClr val="01184A"/>
                </a:solidFill>
                <a:latin typeface="Arial" panose="020B0604020202020204" pitchFamily="34" charset="0"/>
                <a:cs typeface="Arial" panose="020B0604020202020204" pitchFamily="34" charset="0"/>
              </a:rPr>
              <a:t>Work Item K.1</a:t>
            </a:r>
            <a:endParaRPr lang="en-US" sz="3600" dirty="0">
              <a:solidFill>
                <a:srgbClr val="01184A"/>
              </a:solidFill>
              <a:latin typeface="Arial" panose="020B0604020202020204" pitchFamily="34" charset="0"/>
              <a:cs typeface="Arial" panose="020B0604020202020204" pitchFamily="34" charset="0"/>
            </a:endParaRPr>
          </a:p>
        </p:txBody>
      </p:sp>
      <p:sp>
        <p:nvSpPr>
          <p:cNvPr id="9" name="Subtitle 8">
            <a:extLst>
              <a:ext uri="{FF2B5EF4-FFF2-40B4-BE49-F238E27FC236}">
                <a16:creationId xmlns:a16="http://schemas.microsoft.com/office/drawing/2014/main" id="{93105789-AC38-A510-199B-C38245FDE771}"/>
              </a:ext>
            </a:extLst>
          </p:cNvPr>
          <p:cNvSpPr>
            <a:spLocks noGrp="1"/>
          </p:cNvSpPr>
          <p:nvPr>
            <p:ph type="subTitle" idx="13"/>
          </p:nvPr>
        </p:nvSpPr>
        <p:spPr/>
        <p:txBody>
          <a:bodyPr>
            <a:noAutofit/>
          </a:bodyPr>
          <a:lstStyle/>
          <a:p>
            <a:r>
              <a:rPr lang="de-DE" sz="2800" b="1" dirty="0">
                <a:latin typeface="Arial" panose="020B0604020202020204" pitchFamily="34" charset="0"/>
                <a:cs typeface="Arial" panose="020B0604020202020204" pitchFamily="34" charset="0"/>
              </a:rPr>
              <a:t>Theory of Change Analaysis - Examples</a:t>
            </a:r>
            <a:endParaRPr lang="en-US" sz="28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08913A7-92D8-EF82-1E72-CC7D91F68996}"/>
              </a:ext>
            </a:extLst>
          </p:cNvPr>
          <p:cNvPicPr>
            <a:picLocks noChangeAspect="1"/>
          </p:cNvPicPr>
          <p:nvPr/>
        </p:nvPicPr>
        <p:blipFill>
          <a:blip r:embed="rId3"/>
          <a:srcRect l="20048" t="22996" r="21618" b="17487"/>
          <a:stretch/>
        </p:blipFill>
        <p:spPr>
          <a:xfrm>
            <a:off x="1842052" y="1460528"/>
            <a:ext cx="8256104" cy="5264763"/>
          </a:xfrm>
          <a:prstGeom prst="rect">
            <a:avLst/>
          </a:prstGeom>
        </p:spPr>
      </p:pic>
    </p:spTree>
    <p:extLst>
      <p:ext uri="{BB962C8B-B14F-4D97-AF65-F5344CB8AC3E}">
        <p14:creationId xmlns:p14="http://schemas.microsoft.com/office/powerpoint/2010/main" val="1772624134"/>
      </p:ext>
    </p:extLst>
  </p:cSld>
  <p:clrMapOvr>
    <a:masterClrMapping/>
  </p:clrMapOvr>
</p:sld>
</file>

<file path=ppt/theme/theme1.xml><?xml version="1.0" encoding="utf-8"?>
<a:theme xmlns:a="http://schemas.openxmlformats.org/drawingml/2006/main" name="1_Master_IHO_New_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general presentation 072021" id="{DE621613-C9CA-4445-8C29-3A39671861E9}" vid="{650F121D-421E-43E1-890F-E36A5062FF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Master_IHO_New_Logo</Template>
  <TotalTime>5284</TotalTime>
  <Words>791</Words>
  <Application>Microsoft Office PowerPoint</Application>
  <PresentationFormat>Widescreen</PresentationFormat>
  <Paragraphs>141</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Black</vt:lpstr>
      <vt:lpstr>Calibri</vt:lpstr>
      <vt:lpstr>HelveticaNeueLT Std Blk</vt:lpstr>
      <vt:lpstr>HelveticaNeueLT Std Lt</vt:lpstr>
      <vt:lpstr>HelveticaNeueLT Std Med</vt:lpstr>
      <vt:lpstr>Roboto</vt:lpstr>
      <vt:lpstr>1_Master_IHO_New_Logo</vt:lpstr>
      <vt:lpstr>CSBWG Work Plan Item K1 Develop a Management Plan for the CSB Initiative  </vt:lpstr>
      <vt:lpstr>History of the New Work Item K</vt:lpstr>
      <vt:lpstr>History of the New Work Item K cont.</vt:lpstr>
      <vt:lpstr>History of the New Work Item K cont.</vt:lpstr>
      <vt:lpstr>Work Item K.1 </vt:lpstr>
      <vt:lpstr>Work Item K.1</vt:lpstr>
      <vt:lpstr>Work Item K.1</vt:lpstr>
      <vt:lpstr>Work Item K.1</vt:lpstr>
      <vt:lpstr>Work Item K.1</vt:lpstr>
      <vt:lpstr>Work Item K.1 </vt:lpstr>
      <vt:lpstr>Work Item K.1 </vt:lpstr>
      <vt:lpstr>Work Item K.1 </vt:lpstr>
      <vt:lpstr>Work Item K.1 </vt:lpstr>
      <vt:lpstr>Work Item K.1 </vt:lpstr>
    </vt:vector>
  </TitlesOfParts>
  <Company>International Hydrographic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Belmonte</dc:creator>
  <cp:lastModifiedBy>Samuel Harper</cp:lastModifiedBy>
  <cp:revision>144</cp:revision>
  <cp:lastPrinted>2022-10-14T07:49:51Z</cp:lastPrinted>
  <dcterms:created xsi:type="dcterms:W3CDTF">2019-06-26T12:25:46Z</dcterms:created>
  <dcterms:modified xsi:type="dcterms:W3CDTF">2025-03-26T22:36:18Z</dcterms:modified>
</cp:coreProperties>
</file>