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6858000" cy="9144000"/>
  <p:embeddedFontLst>
    <p:embeddedFont>
      <p:font typeface="Arial Black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iQzEkryk/T2LQu4tq1ky6dOBoA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ArialBlack-regular.fntdata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0ae84d7df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g130ae84d7df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ec774374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g2ec7743746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c7743746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7" name="Google Shape;117;g2ec77437464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1ad039c9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2a1ad039c90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c7743746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2ec77437464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c7743746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g2ec77437464_0_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a1ad039c9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g2a1ad039c90_0_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a1ad039c9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2a1ad039c90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gif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6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30ae84d7df_0_62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g130ae84d7df_0_62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g130ae84d7df_0_6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ff4d19e2a_0_56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gdff4d19e2a_0_560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gdff4d19e2a_0_560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9" name="Google Shape;79;gdff4d19e2a_0_56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gdff4d19e2a_0_56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gdff4d19e2a_0_56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ff4d19e2a_0_56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gdff4d19e2a_0_567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gdff4d19e2a_0_56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gdff4d19e2a_0_56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gdff4d19e2a_0_56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ff4d19e2a_0_573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dff4d19e2a_0_573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gdff4d19e2a_0_57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dff4d19e2a_0_57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gdff4d19e2a_0_57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 type="obj">
  <p:cSld name="OBJECT">
    <p:bg>
      <p:bgPr>
        <a:gradFill>
          <a:gsLst>
            <a:gs pos="0">
              <a:srgbClr val="F5F9FC"/>
            </a:gs>
            <a:gs pos="75000">
              <a:srgbClr val="F5F9FC"/>
            </a:gs>
            <a:gs pos="100000">
              <a:srgbClr val="CEE1F1"/>
            </a:gs>
          </a:gsLst>
          <a:lin ang="5400012" scaled="0"/>
        </a:gra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ff4d19e2a_0_579"/>
          <p:cNvSpPr txBox="1"/>
          <p:nvPr>
            <p:ph type="title"/>
          </p:nvPr>
        </p:nvSpPr>
        <p:spPr>
          <a:xfrm>
            <a:off x="838200" y="259414"/>
            <a:ext cx="10515600" cy="5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57C4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E57C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6" name="Google Shape;96;gdff4d19e2a_0_579"/>
          <p:cNvSpPr txBox="1"/>
          <p:nvPr>
            <p:ph idx="1" type="body"/>
          </p:nvPr>
        </p:nvSpPr>
        <p:spPr>
          <a:xfrm>
            <a:off x="838201" y="1825625"/>
            <a:ext cx="7724100" cy="21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97" name="Google Shape;97;gdff4d19e2a_0_579"/>
          <p:cNvCxnSpPr/>
          <p:nvPr/>
        </p:nvCxnSpPr>
        <p:spPr>
          <a:xfrm flipH="1" rot="10800000">
            <a:off x="811992" y="893683"/>
            <a:ext cx="10568100" cy="5400"/>
          </a:xfrm>
          <a:prstGeom prst="straightConnector1">
            <a:avLst/>
          </a:prstGeom>
          <a:noFill/>
          <a:ln cap="flat" cmpd="sng" w="28575">
            <a:solidFill>
              <a:srgbClr val="0E57C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gdff4d19e2a_0_579"/>
          <p:cNvSpPr/>
          <p:nvPr/>
        </p:nvSpPr>
        <p:spPr>
          <a:xfrm>
            <a:off x="0" y="6040079"/>
            <a:ext cx="12192000" cy="837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dff4d19e2a_0_579"/>
          <p:cNvSpPr txBox="1"/>
          <p:nvPr>
            <p:ph idx="11" type="ftr"/>
          </p:nvPr>
        </p:nvSpPr>
        <p:spPr>
          <a:xfrm>
            <a:off x="4038600" y="627612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gdff4d19e2a_0_579"/>
          <p:cNvSpPr txBox="1"/>
          <p:nvPr>
            <p:ph idx="12" type="sldNum"/>
          </p:nvPr>
        </p:nvSpPr>
        <p:spPr>
          <a:xfrm>
            <a:off x="8986777" y="627612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gdff4d19e2a_0_579"/>
          <p:cNvSpPr txBox="1"/>
          <p:nvPr/>
        </p:nvSpPr>
        <p:spPr>
          <a:xfrm>
            <a:off x="250262" y="6280348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 Hydrographic Organization</a:t>
            </a:r>
            <a:b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Organisation Hydrographique Internationale</a:t>
            </a:r>
            <a:endParaRPr b="0" i="1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gdff4d19e2a_0_5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5467" y="6040079"/>
            <a:ext cx="676525" cy="817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30ae84d7df_0_6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g130ae84d7df_0_66"/>
          <p:cNvSpPr txBox="1"/>
          <p:nvPr>
            <p:ph idx="1" type="body"/>
          </p:nvPr>
        </p:nvSpPr>
        <p:spPr>
          <a:xfrm>
            <a:off x="838200" y="18478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g130ae84d7df_0_6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g130ae84d7df_0_6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g130ae84d7df_0_6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dff4d19e2a_0_5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gdff4d19e2a_0_5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2" name="Google Shape;32;gdff4d19e2a_0_519"/>
          <p:cNvGrpSpPr/>
          <p:nvPr/>
        </p:nvGrpSpPr>
        <p:grpSpPr>
          <a:xfrm>
            <a:off x="-2" y="0"/>
            <a:ext cx="1884105" cy="1887824"/>
            <a:chOff x="-2" y="0"/>
            <a:chExt cx="1884105" cy="1887824"/>
          </a:xfrm>
        </p:grpSpPr>
        <p:grpSp>
          <p:nvGrpSpPr>
            <p:cNvPr id="33" name="Google Shape;33;gdff4d19e2a_0_519"/>
            <p:cNvGrpSpPr/>
            <p:nvPr/>
          </p:nvGrpSpPr>
          <p:grpSpPr>
            <a:xfrm>
              <a:off x="-2" y="818"/>
              <a:ext cx="1884105" cy="1887006"/>
              <a:chOff x="-2" y="818"/>
              <a:chExt cx="1884105" cy="1887006"/>
            </a:xfrm>
          </p:grpSpPr>
          <p:pic>
            <p:nvPicPr>
              <p:cNvPr id="34" name="Google Shape;34;gdff4d19e2a_0_519"/>
              <p:cNvPicPr preferRelativeResize="0"/>
              <p:nvPr/>
            </p:nvPicPr>
            <p:blipFill rotWithShape="1">
              <a:blip r:embed="rId2">
                <a:alphaModFix/>
              </a:blip>
              <a:srcRect b="0" l="0" r="0" t="0"/>
              <a:stretch/>
            </p:blipFill>
            <p:spPr>
              <a:xfrm>
                <a:off x="939566" y="818"/>
                <a:ext cx="944537" cy="94164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5" name="Google Shape;35;gdff4d19e2a_0_519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-2" y="942458"/>
                <a:ext cx="939567" cy="94536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36" name="Google Shape;36;gdff4d19e2a_0_51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-1" y="0"/>
              <a:ext cx="939567" cy="94245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" name="Google Shape;37;gdff4d19e2a_0_519"/>
          <p:cNvSpPr txBox="1"/>
          <p:nvPr>
            <p:ph type="title"/>
          </p:nvPr>
        </p:nvSpPr>
        <p:spPr>
          <a:xfrm>
            <a:off x="1879132" y="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  <a:defRPr sz="2400" cap="none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dff4d19e2a_0_5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gdff4d19e2a_0_51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1" name="Google Shape;41;gdff4d19e2a_0_5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2" name="Google Shape;42;gdff4d19e2a_0_5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91319" y="0"/>
            <a:ext cx="3437937" cy="1145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dff4d19e2a_0_52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gdff4d19e2a_0_528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gdff4d19e2a_0_528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gdff4d19e2a_0_52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gdff4d19e2a_0_52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gdff4d19e2a_0_52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ff4d19e2a_0_535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gdff4d19e2a_0_535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gdff4d19e2a_0_535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gdff4d19e2a_0_535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gdff4d19e2a_0_535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gdff4d19e2a_0_53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gdff4d19e2a_0_53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gdff4d19e2a_0_53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ff4d19e2a_0_54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gdff4d19e2a_0_54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gdff4d19e2a_0_54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gdff4d19e2a_0_54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ff4d19e2a_0_54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gdff4d19e2a_0_54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gdff4d19e2a_0_54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ff4d19e2a_0_553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gdff4d19e2a_0_553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1" name="Google Shape;71;gdff4d19e2a_0_553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gdff4d19e2a_0_55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gdff4d19e2a_0_55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gdff4d19e2a_0_55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1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30ae84d7df_0_5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g130ae84d7df_0_5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g130ae84d7df_0_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g130ae84d7df_0_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" name="Google Shape;10;g130ae84d7df_0_5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" y="6015644"/>
            <a:ext cx="2608028" cy="86934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g130ae84d7df_0_54"/>
          <p:cNvSpPr/>
          <p:nvPr/>
        </p:nvSpPr>
        <p:spPr>
          <a:xfrm>
            <a:off x="0" y="0"/>
            <a:ext cx="12192000" cy="6012300"/>
          </a:xfrm>
          <a:prstGeom prst="rect">
            <a:avLst/>
          </a:prstGeom>
          <a:solidFill>
            <a:srgbClr val="D8E2F3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g130ae84d7df_0_54"/>
          <p:cNvSpPr txBox="1"/>
          <p:nvPr/>
        </p:nvSpPr>
        <p:spPr>
          <a:xfrm>
            <a:off x="3855457" y="6311900"/>
            <a:ext cx="5297100" cy="4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IRCC14</a:t>
            </a:r>
            <a:br>
              <a:rPr b="0" i="0" lang="en-US" sz="1200" u="none" cap="none" strike="noStrik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200" u="none" cap="none" strike="noStrik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Denpasar - Bali, Indonesia + VTC (Hybrid Meeting), 06 – 08 June 2022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dff4d19e2a_0_50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gdff4d19e2a_0_50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gdff4d19e2a_0_50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gdff4d19e2a_0_50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gdff4d19e2a_0_50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30ae84d7df_0_48"/>
          <p:cNvSpPr txBox="1"/>
          <p:nvPr/>
        </p:nvSpPr>
        <p:spPr>
          <a:xfrm>
            <a:off x="469784" y="1761526"/>
            <a:ext cx="11232900" cy="194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25000"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Arial"/>
              <a:buNone/>
            </a:pPr>
            <a:r>
              <a:rPr b="1" lang="en-US" sz="27100">
                <a:solidFill>
                  <a:srgbClr val="2F5496"/>
                </a:solidFill>
              </a:rPr>
              <a:t>Work Item #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i="0" sz="27100" u="none" cap="none" strike="noStrike">
              <a:solidFill>
                <a:srgbClr val="2F549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Arial"/>
              <a:buNone/>
            </a:pPr>
            <a:r>
              <a:rPr b="1" lang="en-US" sz="14400">
                <a:solidFill>
                  <a:srgbClr val="2F5496"/>
                </a:solidFill>
              </a:rPr>
              <a:t>Work Item Name</a:t>
            </a:r>
            <a:endParaRPr b="1" i="0" sz="9600" u="none" cap="none" strike="noStrike">
              <a:solidFill>
                <a:srgbClr val="2F549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i="0" sz="60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i="0" sz="60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Calibri"/>
              <a:buNone/>
            </a:pPr>
            <a:r>
              <a:rPr b="1" i="0" lang="en-US" sz="60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Report to </a:t>
            </a:r>
            <a:r>
              <a:rPr b="1" lang="en-US" sz="60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CSBWG Intersessional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i="0" sz="60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Calibri"/>
              <a:buNone/>
            </a:pPr>
            <a:r>
              <a:rPr b="1" lang="en-US" sz="60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Virtual Meeting</a:t>
            </a:r>
            <a:endParaRPr b="1" i="0" sz="60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i="0" sz="60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ct val="100000"/>
              <a:buFont typeface="Calibri"/>
              <a:buNone/>
            </a:pPr>
            <a:r>
              <a:rPr b="1" lang="en-US" sz="60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15 October 2024</a:t>
            </a:r>
            <a:endParaRPr b="1" i="0" sz="60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130ae84d7df_0_48"/>
          <p:cNvSpPr txBox="1"/>
          <p:nvPr/>
        </p:nvSpPr>
        <p:spPr>
          <a:xfrm>
            <a:off x="1524000" y="3691019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2800" u="none" cap="none" strike="noStrike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28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800"/>
              <a:buFont typeface="Arial"/>
              <a:buNone/>
            </a:pPr>
            <a:r>
              <a:rPr lang="en-US" sz="28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Work # Item Lead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130ae84d7df_0_48"/>
          <p:cNvSpPr/>
          <p:nvPr/>
        </p:nvSpPr>
        <p:spPr>
          <a:xfrm>
            <a:off x="3593000" y="6112575"/>
            <a:ext cx="5665200" cy="641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ec77437464_0_0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Work Item Team Members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c77437464_0_6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Work Item Background &amp; Purpose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a1ad039c90_0_15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Progress Since CSBWG15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ec77437464_0_16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Reporting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ec77437464_0_11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Planned Activities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a1ad039c90_0_20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Issues/Risks/Concerns/Barriers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a1ad039c90_0_25"/>
          <p:cNvSpPr txBox="1"/>
          <p:nvPr>
            <p:ph type="title"/>
          </p:nvPr>
        </p:nvSpPr>
        <p:spPr>
          <a:xfrm>
            <a:off x="1879132" y="152400"/>
            <a:ext cx="10312800" cy="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Black"/>
              <a:buNone/>
            </a:pPr>
            <a:r>
              <a:rPr lang="en-US"/>
              <a:t>Requests to CSBWG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aster_IHO_New_Log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2020-09-20T17:50:33Z</dcterms:created>
  <dc:creator>Alberto Costa Neves</dc:creator>
</cp:coreProperties>
</file>