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6" r:id="rId3"/>
    <p:sldId id="261" r:id="rId4"/>
    <p:sldId id="260" r:id="rId5"/>
    <p:sldId id="258" r:id="rId6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6F4C"/>
    <a:srgbClr val="AE9570"/>
    <a:srgbClr val="51CD92"/>
    <a:srgbClr val="F0F078"/>
    <a:srgbClr val="8BDDB6"/>
    <a:srgbClr val="C8C4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E0FC91-6DCC-47FC-8223-26A32FAFE6DD}" v="40" dt="2024-03-24T02:50:20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6263" autoAdjust="0"/>
  </p:normalViewPr>
  <p:slideViewPr>
    <p:cSldViewPr snapToGrid="0">
      <p:cViewPr varScale="1">
        <p:scale>
          <a:sx n="66" d="100"/>
          <a:sy n="66" d="100"/>
        </p:scale>
        <p:origin x="1330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card, Kim (she, her | elle, elle)" userId="31c28001-760e-4f26-8352-c197dea1f9c1" providerId="ADAL" clId="{4AE0FC91-6DCC-47FC-8223-26A32FAFE6DD}"/>
    <pc:docChg chg="undo custSel addSld delSld modSld sldOrd replTag">
      <pc:chgData name="Picard, Kim (she, her | elle, elle)" userId="31c28001-760e-4f26-8352-c197dea1f9c1" providerId="ADAL" clId="{4AE0FC91-6DCC-47FC-8223-26A32FAFE6DD}" dt="2024-03-29T00:55:54.401" v="2369"/>
      <pc:docMkLst>
        <pc:docMk/>
      </pc:docMkLst>
      <pc:sldChg chg="addSp delSp modSp mod modNotesTx">
        <pc:chgData name="Picard, Kim (she, her | elle, elle)" userId="31c28001-760e-4f26-8352-c197dea1f9c1" providerId="ADAL" clId="{4AE0FC91-6DCC-47FC-8223-26A32FAFE6DD}" dt="2024-03-24T02:44:11.571" v="1674" actId="20577"/>
        <pc:sldMkLst>
          <pc:docMk/>
          <pc:sldMk cId="3646878204" sldId="256"/>
        </pc:sldMkLst>
        <pc:spChg chg="mod">
          <ac:chgData name="Picard, Kim (she, her | elle, elle)" userId="31c28001-760e-4f26-8352-c197dea1f9c1" providerId="ADAL" clId="{4AE0FC91-6DCC-47FC-8223-26A32FAFE6DD}" dt="2024-03-24T02:15:51.519" v="1614" actId="207"/>
          <ac:spMkLst>
            <pc:docMk/>
            <pc:sldMk cId="3646878204" sldId="256"/>
            <ac:spMk id="6" creationId="{929D3C50-1FA7-49A9-AD45-4E201D7F906C}"/>
          </ac:spMkLst>
        </pc:spChg>
        <pc:spChg chg="mod">
          <ac:chgData name="Picard, Kim (she, her | elle, elle)" userId="31c28001-760e-4f26-8352-c197dea1f9c1" providerId="ADAL" clId="{4AE0FC91-6DCC-47FC-8223-26A32FAFE6DD}" dt="2024-03-24T02:15:51.519" v="1614" actId="207"/>
          <ac:spMkLst>
            <pc:docMk/>
            <pc:sldMk cId="3646878204" sldId="256"/>
            <ac:spMk id="7" creationId="{72182CF4-BC90-4872-9F06-122EB271EDD6}"/>
          </ac:spMkLst>
        </pc:spChg>
        <pc:spChg chg="mod">
          <ac:chgData name="Picard, Kim (she, her | elle, elle)" userId="31c28001-760e-4f26-8352-c197dea1f9c1" providerId="ADAL" clId="{4AE0FC91-6DCC-47FC-8223-26A32FAFE6DD}" dt="2024-03-23T20:00:51.777" v="766" actId="20577"/>
          <ac:spMkLst>
            <pc:docMk/>
            <pc:sldMk cId="3646878204" sldId="256"/>
            <ac:spMk id="8" creationId="{44E48067-F3A1-45BA-A572-6E9CF2A2B41A}"/>
          </ac:spMkLst>
        </pc:spChg>
        <pc:spChg chg="mod">
          <ac:chgData name="Picard, Kim (she, her | elle, elle)" userId="31c28001-760e-4f26-8352-c197dea1f9c1" providerId="ADAL" clId="{4AE0FC91-6DCC-47FC-8223-26A32FAFE6DD}" dt="2024-03-24T02:15:40.915" v="1611" actId="207"/>
          <ac:spMkLst>
            <pc:docMk/>
            <pc:sldMk cId="3646878204" sldId="256"/>
            <ac:spMk id="10" creationId="{13D0379A-F715-40A0-9F1B-53732E37F817}"/>
          </ac:spMkLst>
        </pc:spChg>
        <pc:spChg chg="mod">
          <ac:chgData name="Picard, Kim (she, her | elle, elle)" userId="31c28001-760e-4f26-8352-c197dea1f9c1" providerId="ADAL" clId="{4AE0FC91-6DCC-47FC-8223-26A32FAFE6DD}" dt="2024-03-24T02:15:40.915" v="1611" actId="207"/>
          <ac:spMkLst>
            <pc:docMk/>
            <pc:sldMk cId="3646878204" sldId="256"/>
            <ac:spMk id="11" creationId="{C4521FD3-E0D9-45B6-8B62-CE41D8F14C07}"/>
          </ac:spMkLst>
        </pc:spChg>
        <pc:spChg chg="mod">
          <ac:chgData name="Picard, Kim (she, her | elle, elle)" userId="31c28001-760e-4f26-8352-c197dea1f9c1" providerId="ADAL" clId="{4AE0FC91-6DCC-47FC-8223-26A32FAFE6DD}" dt="2024-03-24T02:15:40.915" v="1611" actId="207"/>
          <ac:spMkLst>
            <pc:docMk/>
            <pc:sldMk cId="3646878204" sldId="256"/>
            <ac:spMk id="12" creationId="{C4AFC3FE-D1D8-4528-A656-BAE210C6C9BA}"/>
          </ac:spMkLst>
        </pc:spChg>
        <pc:spChg chg="mod">
          <ac:chgData name="Picard, Kim (she, her | elle, elle)" userId="31c28001-760e-4f26-8352-c197dea1f9c1" providerId="ADAL" clId="{4AE0FC91-6DCC-47FC-8223-26A32FAFE6DD}" dt="2024-03-24T02:15:40.915" v="1611" actId="207"/>
          <ac:spMkLst>
            <pc:docMk/>
            <pc:sldMk cId="3646878204" sldId="256"/>
            <ac:spMk id="13" creationId="{DA6E7624-9547-450D-A2E0-6F207C994B82}"/>
          </ac:spMkLst>
        </pc:spChg>
        <pc:spChg chg="mod">
          <ac:chgData name="Picard, Kim (she, her | elle, elle)" userId="31c28001-760e-4f26-8352-c197dea1f9c1" providerId="ADAL" clId="{4AE0FC91-6DCC-47FC-8223-26A32FAFE6DD}" dt="2024-03-24T02:15:40.915" v="1611" actId="207"/>
          <ac:spMkLst>
            <pc:docMk/>
            <pc:sldMk cId="3646878204" sldId="256"/>
            <ac:spMk id="14" creationId="{8ED619B2-1958-4ACE-85F3-9A01FEAB3AAC}"/>
          </ac:spMkLst>
        </pc:spChg>
        <pc:spChg chg="mod">
          <ac:chgData name="Picard, Kim (she, her | elle, elle)" userId="31c28001-760e-4f26-8352-c197dea1f9c1" providerId="ADAL" clId="{4AE0FC91-6DCC-47FC-8223-26A32FAFE6DD}" dt="2024-03-24T02:15:40.915" v="1611" actId="207"/>
          <ac:spMkLst>
            <pc:docMk/>
            <pc:sldMk cId="3646878204" sldId="256"/>
            <ac:spMk id="15" creationId="{2DE4024D-8B5B-40A0-A0DB-6E55582940B1}"/>
          </ac:spMkLst>
        </pc:spChg>
        <pc:spChg chg="mod">
          <ac:chgData name="Picard, Kim (she, her | elle, elle)" userId="31c28001-760e-4f26-8352-c197dea1f9c1" providerId="ADAL" clId="{4AE0FC91-6DCC-47FC-8223-26A32FAFE6DD}" dt="2024-03-24T02:44:11.571" v="1674" actId="20577"/>
          <ac:spMkLst>
            <pc:docMk/>
            <pc:sldMk cId="3646878204" sldId="256"/>
            <ac:spMk id="17" creationId="{D98C3629-D704-4A12-90CE-C55E01DF106B}"/>
          </ac:spMkLst>
        </pc:spChg>
        <pc:picChg chg="add del mod">
          <ac:chgData name="Picard, Kim (she, her | elle, elle)" userId="31c28001-760e-4f26-8352-c197dea1f9c1" providerId="ADAL" clId="{4AE0FC91-6DCC-47FC-8223-26A32FAFE6DD}" dt="2024-03-23T20:00:32.217" v="753" actId="478"/>
          <ac:picMkLst>
            <pc:docMk/>
            <pc:sldMk cId="3646878204" sldId="256"/>
            <ac:picMk id="2" creationId="{9BC1511E-303D-6B1D-E130-93D797C3AE84}"/>
          </ac:picMkLst>
        </pc:picChg>
      </pc:sldChg>
      <pc:sldChg chg="del">
        <pc:chgData name="Picard, Kim (she, her | elle, elle)" userId="31c28001-760e-4f26-8352-c197dea1f9c1" providerId="ADAL" clId="{4AE0FC91-6DCC-47FC-8223-26A32FAFE6DD}" dt="2024-03-23T20:46:43.816" v="1558" actId="47"/>
        <pc:sldMkLst>
          <pc:docMk/>
          <pc:sldMk cId="2408805156" sldId="257"/>
        </pc:sldMkLst>
      </pc:sldChg>
      <pc:sldChg chg="addSp delSp modSp mod ord modNotesTx">
        <pc:chgData name="Picard, Kim (she, her | elle, elle)" userId="31c28001-760e-4f26-8352-c197dea1f9c1" providerId="ADAL" clId="{4AE0FC91-6DCC-47FC-8223-26A32FAFE6DD}" dt="2024-03-29T00:55:32.786" v="2365" actId="21"/>
        <pc:sldMkLst>
          <pc:docMk/>
          <pc:sldMk cId="2413421737" sldId="258"/>
        </pc:sldMkLst>
        <pc:spChg chg="add mod">
          <ac:chgData name="Picard, Kim (she, her | elle, elle)" userId="31c28001-760e-4f26-8352-c197dea1f9c1" providerId="ADAL" clId="{4AE0FC91-6DCC-47FC-8223-26A32FAFE6DD}" dt="2024-03-23T20:41:26.194" v="1412" actId="1035"/>
          <ac:spMkLst>
            <pc:docMk/>
            <pc:sldMk cId="2413421737" sldId="258"/>
            <ac:spMk id="2" creationId="{9DBB0CE2-5897-ABFC-756E-D30961759BC6}"/>
          </ac:spMkLst>
        </pc:spChg>
        <pc:spChg chg="add mod">
          <ac:chgData name="Picard, Kim (she, her | elle, elle)" userId="31c28001-760e-4f26-8352-c197dea1f9c1" providerId="ADAL" clId="{4AE0FC91-6DCC-47FC-8223-26A32FAFE6DD}" dt="2024-03-23T20:43:02.105" v="1536" actId="1037"/>
          <ac:spMkLst>
            <pc:docMk/>
            <pc:sldMk cId="2413421737" sldId="258"/>
            <ac:spMk id="3" creationId="{B5B390D8-D376-EA2A-FF9E-916B881503C5}"/>
          </ac:spMkLst>
        </pc:spChg>
        <pc:spChg chg="add del mod">
          <ac:chgData name="Picard, Kim (she, her | elle, elle)" userId="31c28001-760e-4f26-8352-c197dea1f9c1" providerId="ADAL" clId="{4AE0FC91-6DCC-47FC-8223-26A32FAFE6DD}" dt="2024-03-23T20:02:26.019" v="777" actId="478"/>
          <ac:spMkLst>
            <pc:docMk/>
            <pc:sldMk cId="2413421737" sldId="258"/>
            <ac:spMk id="4" creationId="{5846D06C-346B-80B2-DF67-7F2310E34B69}"/>
          </ac:spMkLst>
        </pc:spChg>
        <pc:spChg chg="add del mod">
          <ac:chgData name="Picard, Kim (she, her | elle, elle)" userId="31c28001-760e-4f26-8352-c197dea1f9c1" providerId="ADAL" clId="{4AE0FC91-6DCC-47FC-8223-26A32FAFE6DD}" dt="2024-03-23T20:03:45.851" v="789" actId="478"/>
          <ac:spMkLst>
            <pc:docMk/>
            <pc:sldMk cId="2413421737" sldId="258"/>
            <ac:spMk id="5" creationId="{7874A1B7-5331-B2DA-207E-C80509B31B46}"/>
          </ac:spMkLst>
        </pc:spChg>
        <pc:spChg chg="mod">
          <ac:chgData name="Picard, Kim (she, her | elle, elle)" userId="31c28001-760e-4f26-8352-c197dea1f9c1" providerId="ADAL" clId="{4AE0FC91-6DCC-47FC-8223-26A32FAFE6DD}" dt="2024-03-23T20:30:04.813" v="1136" actId="1035"/>
          <ac:spMkLst>
            <pc:docMk/>
            <pc:sldMk cId="2413421737" sldId="258"/>
            <ac:spMk id="6" creationId="{929D3C50-1FA7-49A9-AD45-4E201D7F906C}"/>
          </ac:spMkLst>
        </pc:spChg>
        <pc:spChg chg="mod">
          <ac:chgData name="Picard, Kim (she, her | elle, elle)" userId="31c28001-760e-4f26-8352-c197dea1f9c1" providerId="ADAL" clId="{4AE0FC91-6DCC-47FC-8223-26A32FAFE6DD}" dt="2024-03-23T20:30:04.813" v="1136" actId="1035"/>
          <ac:spMkLst>
            <pc:docMk/>
            <pc:sldMk cId="2413421737" sldId="258"/>
            <ac:spMk id="7" creationId="{72182CF4-BC90-4872-9F06-122EB271EDD6}"/>
          </ac:spMkLst>
        </pc:spChg>
        <pc:spChg chg="mod">
          <ac:chgData name="Picard, Kim (she, her | elle, elle)" userId="31c28001-760e-4f26-8352-c197dea1f9c1" providerId="ADAL" clId="{4AE0FC91-6DCC-47FC-8223-26A32FAFE6DD}" dt="2024-03-24T02:50:43.871" v="2082" actId="6549"/>
          <ac:spMkLst>
            <pc:docMk/>
            <pc:sldMk cId="2413421737" sldId="258"/>
            <ac:spMk id="8" creationId="{44E48067-F3A1-45BA-A572-6E9CF2A2B41A}"/>
          </ac:spMkLst>
        </pc:spChg>
        <pc:spChg chg="mod">
          <ac:chgData name="Picard, Kim (she, her | elle, elle)" userId="31c28001-760e-4f26-8352-c197dea1f9c1" providerId="ADAL" clId="{4AE0FC91-6DCC-47FC-8223-26A32FAFE6DD}" dt="2024-03-23T20:41:26.194" v="1412" actId="1035"/>
          <ac:spMkLst>
            <pc:docMk/>
            <pc:sldMk cId="2413421737" sldId="258"/>
            <ac:spMk id="9" creationId="{2E7C6F21-9591-45BC-B7EA-8A3BEBD033A0}"/>
          </ac:spMkLst>
        </pc:spChg>
        <pc:spChg chg="mod">
          <ac:chgData name="Picard, Kim (she, her | elle, elle)" userId="31c28001-760e-4f26-8352-c197dea1f9c1" providerId="ADAL" clId="{4AE0FC91-6DCC-47FC-8223-26A32FAFE6DD}" dt="2024-03-23T20:43:02.105" v="1536" actId="1037"/>
          <ac:spMkLst>
            <pc:docMk/>
            <pc:sldMk cId="2413421737" sldId="258"/>
            <ac:spMk id="10" creationId="{13D0379A-F715-40A0-9F1B-53732E37F817}"/>
          </ac:spMkLst>
        </pc:spChg>
        <pc:spChg chg="mod">
          <ac:chgData name="Picard, Kim (she, her | elle, elle)" userId="31c28001-760e-4f26-8352-c197dea1f9c1" providerId="ADAL" clId="{4AE0FC91-6DCC-47FC-8223-26A32FAFE6DD}" dt="2024-03-23T20:43:02.105" v="1536" actId="1037"/>
          <ac:spMkLst>
            <pc:docMk/>
            <pc:sldMk cId="2413421737" sldId="258"/>
            <ac:spMk id="11" creationId="{C4521FD3-E0D9-45B6-8B62-CE41D8F14C07}"/>
          </ac:spMkLst>
        </pc:spChg>
        <pc:spChg chg="mod">
          <ac:chgData name="Picard, Kim (she, her | elle, elle)" userId="31c28001-760e-4f26-8352-c197dea1f9c1" providerId="ADAL" clId="{4AE0FC91-6DCC-47FC-8223-26A32FAFE6DD}" dt="2024-03-23T20:42:12.659" v="1417" actId="207"/>
          <ac:spMkLst>
            <pc:docMk/>
            <pc:sldMk cId="2413421737" sldId="258"/>
            <ac:spMk id="12" creationId="{C4AFC3FE-D1D8-4528-A656-BAE210C6C9BA}"/>
          </ac:spMkLst>
        </pc:spChg>
        <pc:spChg chg="mod">
          <ac:chgData name="Picard, Kim (she, her | elle, elle)" userId="31c28001-760e-4f26-8352-c197dea1f9c1" providerId="ADAL" clId="{4AE0FC91-6DCC-47FC-8223-26A32FAFE6DD}" dt="2024-03-23T20:42:12.659" v="1417" actId="207"/>
          <ac:spMkLst>
            <pc:docMk/>
            <pc:sldMk cId="2413421737" sldId="258"/>
            <ac:spMk id="13" creationId="{DA6E7624-9547-450D-A2E0-6F207C994B82}"/>
          </ac:spMkLst>
        </pc:spChg>
        <pc:spChg chg="mod">
          <ac:chgData name="Picard, Kim (she, her | elle, elle)" userId="31c28001-760e-4f26-8352-c197dea1f9c1" providerId="ADAL" clId="{4AE0FC91-6DCC-47FC-8223-26A32FAFE6DD}" dt="2024-03-23T20:43:02.105" v="1536" actId="1037"/>
          <ac:spMkLst>
            <pc:docMk/>
            <pc:sldMk cId="2413421737" sldId="258"/>
            <ac:spMk id="14" creationId="{8ED619B2-1958-4ACE-85F3-9A01FEAB3AAC}"/>
          </ac:spMkLst>
        </pc:spChg>
        <pc:spChg chg="mod">
          <ac:chgData name="Picard, Kim (she, her | elle, elle)" userId="31c28001-760e-4f26-8352-c197dea1f9c1" providerId="ADAL" clId="{4AE0FC91-6DCC-47FC-8223-26A32FAFE6DD}" dt="2024-03-23T20:43:02.105" v="1536" actId="1037"/>
          <ac:spMkLst>
            <pc:docMk/>
            <pc:sldMk cId="2413421737" sldId="258"/>
            <ac:spMk id="15" creationId="{2DE4024D-8B5B-40A0-A0DB-6E55582940B1}"/>
          </ac:spMkLst>
        </pc:spChg>
        <pc:spChg chg="mod">
          <ac:chgData name="Picard, Kim (she, her | elle, elle)" userId="31c28001-760e-4f26-8352-c197dea1f9c1" providerId="ADAL" clId="{4AE0FC91-6DCC-47FC-8223-26A32FAFE6DD}" dt="2024-03-23T20:42:47.867" v="1490" actId="1037"/>
          <ac:spMkLst>
            <pc:docMk/>
            <pc:sldMk cId="2413421737" sldId="258"/>
            <ac:spMk id="16" creationId="{0ABFDFB8-C447-459E-B047-DB9C3F8D3996}"/>
          </ac:spMkLst>
        </pc:spChg>
        <pc:spChg chg="mod">
          <ac:chgData name="Picard, Kim (she, her | elle, elle)" userId="31c28001-760e-4f26-8352-c197dea1f9c1" providerId="ADAL" clId="{4AE0FC91-6DCC-47FC-8223-26A32FAFE6DD}" dt="2024-03-29T00:55:32.786" v="2365" actId="21"/>
          <ac:spMkLst>
            <pc:docMk/>
            <pc:sldMk cId="2413421737" sldId="258"/>
            <ac:spMk id="17" creationId="{32D5D6D1-34CB-4708-B807-B439975C3332}"/>
          </ac:spMkLst>
        </pc:spChg>
        <pc:spChg chg="del mod">
          <ac:chgData name="Picard, Kim (she, her | elle, elle)" userId="31c28001-760e-4f26-8352-c197dea1f9c1" providerId="ADAL" clId="{4AE0FC91-6DCC-47FC-8223-26A32FAFE6DD}" dt="2024-03-24T02:49:32.656" v="2024" actId="478"/>
          <ac:spMkLst>
            <pc:docMk/>
            <pc:sldMk cId="2413421737" sldId="258"/>
            <ac:spMk id="18" creationId="{823A27A0-8070-4166-B573-AD9C9F735E85}"/>
          </ac:spMkLst>
        </pc:spChg>
        <pc:spChg chg="add mod">
          <ac:chgData name="Picard, Kim (she, her | elle, elle)" userId="31c28001-760e-4f26-8352-c197dea1f9c1" providerId="ADAL" clId="{4AE0FC91-6DCC-47FC-8223-26A32FAFE6DD}" dt="2024-03-23T20:46:01.376" v="1555" actId="1076"/>
          <ac:spMkLst>
            <pc:docMk/>
            <pc:sldMk cId="2413421737" sldId="258"/>
            <ac:spMk id="19" creationId="{69FAB91F-31E2-3D40-E47E-8A6F3E75F146}"/>
          </ac:spMkLst>
        </pc:spChg>
        <pc:spChg chg="add del mod">
          <ac:chgData name="Picard, Kim (she, her | elle, elle)" userId="31c28001-760e-4f26-8352-c197dea1f9c1" providerId="ADAL" clId="{4AE0FC91-6DCC-47FC-8223-26A32FAFE6DD}" dt="2024-03-24T02:50:16.867" v="2071" actId="21"/>
          <ac:spMkLst>
            <pc:docMk/>
            <pc:sldMk cId="2413421737" sldId="258"/>
            <ac:spMk id="20" creationId="{00361FC6-68DB-E1F2-848D-26E6E2BB139C}"/>
          </ac:spMkLst>
        </pc:spChg>
        <pc:spChg chg="add mod">
          <ac:chgData name="Picard, Kim (she, her | elle, elle)" userId="31c28001-760e-4f26-8352-c197dea1f9c1" providerId="ADAL" clId="{4AE0FC91-6DCC-47FC-8223-26A32FAFE6DD}" dt="2024-03-23T20:33:22.580" v="1153" actId="1076"/>
          <ac:spMkLst>
            <pc:docMk/>
            <pc:sldMk cId="2413421737" sldId="258"/>
            <ac:spMk id="21" creationId="{42A1C46F-4107-CC49-D4AB-B9A12E16CA51}"/>
          </ac:spMkLst>
        </pc:spChg>
        <pc:spChg chg="add del mod">
          <ac:chgData name="Picard, Kim (she, her | elle, elle)" userId="31c28001-760e-4f26-8352-c197dea1f9c1" providerId="ADAL" clId="{4AE0FC91-6DCC-47FC-8223-26A32FAFE6DD}" dt="2024-03-23T20:39:49.197" v="1334" actId="478"/>
          <ac:spMkLst>
            <pc:docMk/>
            <pc:sldMk cId="2413421737" sldId="258"/>
            <ac:spMk id="22" creationId="{D690FFC5-BC91-4BF7-FF60-98B3692310E9}"/>
          </ac:spMkLst>
        </pc:spChg>
        <pc:spChg chg="add mod">
          <ac:chgData name="Picard, Kim (she, her | elle, elle)" userId="31c28001-760e-4f26-8352-c197dea1f9c1" providerId="ADAL" clId="{4AE0FC91-6DCC-47FC-8223-26A32FAFE6DD}" dt="2024-03-23T20:39:12.822" v="1277" actId="1038"/>
          <ac:spMkLst>
            <pc:docMk/>
            <pc:sldMk cId="2413421737" sldId="258"/>
            <ac:spMk id="23" creationId="{3AC859D6-0913-377E-505E-C7B0D10E1D75}"/>
          </ac:spMkLst>
        </pc:spChg>
        <pc:spChg chg="add mod">
          <ac:chgData name="Picard, Kim (she, her | elle, elle)" userId="31c28001-760e-4f26-8352-c197dea1f9c1" providerId="ADAL" clId="{4AE0FC91-6DCC-47FC-8223-26A32FAFE6DD}" dt="2024-03-23T20:45:07.139" v="1551" actId="6549"/>
          <ac:spMkLst>
            <pc:docMk/>
            <pc:sldMk cId="2413421737" sldId="258"/>
            <ac:spMk id="24" creationId="{B852E38B-CF67-C54A-A7EA-97DA11EF65CB}"/>
          </ac:spMkLst>
        </pc:spChg>
        <pc:spChg chg="add mod">
          <ac:chgData name="Picard, Kim (she, her | elle, elle)" userId="31c28001-760e-4f26-8352-c197dea1f9c1" providerId="ADAL" clId="{4AE0FC91-6DCC-47FC-8223-26A32FAFE6DD}" dt="2024-03-23T20:41:16.786" v="1397" actId="1037"/>
          <ac:spMkLst>
            <pc:docMk/>
            <pc:sldMk cId="2413421737" sldId="258"/>
            <ac:spMk id="25" creationId="{94AAECFC-8943-E387-4B63-F2080B83E996}"/>
          </ac:spMkLst>
        </pc:spChg>
        <pc:spChg chg="add mod">
          <ac:chgData name="Picard, Kim (she, her | elle, elle)" userId="31c28001-760e-4f26-8352-c197dea1f9c1" providerId="ADAL" clId="{4AE0FC91-6DCC-47FC-8223-26A32FAFE6DD}" dt="2024-03-23T20:41:16.786" v="1397" actId="1037"/>
          <ac:spMkLst>
            <pc:docMk/>
            <pc:sldMk cId="2413421737" sldId="258"/>
            <ac:spMk id="26" creationId="{B00A3EB0-8284-EFBB-BFB3-05C4FC58683A}"/>
          </ac:spMkLst>
        </pc:spChg>
        <pc:spChg chg="add mod">
          <ac:chgData name="Picard, Kim (she, her | elle, elle)" userId="31c28001-760e-4f26-8352-c197dea1f9c1" providerId="ADAL" clId="{4AE0FC91-6DCC-47FC-8223-26A32FAFE6DD}" dt="2024-03-23T20:41:16.786" v="1397" actId="1037"/>
          <ac:spMkLst>
            <pc:docMk/>
            <pc:sldMk cId="2413421737" sldId="258"/>
            <ac:spMk id="27" creationId="{06ED4196-8C3A-AA88-ADC9-0FDE56E3FE69}"/>
          </ac:spMkLst>
        </pc:spChg>
        <pc:spChg chg="add mod">
          <ac:chgData name="Picard, Kim (she, her | elle, elle)" userId="31c28001-760e-4f26-8352-c197dea1f9c1" providerId="ADAL" clId="{4AE0FC91-6DCC-47FC-8223-26A32FAFE6DD}" dt="2024-03-23T20:40:17.360" v="1340" actId="1076"/>
          <ac:spMkLst>
            <pc:docMk/>
            <pc:sldMk cId="2413421737" sldId="258"/>
            <ac:spMk id="28" creationId="{B616581D-4FE9-F853-D917-F4B3947F08E2}"/>
          </ac:spMkLst>
        </pc:spChg>
        <pc:spChg chg="add mod">
          <ac:chgData name="Picard, Kim (she, her | elle, elle)" userId="31c28001-760e-4f26-8352-c197dea1f9c1" providerId="ADAL" clId="{4AE0FC91-6DCC-47FC-8223-26A32FAFE6DD}" dt="2024-03-23T20:40:10.488" v="1339" actId="1076"/>
          <ac:spMkLst>
            <pc:docMk/>
            <pc:sldMk cId="2413421737" sldId="258"/>
            <ac:spMk id="29" creationId="{08674460-1C64-CDFC-82C3-F8D3FDFDA8D4}"/>
          </ac:spMkLst>
        </pc:spChg>
        <pc:spChg chg="add mod">
          <ac:chgData name="Picard, Kim (she, her | elle, elle)" userId="31c28001-760e-4f26-8352-c197dea1f9c1" providerId="ADAL" clId="{4AE0FC91-6DCC-47FC-8223-26A32FAFE6DD}" dt="2024-03-23T20:33:22.580" v="1153" actId="1076"/>
          <ac:spMkLst>
            <pc:docMk/>
            <pc:sldMk cId="2413421737" sldId="258"/>
            <ac:spMk id="30" creationId="{1E60066B-D235-2AF6-E6CE-A728071E627B}"/>
          </ac:spMkLst>
        </pc:spChg>
        <pc:spChg chg="add mod">
          <ac:chgData name="Picard, Kim (she, her | elle, elle)" userId="31c28001-760e-4f26-8352-c197dea1f9c1" providerId="ADAL" clId="{4AE0FC91-6DCC-47FC-8223-26A32FAFE6DD}" dt="2024-03-23T20:33:22.580" v="1153" actId="1076"/>
          <ac:spMkLst>
            <pc:docMk/>
            <pc:sldMk cId="2413421737" sldId="258"/>
            <ac:spMk id="31" creationId="{24D9046B-4166-306E-A0C1-A23C1C81F8F4}"/>
          </ac:spMkLst>
        </pc:spChg>
        <pc:spChg chg="add mod">
          <ac:chgData name="Picard, Kim (she, her | elle, elle)" userId="31c28001-760e-4f26-8352-c197dea1f9c1" providerId="ADAL" clId="{4AE0FC91-6DCC-47FC-8223-26A32FAFE6DD}" dt="2024-03-23T20:33:22.580" v="1153" actId="1076"/>
          <ac:spMkLst>
            <pc:docMk/>
            <pc:sldMk cId="2413421737" sldId="258"/>
            <ac:spMk id="32" creationId="{3D44722B-D65A-4BD6-3C58-7838C918F371}"/>
          </ac:spMkLst>
        </pc:spChg>
        <pc:spChg chg="add mod">
          <ac:chgData name="Picard, Kim (she, her | elle, elle)" userId="31c28001-760e-4f26-8352-c197dea1f9c1" providerId="ADAL" clId="{4AE0FC91-6DCC-47FC-8223-26A32FAFE6DD}" dt="2024-03-23T20:33:22.580" v="1153" actId="1076"/>
          <ac:spMkLst>
            <pc:docMk/>
            <pc:sldMk cId="2413421737" sldId="258"/>
            <ac:spMk id="33" creationId="{DDDD1952-ED9B-8BE5-33F7-A40C14E1FEFB}"/>
          </ac:spMkLst>
        </pc:spChg>
        <pc:spChg chg="add mod">
          <ac:chgData name="Picard, Kim (she, her | elle, elle)" userId="31c28001-760e-4f26-8352-c197dea1f9c1" providerId="ADAL" clId="{4AE0FC91-6DCC-47FC-8223-26A32FAFE6DD}" dt="2024-03-23T20:33:22.580" v="1153" actId="1076"/>
          <ac:spMkLst>
            <pc:docMk/>
            <pc:sldMk cId="2413421737" sldId="258"/>
            <ac:spMk id="34" creationId="{C26968A8-7EE6-5D48-0822-A40C7EB70E9E}"/>
          </ac:spMkLst>
        </pc:spChg>
        <pc:spChg chg="add mod">
          <ac:chgData name="Picard, Kim (she, her | elle, elle)" userId="31c28001-760e-4f26-8352-c197dea1f9c1" providerId="ADAL" clId="{4AE0FC91-6DCC-47FC-8223-26A32FAFE6DD}" dt="2024-03-23T20:40:40.804" v="1366" actId="1038"/>
          <ac:spMkLst>
            <pc:docMk/>
            <pc:sldMk cId="2413421737" sldId="258"/>
            <ac:spMk id="35" creationId="{B04E0FC6-304B-973A-7862-0F2DD685F5EA}"/>
          </ac:spMkLst>
        </pc:spChg>
        <pc:spChg chg="add mod">
          <ac:chgData name="Picard, Kim (she, her | elle, elle)" userId="31c28001-760e-4f26-8352-c197dea1f9c1" providerId="ADAL" clId="{4AE0FC91-6DCC-47FC-8223-26A32FAFE6DD}" dt="2024-03-23T20:40:17.360" v="1340" actId="1076"/>
          <ac:spMkLst>
            <pc:docMk/>
            <pc:sldMk cId="2413421737" sldId="258"/>
            <ac:spMk id="36" creationId="{288290C0-C3CD-88F0-F05B-E36169727926}"/>
          </ac:spMkLst>
        </pc:spChg>
        <pc:spChg chg="add del mod">
          <ac:chgData name="Picard, Kim (she, her | elle, elle)" userId="31c28001-760e-4f26-8352-c197dea1f9c1" providerId="ADAL" clId="{4AE0FC91-6DCC-47FC-8223-26A32FAFE6DD}" dt="2024-03-23T20:33:45.137" v="1160" actId="478"/>
          <ac:spMkLst>
            <pc:docMk/>
            <pc:sldMk cId="2413421737" sldId="258"/>
            <ac:spMk id="37" creationId="{3CFC28A1-ED69-8ED2-9248-8FE4C7260997}"/>
          </ac:spMkLst>
        </pc:spChg>
        <pc:spChg chg="add mod">
          <ac:chgData name="Picard, Kim (she, her | elle, elle)" userId="31c28001-760e-4f26-8352-c197dea1f9c1" providerId="ADAL" clId="{4AE0FC91-6DCC-47FC-8223-26A32FAFE6DD}" dt="2024-03-23T20:40:40.804" v="1366" actId="1038"/>
          <ac:spMkLst>
            <pc:docMk/>
            <pc:sldMk cId="2413421737" sldId="258"/>
            <ac:spMk id="38" creationId="{6CD41731-3D7C-C2BE-5613-5A90935295AE}"/>
          </ac:spMkLst>
        </pc:spChg>
        <pc:spChg chg="add mod">
          <ac:chgData name="Picard, Kim (she, her | elle, elle)" userId="31c28001-760e-4f26-8352-c197dea1f9c1" providerId="ADAL" clId="{4AE0FC91-6DCC-47FC-8223-26A32FAFE6DD}" dt="2024-03-23T20:39:35.382" v="1331" actId="1076"/>
          <ac:spMkLst>
            <pc:docMk/>
            <pc:sldMk cId="2413421737" sldId="258"/>
            <ac:spMk id="43" creationId="{C1BACEAF-EA5E-7947-70FF-56DE761263D7}"/>
          </ac:spMkLst>
        </pc:spChg>
        <pc:spChg chg="add del mod">
          <ac:chgData name="Picard, Kim (she, her | elle, elle)" userId="31c28001-760e-4f26-8352-c197dea1f9c1" providerId="ADAL" clId="{4AE0FC91-6DCC-47FC-8223-26A32FAFE6DD}" dt="2024-03-24T02:51:21.571" v="2144" actId="478"/>
          <ac:spMkLst>
            <pc:docMk/>
            <pc:sldMk cId="2413421737" sldId="258"/>
            <ac:spMk id="47" creationId="{00361FC6-68DB-E1F2-848D-26E6E2BB139C}"/>
          </ac:spMkLst>
        </pc:spChg>
        <pc:spChg chg="add del mod">
          <ac:chgData name="Picard, Kim (she, her | elle, elle)" userId="31c28001-760e-4f26-8352-c197dea1f9c1" providerId="ADAL" clId="{4AE0FC91-6DCC-47FC-8223-26A32FAFE6DD}" dt="2024-03-24T02:50:23.633" v="2075" actId="478"/>
          <ac:spMkLst>
            <pc:docMk/>
            <pc:sldMk cId="2413421737" sldId="258"/>
            <ac:spMk id="48" creationId="{C6118689-666A-CE10-8CF2-B5BC779A2914}"/>
          </ac:spMkLst>
        </pc:spChg>
        <pc:cxnChg chg="add mod">
          <ac:chgData name="Picard, Kim (she, her | elle, elle)" userId="31c28001-760e-4f26-8352-c197dea1f9c1" providerId="ADAL" clId="{4AE0FC91-6DCC-47FC-8223-26A32FAFE6DD}" dt="2024-03-23T20:41:16.786" v="1397" actId="1037"/>
          <ac:cxnSpMkLst>
            <pc:docMk/>
            <pc:sldMk cId="2413421737" sldId="258"/>
            <ac:cxnSpMk id="40" creationId="{AC9B3377-210E-AFF3-92B4-02F1181F2318}"/>
          </ac:cxnSpMkLst>
        </pc:cxnChg>
        <pc:cxnChg chg="add del mod ord">
          <ac:chgData name="Picard, Kim (she, her | elle, elle)" userId="31c28001-760e-4f26-8352-c197dea1f9c1" providerId="ADAL" clId="{4AE0FC91-6DCC-47FC-8223-26A32FAFE6DD}" dt="2024-03-23T20:45:40.203" v="1553" actId="478"/>
          <ac:cxnSpMkLst>
            <pc:docMk/>
            <pc:sldMk cId="2413421737" sldId="258"/>
            <ac:cxnSpMk id="44" creationId="{A4471463-DFB0-FBF0-ECB9-3977B743BCBE}"/>
          </ac:cxnSpMkLst>
        </pc:cxnChg>
      </pc:sldChg>
      <pc:sldChg chg="modSp add del mod">
        <pc:chgData name="Picard, Kim (she, her | elle, elle)" userId="31c28001-760e-4f26-8352-c197dea1f9c1" providerId="ADAL" clId="{4AE0FC91-6DCC-47FC-8223-26A32FAFE6DD}" dt="2024-03-15T14:32:47.244" v="527" actId="47"/>
        <pc:sldMkLst>
          <pc:docMk/>
          <pc:sldMk cId="2424391950" sldId="259"/>
        </pc:sldMkLst>
        <pc:spChg chg="mod">
          <ac:chgData name="Picard, Kim (she, her | elle, elle)" userId="31c28001-760e-4f26-8352-c197dea1f9c1" providerId="ADAL" clId="{4AE0FC91-6DCC-47FC-8223-26A32FAFE6DD}" dt="2024-03-15T14:21:47.948" v="444" actId="1076"/>
          <ac:spMkLst>
            <pc:docMk/>
            <pc:sldMk cId="2424391950" sldId="259"/>
            <ac:spMk id="14" creationId="{7133F758-38D3-E340-CCAC-DFF166B181CE}"/>
          </ac:spMkLst>
        </pc:spChg>
        <pc:spChg chg="mod">
          <ac:chgData name="Picard, Kim (she, her | elle, elle)" userId="31c28001-760e-4f26-8352-c197dea1f9c1" providerId="ADAL" clId="{4AE0FC91-6DCC-47FC-8223-26A32FAFE6DD}" dt="2024-03-15T14:22:19.557" v="450" actId="1076"/>
          <ac:spMkLst>
            <pc:docMk/>
            <pc:sldMk cId="2424391950" sldId="259"/>
            <ac:spMk id="15" creationId="{FDF2DB54-1E63-52C3-8523-B421AF466BA4}"/>
          </ac:spMkLst>
        </pc:spChg>
      </pc:sldChg>
      <pc:sldChg chg="addSp delSp modSp new mod ord modNotesTx">
        <pc:chgData name="Picard, Kim (she, her | elle, elle)" userId="31c28001-760e-4f26-8352-c197dea1f9c1" providerId="ADAL" clId="{4AE0FC91-6DCC-47FC-8223-26A32FAFE6DD}" dt="2024-03-29T00:55:45.624" v="2368"/>
        <pc:sldMkLst>
          <pc:docMk/>
          <pc:sldMk cId="3635367862" sldId="259"/>
        </pc:sldMkLst>
        <pc:spChg chg="del mod">
          <ac:chgData name="Picard, Kim (she, her | elle, elle)" userId="31c28001-760e-4f26-8352-c197dea1f9c1" providerId="ADAL" clId="{4AE0FC91-6DCC-47FC-8223-26A32FAFE6DD}" dt="2024-03-24T02:45:11.206" v="1681" actId="478"/>
          <ac:spMkLst>
            <pc:docMk/>
            <pc:sldMk cId="3635367862" sldId="259"/>
            <ac:spMk id="2" creationId="{A90F9B30-933A-C8E3-EF17-B7B8EC7CFB24}"/>
          </ac:spMkLst>
        </pc:spChg>
        <pc:spChg chg="del">
          <ac:chgData name="Picard, Kim (she, her | elle, elle)" userId="31c28001-760e-4f26-8352-c197dea1f9c1" providerId="ADAL" clId="{4AE0FC91-6DCC-47FC-8223-26A32FAFE6DD}" dt="2024-03-23T19:50:39.787" v="636" actId="478"/>
          <ac:spMkLst>
            <pc:docMk/>
            <pc:sldMk cId="3635367862" sldId="259"/>
            <ac:spMk id="3" creationId="{8F8632BB-EE78-662C-D950-2E0B68D34339}"/>
          </ac:spMkLst>
        </pc:spChg>
        <pc:spChg chg="add mod">
          <ac:chgData name="Picard, Kim (she, her | elle, elle)" userId="31c28001-760e-4f26-8352-c197dea1f9c1" providerId="ADAL" clId="{4AE0FC91-6DCC-47FC-8223-26A32FAFE6DD}" dt="2024-03-24T02:47:27.409" v="1850" actId="1076"/>
          <ac:spMkLst>
            <pc:docMk/>
            <pc:sldMk cId="3635367862" sldId="259"/>
            <ac:spMk id="6" creationId="{7E7EC46B-7F28-1886-8C33-98A00B7783D1}"/>
          </ac:spMkLst>
        </pc:spChg>
        <pc:spChg chg="add mod">
          <ac:chgData name="Picard, Kim (she, her | elle, elle)" userId="31c28001-760e-4f26-8352-c197dea1f9c1" providerId="ADAL" clId="{4AE0FC91-6DCC-47FC-8223-26A32FAFE6DD}" dt="2024-03-24T02:47:27.409" v="1850" actId="1076"/>
          <ac:spMkLst>
            <pc:docMk/>
            <pc:sldMk cId="3635367862" sldId="259"/>
            <ac:spMk id="13" creationId="{4EBCB9CE-C4C3-B7E4-F4CD-EFC0AE0477DE}"/>
          </ac:spMkLst>
        </pc:spChg>
        <pc:spChg chg="add mod">
          <ac:chgData name="Picard, Kim (she, her | elle, elle)" userId="31c28001-760e-4f26-8352-c197dea1f9c1" providerId="ADAL" clId="{4AE0FC91-6DCC-47FC-8223-26A32FAFE6DD}" dt="2024-03-24T02:52:52.358" v="2237" actId="20577"/>
          <ac:spMkLst>
            <pc:docMk/>
            <pc:sldMk cId="3635367862" sldId="259"/>
            <ac:spMk id="23" creationId="{EB09928C-0DC8-0FE0-334C-D3EDA5A6E76C}"/>
          </ac:spMkLst>
        </pc:spChg>
        <pc:picChg chg="add mod modCrop">
          <ac:chgData name="Picard, Kim (she, her | elle, elle)" userId="31c28001-760e-4f26-8352-c197dea1f9c1" providerId="ADAL" clId="{4AE0FC91-6DCC-47FC-8223-26A32FAFE6DD}" dt="2024-03-24T02:47:27.409" v="1850" actId="1076"/>
          <ac:picMkLst>
            <pc:docMk/>
            <pc:sldMk cId="3635367862" sldId="259"/>
            <ac:picMk id="4" creationId="{5A3FF7BB-155F-49BC-CF54-27DFA7BB72B7}"/>
          </ac:picMkLst>
        </pc:picChg>
        <pc:picChg chg="add del mod modCrop">
          <ac:chgData name="Picard, Kim (she, her | elle, elle)" userId="31c28001-760e-4f26-8352-c197dea1f9c1" providerId="ADAL" clId="{4AE0FC91-6DCC-47FC-8223-26A32FAFE6DD}" dt="2024-03-24T02:45:13.579" v="1682" actId="478"/>
          <ac:picMkLst>
            <pc:docMk/>
            <pc:sldMk cId="3635367862" sldId="259"/>
            <ac:picMk id="5" creationId="{E3E2E255-3DB2-C2CD-1123-946D6EDA429B}"/>
          </ac:picMkLst>
        </pc:picChg>
        <pc:picChg chg="add mod modCrop">
          <ac:chgData name="Picard, Kim (she, her | elle, elle)" userId="31c28001-760e-4f26-8352-c197dea1f9c1" providerId="ADAL" clId="{4AE0FC91-6DCC-47FC-8223-26A32FAFE6DD}" dt="2024-03-24T02:47:27.409" v="1850" actId="1076"/>
          <ac:picMkLst>
            <pc:docMk/>
            <pc:sldMk cId="3635367862" sldId="259"/>
            <ac:picMk id="7" creationId="{47E1517A-DF4F-0B02-F8BC-4459B5C93F65}"/>
          </ac:picMkLst>
        </pc:picChg>
        <pc:picChg chg="add mod">
          <ac:chgData name="Picard, Kim (she, her | elle, elle)" userId="31c28001-760e-4f26-8352-c197dea1f9c1" providerId="ADAL" clId="{4AE0FC91-6DCC-47FC-8223-26A32FAFE6DD}" dt="2024-03-24T02:46:35.060" v="1779" actId="1076"/>
          <ac:picMkLst>
            <pc:docMk/>
            <pc:sldMk cId="3635367862" sldId="259"/>
            <ac:picMk id="22" creationId="{93E3F845-AEF2-51B3-1A16-8681784400E9}"/>
          </ac:picMkLst>
        </pc:picChg>
        <pc:cxnChg chg="add mod">
          <ac:chgData name="Picard, Kim (she, her | elle, elle)" userId="31c28001-760e-4f26-8352-c197dea1f9c1" providerId="ADAL" clId="{4AE0FC91-6DCC-47FC-8223-26A32FAFE6DD}" dt="2024-03-24T02:47:27.409" v="1850" actId="1076"/>
          <ac:cxnSpMkLst>
            <pc:docMk/>
            <pc:sldMk cId="3635367862" sldId="259"/>
            <ac:cxnSpMk id="9" creationId="{F16A277F-D915-42F6-0C77-C558BE41464D}"/>
          </ac:cxnSpMkLst>
        </pc:cxnChg>
        <pc:cxnChg chg="add mod">
          <ac:chgData name="Picard, Kim (she, her | elle, elle)" userId="31c28001-760e-4f26-8352-c197dea1f9c1" providerId="ADAL" clId="{4AE0FC91-6DCC-47FC-8223-26A32FAFE6DD}" dt="2024-03-24T02:47:27.409" v="1850" actId="1076"/>
          <ac:cxnSpMkLst>
            <pc:docMk/>
            <pc:sldMk cId="3635367862" sldId="259"/>
            <ac:cxnSpMk id="11" creationId="{A0516F94-AC2E-FD66-CB53-31D7C5FB771D}"/>
          </ac:cxnSpMkLst>
        </pc:cxnChg>
        <pc:cxnChg chg="add mod">
          <ac:chgData name="Picard, Kim (she, her | elle, elle)" userId="31c28001-760e-4f26-8352-c197dea1f9c1" providerId="ADAL" clId="{4AE0FC91-6DCC-47FC-8223-26A32FAFE6DD}" dt="2024-03-24T02:47:27.409" v="1850" actId="1076"/>
          <ac:cxnSpMkLst>
            <pc:docMk/>
            <pc:sldMk cId="3635367862" sldId="259"/>
            <ac:cxnSpMk id="14" creationId="{B9F7358E-22D1-8000-C674-B3E066E152F0}"/>
          </ac:cxnSpMkLst>
        </pc:cxnChg>
        <pc:cxnChg chg="add mod">
          <ac:chgData name="Picard, Kim (she, her | elle, elle)" userId="31c28001-760e-4f26-8352-c197dea1f9c1" providerId="ADAL" clId="{4AE0FC91-6DCC-47FC-8223-26A32FAFE6DD}" dt="2024-03-24T02:47:27.409" v="1850" actId="1076"/>
          <ac:cxnSpMkLst>
            <pc:docMk/>
            <pc:sldMk cId="3635367862" sldId="259"/>
            <ac:cxnSpMk id="15" creationId="{DC7D6720-DC8A-9DF4-E5C4-DC753653AC1B}"/>
          </ac:cxnSpMkLst>
        </pc:cxnChg>
        <pc:cxnChg chg="add mod">
          <ac:chgData name="Picard, Kim (she, her | elle, elle)" userId="31c28001-760e-4f26-8352-c197dea1f9c1" providerId="ADAL" clId="{4AE0FC91-6DCC-47FC-8223-26A32FAFE6DD}" dt="2024-03-24T02:47:27.409" v="1850" actId="1076"/>
          <ac:cxnSpMkLst>
            <pc:docMk/>
            <pc:sldMk cId="3635367862" sldId="259"/>
            <ac:cxnSpMk id="18" creationId="{31C2E8AC-35D0-8D3D-A44E-E3388039C35E}"/>
          </ac:cxnSpMkLst>
        </pc:cxnChg>
      </pc:sldChg>
      <pc:sldChg chg="addSp delSp modSp add mod ord modNotesTx">
        <pc:chgData name="Picard, Kim (she, her | elle, elle)" userId="31c28001-760e-4f26-8352-c197dea1f9c1" providerId="ADAL" clId="{4AE0FC91-6DCC-47FC-8223-26A32FAFE6DD}" dt="2024-03-29T00:53:33.938" v="2300" actId="1076"/>
        <pc:sldMkLst>
          <pc:docMk/>
          <pc:sldMk cId="751057086" sldId="260"/>
        </pc:sldMkLst>
        <pc:spChg chg="mod">
          <ac:chgData name="Picard, Kim (she, her | elle, elle)" userId="31c28001-760e-4f26-8352-c197dea1f9c1" providerId="ADAL" clId="{4AE0FC91-6DCC-47FC-8223-26A32FAFE6DD}" dt="2024-03-23T20:47:31.048" v="1573" actId="13926"/>
          <ac:spMkLst>
            <pc:docMk/>
            <pc:sldMk cId="751057086" sldId="260"/>
            <ac:spMk id="3" creationId="{9FC17B50-50CA-4357-1C1E-288639599286}"/>
          </ac:spMkLst>
        </pc:spChg>
        <pc:spChg chg="add mod">
          <ac:chgData name="Picard, Kim (she, her | elle, elle)" userId="31c28001-760e-4f26-8352-c197dea1f9c1" providerId="ADAL" clId="{4AE0FC91-6DCC-47FC-8223-26A32FAFE6DD}" dt="2024-03-23T20:47:07.651" v="1566" actId="571"/>
          <ac:spMkLst>
            <pc:docMk/>
            <pc:sldMk cId="751057086" sldId="260"/>
            <ac:spMk id="4" creationId="{E7B7AD57-C062-2118-CAD1-3BDB4DFA0171}"/>
          </ac:spMkLst>
        </pc:spChg>
        <pc:spChg chg="add mod">
          <ac:chgData name="Picard, Kim (she, her | elle, elle)" userId="31c28001-760e-4f26-8352-c197dea1f9c1" providerId="ADAL" clId="{4AE0FC91-6DCC-47FC-8223-26A32FAFE6DD}" dt="2024-03-23T20:47:07.651" v="1566" actId="571"/>
          <ac:spMkLst>
            <pc:docMk/>
            <pc:sldMk cId="751057086" sldId="260"/>
            <ac:spMk id="5" creationId="{0956E707-1854-5382-8FC0-C5730DB9D813}"/>
          </ac:spMkLst>
        </pc:spChg>
        <pc:spChg chg="mod">
          <ac:chgData name="Picard, Kim (she, her | elle, elle)" userId="31c28001-760e-4f26-8352-c197dea1f9c1" providerId="ADAL" clId="{4AE0FC91-6DCC-47FC-8223-26A32FAFE6DD}" dt="2024-03-23T20:47:31.048" v="1573" actId="13926"/>
          <ac:spMkLst>
            <pc:docMk/>
            <pc:sldMk cId="751057086" sldId="260"/>
            <ac:spMk id="10" creationId="{7781F61E-B111-9344-908A-E076FE767557}"/>
          </ac:spMkLst>
        </pc:spChg>
        <pc:spChg chg="mod">
          <ac:chgData name="Picard, Kim (she, her | elle, elle)" userId="31c28001-760e-4f26-8352-c197dea1f9c1" providerId="ADAL" clId="{4AE0FC91-6DCC-47FC-8223-26A32FAFE6DD}" dt="2024-03-23T20:47:31.048" v="1573" actId="13926"/>
          <ac:spMkLst>
            <pc:docMk/>
            <pc:sldMk cId="751057086" sldId="260"/>
            <ac:spMk id="12" creationId="{13D87155-DB95-13D9-EB64-5E257060C090}"/>
          </ac:spMkLst>
        </pc:spChg>
        <pc:spChg chg="mod">
          <ac:chgData name="Picard, Kim (she, her | elle, elle)" userId="31c28001-760e-4f26-8352-c197dea1f9c1" providerId="ADAL" clId="{4AE0FC91-6DCC-47FC-8223-26A32FAFE6DD}" dt="2024-03-23T20:47:31.048" v="1573" actId="13926"/>
          <ac:spMkLst>
            <pc:docMk/>
            <pc:sldMk cId="751057086" sldId="260"/>
            <ac:spMk id="13" creationId="{82770A0B-31C0-3EF3-7F85-0F618739292C}"/>
          </ac:spMkLst>
        </pc:spChg>
        <pc:spChg chg="mod">
          <ac:chgData name="Picard, Kim (she, her | elle, elle)" userId="31c28001-760e-4f26-8352-c197dea1f9c1" providerId="ADAL" clId="{4AE0FC91-6DCC-47FC-8223-26A32FAFE6DD}" dt="2024-03-23T20:47:20.172" v="1571" actId="207"/>
          <ac:spMkLst>
            <pc:docMk/>
            <pc:sldMk cId="751057086" sldId="260"/>
            <ac:spMk id="14" creationId="{620FECA8-FD36-C5BF-AAF1-C69BCFCA42AC}"/>
          </ac:spMkLst>
        </pc:spChg>
        <pc:spChg chg="mod">
          <ac:chgData name="Picard, Kim (she, her | elle, elle)" userId="31c28001-760e-4f26-8352-c197dea1f9c1" providerId="ADAL" clId="{4AE0FC91-6DCC-47FC-8223-26A32FAFE6DD}" dt="2024-03-23T20:47:31.048" v="1573" actId="13926"/>
          <ac:spMkLst>
            <pc:docMk/>
            <pc:sldMk cId="751057086" sldId="260"/>
            <ac:spMk id="16" creationId="{62A9E582-1552-C29F-7C17-BEF230709737}"/>
          </ac:spMkLst>
        </pc:spChg>
        <pc:spChg chg="mod">
          <ac:chgData name="Picard, Kim (she, her | elle, elle)" userId="31c28001-760e-4f26-8352-c197dea1f9c1" providerId="ADAL" clId="{4AE0FC91-6DCC-47FC-8223-26A32FAFE6DD}" dt="2024-03-29T00:53:19.210" v="2298" actId="20577"/>
          <ac:spMkLst>
            <pc:docMk/>
            <pc:sldMk cId="751057086" sldId="260"/>
            <ac:spMk id="17" creationId="{16C3C458-D014-EEA7-F27A-0E20C13AE4CE}"/>
          </ac:spMkLst>
        </pc:spChg>
        <pc:spChg chg="mod">
          <ac:chgData name="Picard, Kim (she, her | elle, elle)" userId="31c28001-760e-4f26-8352-c197dea1f9c1" providerId="ADAL" clId="{4AE0FC91-6DCC-47FC-8223-26A32FAFE6DD}" dt="2024-03-29T00:45:02.296" v="2261" actId="403"/>
          <ac:spMkLst>
            <pc:docMk/>
            <pc:sldMk cId="751057086" sldId="260"/>
            <ac:spMk id="18" creationId="{AF471FB4-55FC-3C14-1BE6-1FE0BE3D5208}"/>
          </ac:spMkLst>
        </pc:spChg>
        <pc:spChg chg="mod">
          <ac:chgData name="Picard, Kim (she, her | elle, elle)" userId="31c28001-760e-4f26-8352-c197dea1f9c1" providerId="ADAL" clId="{4AE0FC91-6DCC-47FC-8223-26A32FAFE6DD}" dt="2024-03-29T00:53:33.938" v="2300" actId="1076"/>
          <ac:spMkLst>
            <pc:docMk/>
            <pc:sldMk cId="751057086" sldId="260"/>
            <ac:spMk id="19" creationId="{CE7A0ACB-0C54-F69A-5C45-6326368BDDD3}"/>
          </ac:spMkLst>
        </pc:spChg>
        <pc:spChg chg="del">
          <ac:chgData name="Picard, Kim (she, her | elle, elle)" userId="31c28001-760e-4f26-8352-c197dea1f9c1" providerId="ADAL" clId="{4AE0FC91-6DCC-47FC-8223-26A32FAFE6DD}" dt="2024-03-23T20:47:00.863" v="1563" actId="478"/>
          <ac:spMkLst>
            <pc:docMk/>
            <pc:sldMk cId="751057086" sldId="260"/>
            <ac:spMk id="21" creationId="{6F49C7CA-9E04-58A9-0B81-D4E7A98781A7}"/>
          </ac:spMkLst>
        </pc:spChg>
        <pc:spChg chg="add mod">
          <ac:chgData name="Picard, Kim (she, her | elle, elle)" userId="31c28001-760e-4f26-8352-c197dea1f9c1" providerId="ADAL" clId="{4AE0FC91-6DCC-47FC-8223-26A32FAFE6DD}" dt="2024-03-23T20:47:07.651" v="1566" actId="571"/>
          <ac:spMkLst>
            <pc:docMk/>
            <pc:sldMk cId="751057086" sldId="260"/>
            <ac:spMk id="22" creationId="{2E885CB5-EC72-C459-A2F6-3748879E81D8}"/>
          </ac:spMkLst>
        </pc:spChg>
        <pc:spChg chg="del">
          <ac:chgData name="Picard, Kim (she, her | elle, elle)" userId="31c28001-760e-4f26-8352-c197dea1f9c1" providerId="ADAL" clId="{4AE0FC91-6DCC-47FC-8223-26A32FAFE6DD}" dt="2024-03-23T20:47:00.863" v="1563" actId="478"/>
          <ac:spMkLst>
            <pc:docMk/>
            <pc:sldMk cId="751057086" sldId="260"/>
            <ac:spMk id="23" creationId="{1F46F168-1834-8BAD-FE32-1F27CECA124E}"/>
          </ac:spMkLst>
        </pc:spChg>
        <pc:spChg chg="del">
          <ac:chgData name="Picard, Kim (she, her | elle, elle)" userId="31c28001-760e-4f26-8352-c197dea1f9c1" providerId="ADAL" clId="{4AE0FC91-6DCC-47FC-8223-26A32FAFE6DD}" dt="2024-03-23T20:47:00.863" v="1563" actId="478"/>
          <ac:spMkLst>
            <pc:docMk/>
            <pc:sldMk cId="751057086" sldId="260"/>
            <ac:spMk id="24" creationId="{230A6E8B-B0E0-9A9F-4BB5-B15A73C3FB35}"/>
          </ac:spMkLst>
        </pc:spChg>
        <pc:spChg chg="del">
          <ac:chgData name="Picard, Kim (she, her | elle, elle)" userId="31c28001-760e-4f26-8352-c197dea1f9c1" providerId="ADAL" clId="{4AE0FC91-6DCC-47FC-8223-26A32FAFE6DD}" dt="2024-03-23T20:47:00.863" v="1563" actId="478"/>
          <ac:spMkLst>
            <pc:docMk/>
            <pc:sldMk cId="751057086" sldId="260"/>
            <ac:spMk id="25" creationId="{2099E0A0-0949-92EF-308B-C912AEE957EC}"/>
          </ac:spMkLst>
        </pc:spChg>
        <pc:spChg chg="del">
          <ac:chgData name="Picard, Kim (she, her | elle, elle)" userId="31c28001-760e-4f26-8352-c197dea1f9c1" providerId="ADAL" clId="{4AE0FC91-6DCC-47FC-8223-26A32FAFE6DD}" dt="2024-03-23T20:47:00.863" v="1563" actId="478"/>
          <ac:spMkLst>
            <pc:docMk/>
            <pc:sldMk cId="751057086" sldId="260"/>
            <ac:spMk id="26" creationId="{0AFBD885-C579-AF33-407C-E439CF0557C5}"/>
          </ac:spMkLst>
        </pc:spChg>
        <pc:spChg chg="del">
          <ac:chgData name="Picard, Kim (she, her | elle, elle)" userId="31c28001-760e-4f26-8352-c197dea1f9c1" providerId="ADAL" clId="{4AE0FC91-6DCC-47FC-8223-26A32FAFE6DD}" dt="2024-03-23T20:47:00.863" v="1563" actId="478"/>
          <ac:spMkLst>
            <pc:docMk/>
            <pc:sldMk cId="751057086" sldId="260"/>
            <ac:spMk id="27" creationId="{7CED2177-541A-4711-6CAD-447DF97EA748}"/>
          </ac:spMkLst>
        </pc:spChg>
        <pc:spChg chg="del">
          <ac:chgData name="Picard, Kim (she, her | elle, elle)" userId="31c28001-760e-4f26-8352-c197dea1f9c1" providerId="ADAL" clId="{4AE0FC91-6DCC-47FC-8223-26A32FAFE6DD}" dt="2024-03-23T20:47:00.863" v="1563" actId="478"/>
          <ac:spMkLst>
            <pc:docMk/>
            <pc:sldMk cId="751057086" sldId="260"/>
            <ac:spMk id="28" creationId="{79F2934C-013D-3140-E8CC-0E87D22A0DDA}"/>
          </ac:spMkLst>
        </pc:spChg>
        <pc:spChg chg="del">
          <ac:chgData name="Picard, Kim (she, her | elle, elle)" userId="31c28001-760e-4f26-8352-c197dea1f9c1" providerId="ADAL" clId="{4AE0FC91-6DCC-47FC-8223-26A32FAFE6DD}" dt="2024-03-23T20:47:00.863" v="1563" actId="478"/>
          <ac:spMkLst>
            <pc:docMk/>
            <pc:sldMk cId="751057086" sldId="260"/>
            <ac:spMk id="29" creationId="{01D097D7-477E-C11E-B7BF-88192576FE10}"/>
          </ac:spMkLst>
        </pc:spChg>
        <pc:spChg chg="del">
          <ac:chgData name="Picard, Kim (she, her | elle, elle)" userId="31c28001-760e-4f26-8352-c197dea1f9c1" providerId="ADAL" clId="{4AE0FC91-6DCC-47FC-8223-26A32FAFE6DD}" dt="2024-03-23T20:47:00.863" v="1563" actId="478"/>
          <ac:spMkLst>
            <pc:docMk/>
            <pc:sldMk cId="751057086" sldId="260"/>
            <ac:spMk id="30" creationId="{A2775B78-20FC-4339-1BAF-3EB429703A79}"/>
          </ac:spMkLst>
        </pc:spChg>
        <pc:spChg chg="del">
          <ac:chgData name="Picard, Kim (she, her | elle, elle)" userId="31c28001-760e-4f26-8352-c197dea1f9c1" providerId="ADAL" clId="{4AE0FC91-6DCC-47FC-8223-26A32FAFE6DD}" dt="2024-03-23T20:47:00.863" v="1563" actId="478"/>
          <ac:spMkLst>
            <pc:docMk/>
            <pc:sldMk cId="751057086" sldId="260"/>
            <ac:spMk id="31" creationId="{2BEA7AC6-4D73-80E5-B764-71479FFFAF13}"/>
          </ac:spMkLst>
        </pc:spChg>
        <pc:spChg chg="del">
          <ac:chgData name="Picard, Kim (she, her | elle, elle)" userId="31c28001-760e-4f26-8352-c197dea1f9c1" providerId="ADAL" clId="{4AE0FC91-6DCC-47FC-8223-26A32FAFE6DD}" dt="2024-03-23T20:47:00.863" v="1563" actId="478"/>
          <ac:spMkLst>
            <pc:docMk/>
            <pc:sldMk cId="751057086" sldId="260"/>
            <ac:spMk id="32" creationId="{A7877CC1-E7C7-5F97-7C9C-D8F7539B9038}"/>
          </ac:spMkLst>
        </pc:spChg>
        <pc:spChg chg="del">
          <ac:chgData name="Picard, Kim (she, her | elle, elle)" userId="31c28001-760e-4f26-8352-c197dea1f9c1" providerId="ADAL" clId="{4AE0FC91-6DCC-47FC-8223-26A32FAFE6DD}" dt="2024-03-23T20:47:00.863" v="1563" actId="478"/>
          <ac:spMkLst>
            <pc:docMk/>
            <pc:sldMk cId="751057086" sldId="260"/>
            <ac:spMk id="33" creationId="{FC28E381-8238-3BC1-7151-40357FEF9196}"/>
          </ac:spMkLst>
        </pc:spChg>
        <pc:spChg chg="del">
          <ac:chgData name="Picard, Kim (she, her | elle, elle)" userId="31c28001-760e-4f26-8352-c197dea1f9c1" providerId="ADAL" clId="{4AE0FC91-6DCC-47FC-8223-26A32FAFE6DD}" dt="2024-03-23T20:47:00.863" v="1563" actId="478"/>
          <ac:spMkLst>
            <pc:docMk/>
            <pc:sldMk cId="751057086" sldId="260"/>
            <ac:spMk id="34" creationId="{0A68A8C4-264B-6AD5-C71B-6CF3084576CF}"/>
          </ac:spMkLst>
        </pc:spChg>
        <pc:spChg chg="del">
          <ac:chgData name="Picard, Kim (she, her | elle, elle)" userId="31c28001-760e-4f26-8352-c197dea1f9c1" providerId="ADAL" clId="{4AE0FC91-6DCC-47FC-8223-26A32FAFE6DD}" dt="2024-03-23T20:47:00.863" v="1563" actId="478"/>
          <ac:spMkLst>
            <pc:docMk/>
            <pc:sldMk cId="751057086" sldId="260"/>
            <ac:spMk id="35" creationId="{831481CC-32D9-4B81-D593-4A0BD872FCA5}"/>
          </ac:spMkLst>
        </pc:spChg>
        <pc:spChg chg="del">
          <ac:chgData name="Picard, Kim (she, her | elle, elle)" userId="31c28001-760e-4f26-8352-c197dea1f9c1" providerId="ADAL" clId="{4AE0FC91-6DCC-47FC-8223-26A32FAFE6DD}" dt="2024-03-23T20:47:00.863" v="1563" actId="478"/>
          <ac:spMkLst>
            <pc:docMk/>
            <pc:sldMk cId="751057086" sldId="260"/>
            <ac:spMk id="36" creationId="{0FA2E361-A07F-97CB-6946-DB7A82C7DC8B}"/>
          </ac:spMkLst>
        </pc:spChg>
        <pc:spChg chg="add mod">
          <ac:chgData name="Picard, Kim (she, her | elle, elle)" userId="31c28001-760e-4f26-8352-c197dea1f9c1" providerId="ADAL" clId="{4AE0FC91-6DCC-47FC-8223-26A32FAFE6DD}" dt="2024-03-23T20:47:07.651" v="1566" actId="571"/>
          <ac:spMkLst>
            <pc:docMk/>
            <pc:sldMk cId="751057086" sldId="260"/>
            <ac:spMk id="37" creationId="{6D469D72-A390-0ED8-89EE-20536ACBF2BA}"/>
          </ac:spMkLst>
        </pc:spChg>
        <pc:spChg chg="del">
          <ac:chgData name="Picard, Kim (she, her | elle, elle)" userId="31c28001-760e-4f26-8352-c197dea1f9c1" providerId="ADAL" clId="{4AE0FC91-6DCC-47FC-8223-26A32FAFE6DD}" dt="2024-03-23T20:47:00.863" v="1563" actId="478"/>
          <ac:spMkLst>
            <pc:docMk/>
            <pc:sldMk cId="751057086" sldId="260"/>
            <ac:spMk id="38" creationId="{3D11B539-E8A2-28B5-9852-96939BF5F34D}"/>
          </ac:spMkLst>
        </pc:spChg>
        <pc:spChg chg="add del mod">
          <ac:chgData name="Picard, Kim (she, her | elle, elle)" userId="31c28001-760e-4f26-8352-c197dea1f9c1" providerId="ADAL" clId="{4AE0FC91-6DCC-47FC-8223-26A32FAFE6DD}" dt="2024-03-24T02:49:07.385" v="2006" actId="478"/>
          <ac:spMkLst>
            <pc:docMk/>
            <pc:sldMk cId="751057086" sldId="260"/>
            <ac:spMk id="39" creationId="{36095B38-5EB4-91B4-FD63-EADC6C5EDB00}"/>
          </ac:spMkLst>
        </pc:spChg>
        <pc:spChg chg="del">
          <ac:chgData name="Picard, Kim (she, her | elle, elle)" userId="31c28001-760e-4f26-8352-c197dea1f9c1" providerId="ADAL" clId="{4AE0FC91-6DCC-47FC-8223-26A32FAFE6DD}" dt="2024-03-23T20:47:00.863" v="1563" actId="478"/>
          <ac:spMkLst>
            <pc:docMk/>
            <pc:sldMk cId="751057086" sldId="260"/>
            <ac:spMk id="43" creationId="{463C462D-CE2D-5F61-CBF9-EEEAC26533BA}"/>
          </ac:spMkLst>
        </pc:spChg>
        <pc:cxnChg chg="del mod">
          <ac:chgData name="Picard, Kim (she, her | elle, elle)" userId="31c28001-760e-4f26-8352-c197dea1f9c1" providerId="ADAL" clId="{4AE0FC91-6DCC-47FC-8223-26A32FAFE6DD}" dt="2024-03-23T20:47:00.863" v="1563" actId="478"/>
          <ac:cxnSpMkLst>
            <pc:docMk/>
            <pc:sldMk cId="751057086" sldId="260"/>
            <ac:cxnSpMk id="40" creationId="{4F00E079-1B27-DA7C-72C8-B0C6B58A7C42}"/>
          </ac:cxnSpMkLst>
        </pc:cxnChg>
      </pc:sldChg>
      <pc:sldChg chg="addSp delSp modSp add mod ord modNotesTx">
        <pc:chgData name="Picard, Kim (she, her | elle, elle)" userId="31c28001-760e-4f26-8352-c197dea1f9c1" providerId="ADAL" clId="{4AE0FC91-6DCC-47FC-8223-26A32FAFE6DD}" dt="2024-03-24T02:53:53.880" v="2250" actId="33524"/>
        <pc:sldMkLst>
          <pc:docMk/>
          <pc:sldMk cId="3275145475" sldId="261"/>
        </pc:sldMkLst>
        <pc:spChg chg="del">
          <ac:chgData name="Picard, Kim (she, her | elle, elle)" userId="31c28001-760e-4f26-8352-c197dea1f9c1" providerId="ADAL" clId="{4AE0FC91-6DCC-47FC-8223-26A32FAFE6DD}" dt="2024-03-23T20:48:32.365" v="1587" actId="478"/>
          <ac:spMkLst>
            <pc:docMk/>
            <pc:sldMk cId="3275145475" sldId="261"/>
            <ac:spMk id="2" creationId="{A6573EEB-92E2-42A9-62A0-09C86C570051}"/>
          </ac:spMkLst>
        </pc:spChg>
        <pc:spChg chg="del">
          <ac:chgData name="Picard, Kim (she, her | elle, elle)" userId="31c28001-760e-4f26-8352-c197dea1f9c1" providerId="ADAL" clId="{4AE0FC91-6DCC-47FC-8223-26A32FAFE6DD}" dt="2024-03-23T20:48:32.365" v="1587" actId="478"/>
          <ac:spMkLst>
            <pc:docMk/>
            <pc:sldMk cId="3275145475" sldId="261"/>
            <ac:spMk id="3" creationId="{719F811D-810E-16AF-F477-C606C208CBA1}"/>
          </ac:spMkLst>
        </pc:spChg>
        <pc:spChg chg="del">
          <ac:chgData name="Picard, Kim (she, her | elle, elle)" userId="31c28001-760e-4f26-8352-c197dea1f9c1" providerId="ADAL" clId="{4AE0FC91-6DCC-47FC-8223-26A32FAFE6DD}" dt="2024-03-23T20:48:07.805" v="1582" actId="478"/>
          <ac:spMkLst>
            <pc:docMk/>
            <pc:sldMk cId="3275145475" sldId="261"/>
            <ac:spMk id="6" creationId="{7CC750EA-5749-55F2-0372-88103CD5C194}"/>
          </ac:spMkLst>
        </pc:spChg>
        <pc:spChg chg="del">
          <ac:chgData name="Picard, Kim (she, her | elle, elle)" userId="31c28001-760e-4f26-8352-c197dea1f9c1" providerId="ADAL" clId="{4AE0FC91-6DCC-47FC-8223-26A32FAFE6DD}" dt="2024-03-23T20:48:07.805" v="1582" actId="478"/>
          <ac:spMkLst>
            <pc:docMk/>
            <pc:sldMk cId="3275145475" sldId="261"/>
            <ac:spMk id="7" creationId="{3D8CA8BE-A7BE-EEFC-B84A-71710FD95619}"/>
          </ac:spMkLst>
        </pc:spChg>
        <pc:spChg chg="add del mod">
          <ac:chgData name="Picard, Kim (she, her | elle, elle)" userId="31c28001-760e-4f26-8352-c197dea1f9c1" providerId="ADAL" clId="{4AE0FC91-6DCC-47FC-8223-26A32FAFE6DD}" dt="2024-03-24T02:53:49.618" v="2249" actId="1076"/>
          <ac:spMkLst>
            <pc:docMk/>
            <pc:sldMk cId="3275145475" sldId="261"/>
            <ac:spMk id="8" creationId="{2E3E6DA8-B766-B7CA-09D1-E8AFE0EAC7BB}"/>
          </ac:spMkLst>
        </pc:spChg>
        <pc:spChg chg="mod">
          <ac:chgData name="Picard, Kim (she, her | elle, elle)" userId="31c28001-760e-4f26-8352-c197dea1f9c1" providerId="ADAL" clId="{4AE0FC91-6DCC-47FC-8223-26A32FAFE6DD}" dt="2024-03-24T02:53:49.618" v="2249" actId="1076"/>
          <ac:spMkLst>
            <pc:docMk/>
            <pc:sldMk cId="3275145475" sldId="261"/>
            <ac:spMk id="9" creationId="{63236F52-94B0-89D7-3BB0-C19659169A11}"/>
          </ac:spMkLst>
        </pc:spChg>
        <pc:spChg chg="del">
          <ac:chgData name="Picard, Kim (she, her | elle, elle)" userId="31c28001-760e-4f26-8352-c197dea1f9c1" providerId="ADAL" clId="{4AE0FC91-6DCC-47FC-8223-26A32FAFE6DD}" dt="2024-03-23T20:48:32.365" v="1587" actId="478"/>
          <ac:spMkLst>
            <pc:docMk/>
            <pc:sldMk cId="3275145475" sldId="261"/>
            <ac:spMk id="10" creationId="{F7B7F4CA-671B-133C-F131-31A7375D6167}"/>
          </ac:spMkLst>
        </pc:spChg>
        <pc:spChg chg="del">
          <ac:chgData name="Picard, Kim (she, her | elle, elle)" userId="31c28001-760e-4f26-8352-c197dea1f9c1" providerId="ADAL" clId="{4AE0FC91-6DCC-47FC-8223-26A32FAFE6DD}" dt="2024-03-23T20:48:32.365" v="1587" actId="478"/>
          <ac:spMkLst>
            <pc:docMk/>
            <pc:sldMk cId="3275145475" sldId="261"/>
            <ac:spMk id="11" creationId="{8A95B847-0B43-1F31-B02E-7AA07318427C}"/>
          </ac:spMkLst>
        </pc:spChg>
        <pc:spChg chg="del">
          <ac:chgData name="Picard, Kim (she, her | elle, elle)" userId="31c28001-760e-4f26-8352-c197dea1f9c1" providerId="ADAL" clId="{4AE0FC91-6DCC-47FC-8223-26A32FAFE6DD}" dt="2024-03-23T20:48:32.365" v="1587" actId="478"/>
          <ac:spMkLst>
            <pc:docMk/>
            <pc:sldMk cId="3275145475" sldId="261"/>
            <ac:spMk id="12" creationId="{329D2B07-B810-42C9-292F-9B996A61855D}"/>
          </ac:spMkLst>
        </pc:spChg>
        <pc:spChg chg="del">
          <ac:chgData name="Picard, Kim (she, her | elle, elle)" userId="31c28001-760e-4f26-8352-c197dea1f9c1" providerId="ADAL" clId="{4AE0FC91-6DCC-47FC-8223-26A32FAFE6DD}" dt="2024-03-23T20:48:32.365" v="1587" actId="478"/>
          <ac:spMkLst>
            <pc:docMk/>
            <pc:sldMk cId="3275145475" sldId="261"/>
            <ac:spMk id="13" creationId="{93D63890-05C6-C2B5-727A-98EC107CF8C1}"/>
          </ac:spMkLst>
        </pc:spChg>
        <pc:spChg chg="del">
          <ac:chgData name="Picard, Kim (she, her | elle, elle)" userId="31c28001-760e-4f26-8352-c197dea1f9c1" providerId="ADAL" clId="{4AE0FC91-6DCC-47FC-8223-26A32FAFE6DD}" dt="2024-03-23T20:48:32.365" v="1587" actId="478"/>
          <ac:spMkLst>
            <pc:docMk/>
            <pc:sldMk cId="3275145475" sldId="261"/>
            <ac:spMk id="14" creationId="{E463C1C0-70BD-714C-E99C-47D45A11C707}"/>
          </ac:spMkLst>
        </pc:spChg>
        <pc:spChg chg="del">
          <ac:chgData name="Picard, Kim (she, her | elle, elle)" userId="31c28001-760e-4f26-8352-c197dea1f9c1" providerId="ADAL" clId="{4AE0FC91-6DCC-47FC-8223-26A32FAFE6DD}" dt="2024-03-23T20:48:32.365" v="1587" actId="478"/>
          <ac:spMkLst>
            <pc:docMk/>
            <pc:sldMk cId="3275145475" sldId="261"/>
            <ac:spMk id="15" creationId="{008E20FC-3C28-B781-3222-5ACCEAD9FEE0}"/>
          </ac:spMkLst>
        </pc:spChg>
        <pc:spChg chg="del">
          <ac:chgData name="Picard, Kim (she, her | elle, elle)" userId="31c28001-760e-4f26-8352-c197dea1f9c1" providerId="ADAL" clId="{4AE0FC91-6DCC-47FC-8223-26A32FAFE6DD}" dt="2024-03-23T20:48:32.365" v="1587" actId="478"/>
          <ac:spMkLst>
            <pc:docMk/>
            <pc:sldMk cId="3275145475" sldId="261"/>
            <ac:spMk id="16" creationId="{1B3521C1-1A51-0DA7-BC1A-3ED2E7627522}"/>
          </ac:spMkLst>
        </pc:spChg>
        <pc:spChg chg="mod">
          <ac:chgData name="Picard, Kim (she, her | elle, elle)" userId="31c28001-760e-4f26-8352-c197dea1f9c1" providerId="ADAL" clId="{4AE0FC91-6DCC-47FC-8223-26A32FAFE6DD}" dt="2024-03-24T02:53:53.880" v="2250" actId="33524"/>
          <ac:spMkLst>
            <pc:docMk/>
            <pc:sldMk cId="3275145475" sldId="261"/>
            <ac:spMk id="17" creationId="{0DF91A7B-D471-4832-EEE8-51B230AF412B}"/>
          </ac:spMkLst>
        </pc:spChg>
        <pc:spChg chg="del mod">
          <ac:chgData name="Picard, Kim (she, her | elle, elle)" userId="31c28001-760e-4f26-8352-c197dea1f9c1" providerId="ADAL" clId="{4AE0FC91-6DCC-47FC-8223-26A32FAFE6DD}" dt="2024-03-24T02:53:04.765" v="2239" actId="478"/>
          <ac:spMkLst>
            <pc:docMk/>
            <pc:sldMk cId="3275145475" sldId="261"/>
            <ac:spMk id="18" creationId="{915BF2C9-FC8A-176C-6309-4B86AC1D2454}"/>
          </ac:spMkLst>
        </pc:spChg>
        <pc:spChg chg="del">
          <ac:chgData name="Picard, Kim (she, her | elle, elle)" userId="31c28001-760e-4f26-8352-c197dea1f9c1" providerId="ADAL" clId="{4AE0FC91-6DCC-47FC-8223-26A32FAFE6DD}" dt="2024-03-23T20:49:29.870" v="1596" actId="478"/>
          <ac:spMkLst>
            <pc:docMk/>
            <pc:sldMk cId="3275145475" sldId="261"/>
            <ac:spMk id="19" creationId="{B136B7A4-8DFC-E2A9-79AA-8FDF1D314875}"/>
          </ac:spMkLst>
        </pc:spChg>
        <pc:spChg chg="del">
          <ac:chgData name="Picard, Kim (she, her | elle, elle)" userId="31c28001-760e-4f26-8352-c197dea1f9c1" providerId="ADAL" clId="{4AE0FC91-6DCC-47FC-8223-26A32FAFE6DD}" dt="2024-03-23T20:49:34.784" v="1598" actId="478"/>
          <ac:spMkLst>
            <pc:docMk/>
            <pc:sldMk cId="3275145475" sldId="261"/>
            <ac:spMk id="20" creationId="{2D740B1C-AFC4-4AE1-806F-A0FB92AEFAF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1346E-C5FE-4C1A-A20D-26603FE15663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5B621-E96F-44D3-862B-FFACB560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5B621-E96F-44D3-862B-FFACB5602E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47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Too many in the room</a:t>
            </a:r>
          </a:p>
          <a:p>
            <a:r>
              <a:rPr lang="en-US" dirty="0"/>
              <a:t>Strategy vs technical talk in short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5B621-E96F-44D3-862B-FFACB5602E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75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0D4F64-EB7D-8B05-15BF-A9179F28D9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FC6C0E5-56C1-D22F-927B-9522117351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BB90185-C2AC-E640-4772-7D8437A94A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1DD3F-4749-36BB-1B46-D4F324C289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5B621-E96F-44D3-862B-FFACB5602E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46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C5087B-BCA6-BD9D-3F7C-6749062D57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C1B951E-4933-626B-E2C9-CCDD6244EE9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1E8E0F5-5EB1-BC29-194C-AA1E1DED44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909CB2-30BF-9525-4922-96C7CED12B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5B621-E96F-44D3-862B-FFACB5602E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27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5B621-E96F-44D3-862B-FFACB5602E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88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0A3CC-44EB-4D27-9D01-1A73EE668B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DD40F1-50C0-485B-94C7-FC4A7B490E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A0FDF-4DB3-4B2D-AA02-9EB7AEBC4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24C3-E3F9-4686-BE6F-BFF91BF64110}" type="datetimeFigureOut">
              <a:rPr lang="en-CA" smtClean="0"/>
              <a:t>2024-03-28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55D95-FEB2-456C-BFFB-6A1ABA346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BBBFE-3706-4AC7-9858-5D7862FF3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9202-D48F-4404-92D7-EA2977328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715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F7941-6ADB-4DC5-AAAD-35E4CA70D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46616B-702F-41D9-BCE0-B47F905F1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71C0A-FF56-4EC9-AA94-A2F887E34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24C3-E3F9-4686-BE6F-BFF91BF64110}" type="datetimeFigureOut">
              <a:rPr lang="en-CA" smtClean="0"/>
              <a:t>2024-03-28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8FD1D-3C60-4379-A404-7CF130C27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7DE5A-FF3D-44F4-90A1-B4B3AAE00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9202-D48F-4404-92D7-EA2977328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977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A96EAB-27BC-4ABC-B848-03CE2709A8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545C79-CD5E-4F77-9E2B-4E15FB7C3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90793-D112-4236-943B-094717B6D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24C3-E3F9-4686-BE6F-BFF91BF64110}" type="datetimeFigureOut">
              <a:rPr lang="en-CA" smtClean="0"/>
              <a:t>2024-03-28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8BDAE-B0DD-4894-9FE6-CF5F9DEE8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9D932-BEBB-43B8-B390-5DCDED43C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9202-D48F-4404-92D7-EA2977328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9535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A9F22-9FF3-44A6-9147-FA13C1989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9DCEB-C2C1-4C09-9921-75FEFBDDD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7E638-187A-4542-9787-DDC827740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24C3-E3F9-4686-BE6F-BFF91BF64110}" type="datetimeFigureOut">
              <a:rPr lang="en-CA" smtClean="0"/>
              <a:t>2024-03-28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DA413-D093-423B-B427-A798B2E36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09F40-F912-4AA0-AD16-C4DF1C845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9202-D48F-4404-92D7-EA2977328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55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87402-B666-4307-8463-ED31FEC62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7AE41-2E00-44B7-B7CF-6EE93DB2C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F536A-3E08-4D9A-AD3C-3EC7D0F60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24C3-E3F9-4686-BE6F-BFF91BF64110}" type="datetimeFigureOut">
              <a:rPr lang="en-CA" smtClean="0"/>
              <a:t>2024-03-28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43CF6-71BA-4445-BC52-6D6077EBA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98F8D-B63A-411F-8410-7DE119B7A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9202-D48F-4404-92D7-EA2977328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0101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911B4-88BB-4122-9CA5-DC5363CE3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40B9E-4BBE-422C-B2B6-91023C8825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C5B016-6941-44F0-914B-C19C8136C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9FA89-D757-4FA2-AEF0-8366C82EE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24C3-E3F9-4686-BE6F-BFF91BF64110}" type="datetimeFigureOut">
              <a:rPr lang="en-CA" smtClean="0"/>
              <a:t>2024-03-28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FD95E-5281-4CB1-88BD-53AFDBCB9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4AA09-B499-4035-8E5F-B091C2EB7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9202-D48F-4404-92D7-EA2977328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672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8C0F0-4F41-4C7C-AD16-3FD9134AF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AB875-C565-45D6-B4CE-D21F60E4E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036E57-D27F-41B2-9F92-EB952C053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96E2CC-7E12-45CA-A836-13D0A3B93D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2EDC4F-49A7-4732-A7CB-4FB80CC3BD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0A69D1-4943-4B06-A363-B8788DC3E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24C3-E3F9-4686-BE6F-BFF91BF64110}" type="datetimeFigureOut">
              <a:rPr lang="en-CA" smtClean="0"/>
              <a:t>2024-03-28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59495A-C803-417B-891A-6EC2B135C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7CBABB-A39D-4A4A-96FE-30A7ECCEA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9202-D48F-4404-92D7-EA2977328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10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21FD5-4666-4376-BB4A-CEBD98FDD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4C3C75-5074-4060-8CAB-387CF23A3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24C3-E3F9-4686-BE6F-BFF91BF64110}" type="datetimeFigureOut">
              <a:rPr lang="en-CA" smtClean="0"/>
              <a:t>2024-03-28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2A90D1-FD10-4164-996C-0401EC37F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2D94BB-23EF-4F41-82AE-EC45C3330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9202-D48F-4404-92D7-EA2977328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586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9E4F5C-63EB-4015-AEAF-E387F0182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24C3-E3F9-4686-BE6F-BFF91BF64110}" type="datetimeFigureOut">
              <a:rPr lang="en-CA" smtClean="0"/>
              <a:t>2024-03-28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F2DC42-6656-4910-BF0D-4B50756C5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9CCABC-4D6E-4325-93E7-36D7CB8A6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9202-D48F-4404-92D7-EA2977328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439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EA669-5BE2-44C0-AACB-58097510E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58501-6121-4539-ACD2-683EE4992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11A843-E295-4368-8C64-98C253CA3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90004-E16F-4BCD-9CEC-4EF24A626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24C3-E3F9-4686-BE6F-BFF91BF64110}" type="datetimeFigureOut">
              <a:rPr lang="en-CA" smtClean="0"/>
              <a:t>2024-03-28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DE620B-A2EA-4BA9-A7D0-757DA799D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E4863-F268-467C-B347-67513B84C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9202-D48F-4404-92D7-EA2977328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092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4F706-1D5F-4379-B13E-67F474273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1AA12E-FAD9-4C5E-AD26-D8B0D7E8EB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2260B8-F807-4686-938D-FA3C4C16B1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A56DD-BF64-4B0F-8CB0-FDB190D5C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24C3-E3F9-4686-BE6F-BFF91BF64110}" type="datetimeFigureOut">
              <a:rPr lang="en-CA" smtClean="0"/>
              <a:t>2024-03-28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818825-68A6-42E7-9EC6-C60A0232B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B1B94A-CD3A-4AB3-8912-E140A0E6B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9202-D48F-4404-92D7-EA2977328C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146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6E2B3E-A244-4F56-80E8-B353B862C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C259A-0632-44CD-B570-3443B4AF6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5ED1B-23B4-494A-A47F-9E64465F39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324C3-E3F9-4686-BE6F-BFF91BF64110}" type="datetimeFigureOut">
              <a:rPr lang="en-CA" smtClean="0"/>
              <a:t>2024-03-28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720E2-01E1-44F5-AD35-3510B5520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668CF-4764-40D1-84A7-9A3B5D0D31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F9202-D48F-4404-92D7-EA2977328C5E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8047A9-3100-5D09-6F44-6A60B8EEA3C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0444163" y="63500"/>
            <a:ext cx="1719262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PROTECTED A - PROTÉGÉ A</a:t>
            </a:r>
          </a:p>
        </p:txBody>
      </p:sp>
    </p:spTree>
    <p:extLst>
      <p:ext uri="{BB962C8B-B14F-4D97-AF65-F5344CB8AC3E}">
        <p14:creationId xmlns:p14="http://schemas.microsoft.com/office/powerpoint/2010/main" val="30238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3FF7BB-155F-49BC-CF54-27DFA7BB72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124" b="22987"/>
          <a:stretch/>
        </p:blipFill>
        <p:spPr>
          <a:xfrm>
            <a:off x="767787" y="1436221"/>
            <a:ext cx="9336911" cy="2800114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E7EC46B-7F28-1886-8C33-98A00B7783D1}"/>
              </a:ext>
            </a:extLst>
          </p:cNvPr>
          <p:cNvSpPr/>
          <p:nvPr/>
        </p:nvSpPr>
        <p:spPr>
          <a:xfrm>
            <a:off x="9578050" y="3715473"/>
            <a:ext cx="1290574" cy="335665"/>
          </a:xfrm>
          <a:prstGeom prst="roundRect">
            <a:avLst/>
          </a:prstGeom>
          <a:solidFill>
            <a:srgbClr val="51CD92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Strat advisory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E1517A-DF4F-0B02-F8BC-4459B5C93F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6181" t="82451"/>
          <a:stretch/>
        </p:blipFill>
        <p:spPr>
          <a:xfrm>
            <a:off x="7604567" y="4544110"/>
            <a:ext cx="1404393" cy="63807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16A277F-D915-42F6-0C77-C558BE41464D}"/>
              </a:ext>
            </a:extLst>
          </p:cNvPr>
          <p:cNvCxnSpPr/>
          <p:nvPr/>
        </p:nvCxnSpPr>
        <p:spPr>
          <a:xfrm>
            <a:off x="9456516" y="2906030"/>
            <a:ext cx="0" cy="195711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516F94-AC2E-FD66-CB53-31D7C5FB771D}"/>
              </a:ext>
            </a:extLst>
          </p:cNvPr>
          <p:cNvCxnSpPr>
            <a:cxnSpLocks/>
            <a:endCxn id="7" idx="3"/>
          </p:cNvCxnSpPr>
          <p:nvPr/>
        </p:nvCxnSpPr>
        <p:spPr>
          <a:xfrm flipH="1">
            <a:off x="9008960" y="4863148"/>
            <a:ext cx="48806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EBCB9CE-C4C3-B7E4-F4CD-EFC0AE0477DE}"/>
              </a:ext>
            </a:extLst>
          </p:cNvPr>
          <p:cNvSpPr/>
          <p:nvPr/>
        </p:nvSpPr>
        <p:spPr>
          <a:xfrm>
            <a:off x="9497024" y="2836278"/>
            <a:ext cx="908614" cy="21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9F7358E-22D1-8000-C674-B3E066E152F0}"/>
              </a:ext>
            </a:extLst>
          </p:cNvPr>
          <p:cNvCxnSpPr>
            <a:cxnSpLocks/>
          </p:cNvCxnSpPr>
          <p:nvPr/>
        </p:nvCxnSpPr>
        <p:spPr>
          <a:xfrm flipH="1">
            <a:off x="9103488" y="3881229"/>
            <a:ext cx="70605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C7D6720-DC8A-9DF4-E5C4-DC753653AC1B}"/>
              </a:ext>
            </a:extLst>
          </p:cNvPr>
          <p:cNvCxnSpPr>
            <a:cxnSpLocks/>
          </p:cNvCxnSpPr>
          <p:nvPr/>
        </p:nvCxnSpPr>
        <p:spPr>
          <a:xfrm flipV="1">
            <a:off x="7276618" y="4236335"/>
            <a:ext cx="0" cy="62681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1C2E8AC-35D0-8D3D-A44E-E3388039C35E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7276618" y="4863148"/>
            <a:ext cx="32794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93E3F845-AEF2-51B3-1A16-8681784400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870" y="4643116"/>
            <a:ext cx="3930663" cy="2043464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B09928C-0DC8-0FE0-334C-D3EDA5A6E76C}"/>
              </a:ext>
            </a:extLst>
          </p:cNvPr>
          <p:cNvSpPr txBox="1"/>
          <p:nvPr/>
        </p:nvSpPr>
        <p:spPr>
          <a:xfrm>
            <a:off x="625033" y="347241"/>
            <a:ext cx="115669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Programmatic work structure (modified from Governance review Draft v1, fig 3). </a:t>
            </a:r>
          </a:p>
          <a:p>
            <a:r>
              <a:rPr lang="en-US" dirty="0"/>
              <a:t>*</a:t>
            </a:r>
            <a:r>
              <a:rPr lang="en-US" dirty="0" err="1"/>
              <a:t>Colours</a:t>
            </a:r>
            <a:r>
              <a:rPr lang="en-US" dirty="0"/>
              <a:t> following the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 Government Functional Standard for Project Delivery presented in the review.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6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E48067-F3A1-45BA-A572-6E9CF2A2B41A}"/>
              </a:ext>
            </a:extLst>
          </p:cNvPr>
          <p:cNvSpPr/>
          <p:nvPr/>
        </p:nvSpPr>
        <p:spPr>
          <a:xfrm>
            <a:off x="3340907" y="1385837"/>
            <a:ext cx="5203596" cy="2971120"/>
          </a:xfrm>
          <a:prstGeom prst="rect">
            <a:avLst/>
          </a:prstGeom>
          <a:solidFill>
            <a:srgbClr val="AE95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b="1" dirty="0"/>
              <a:t>GEBCO Guiding Committee</a:t>
            </a:r>
          </a:p>
          <a:p>
            <a:pPr algn="ctr"/>
            <a:endParaRPr lang="en-CA" dirty="0"/>
          </a:p>
          <a:p>
            <a:pPr algn="ctr"/>
            <a:r>
              <a:rPr lang="en-CA" dirty="0"/>
              <a:t>Chair &amp; VC </a:t>
            </a:r>
          </a:p>
          <a:p>
            <a:pPr algn="ctr"/>
            <a:r>
              <a:rPr lang="en-CA" dirty="0"/>
              <a:t>from members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9D3C50-1FA7-49A9-AD45-4E201D7F906C}"/>
              </a:ext>
            </a:extLst>
          </p:cNvPr>
          <p:cNvSpPr/>
          <p:nvPr/>
        </p:nvSpPr>
        <p:spPr>
          <a:xfrm>
            <a:off x="3632272" y="1758484"/>
            <a:ext cx="1356360" cy="519112"/>
          </a:xfrm>
          <a:prstGeom prst="rect">
            <a:avLst/>
          </a:prstGeom>
          <a:solidFill>
            <a:srgbClr val="866F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>
                <a:solidFill>
                  <a:schemeClr val="bg1"/>
                </a:solidFill>
              </a:rPr>
              <a:t>5 IOC members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182CF4-BC90-4872-9F06-122EB271EDD6}"/>
              </a:ext>
            </a:extLst>
          </p:cNvPr>
          <p:cNvSpPr/>
          <p:nvPr/>
        </p:nvSpPr>
        <p:spPr>
          <a:xfrm>
            <a:off x="6977452" y="1764301"/>
            <a:ext cx="1356360" cy="519112"/>
          </a:xfrm>
          <a:prstGeom prst="rect">
            <a:avLst/>
          </a:prstGeom>
          <a:solidFill>
            <a:srgbClr val="866F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>
                <a:solidFill>
                  <a:schemeClr val="bg1"/>
                </a:solidFill>
              </a:rPr>
              <a:t>5 IHO members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D0379A-F715-40A0-9F1B-53732E37F817}"/>
              </a:ext>
            </a:extLst>
          </p:cNvPr>
          <p:cNvSpPr/>
          <p:nvPr/>
        </p:nvSpPr>
        <p:spPr>
          <a:xfrm>
            <a:off x="3883732" y="2826718"/>
            <a:ext cx="914400" cy="525304"/>
          </a:xfrm>
          <a:prstGeom prst="rect">
            <a:avLst/>
          </a:prstGeom>
          <a:solidFill>
            <a:srgbClr val="866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TSCOM Chair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521FD3-E0D9-45B6-8B62-CE41D8F14C07}"/>
              </a:ext>
            </a:extLst>
          </p:cNvPr>
          <p:cNvSpPr/>
          <p:nvPr/>
        </p:nvSpPr>
        <p:spPr>
          <a:xfrm>
            <a:off x="4973392" y="2826718"/>
            <a:ext cx="914400" cy="525304"/>
          </a:xfrm>
          <a:prstGeom prst="rect">
            <a:avLst/>
          </a:prstGeom>
          <a:solidFill>
            <a:srgbClr val="866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SCRUM Chair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AFC3FE-D1D8-4528-A656-BAE210C6C9BA}"/>
              </a:ext>
            </a:extLst>
          </p:cNvPr>
          <p:cNvSpPr/>
          <p:nvPr/>
        </p:nvSpPr>
        <p:spPr>
          <a:xfrm>
            <a:off x="6063052" y="2826718"/>
            <a:ext cx="914400" cy="525304"/>
          </a:xfrm>
          <a:prstGeom prst="rect">
            <a:avLst/>
          </a:prstGeom>
          <a:solidFill>
            <a:srgbClr val="866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SCET Chair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A6E7624-9547-450D-A2E0-6F207C994B82}"/>
              </a:ext>
            </a:extLst>
          </p:cNvPr>
          <p:cNvSpPr/>
          <p:nvPr/>
        </p:nvSpPr>
        <p:spPr>
          <a:xfrm>
            <a:off x="7152712" y="2819538"/>
            <a:ext cx="914400" cy="525304"/>
          </a:xfrm>
          <a:prstGeom prst="rect">
            <a:avLst/>
          </a:prstGeom>
          <a:solidFill>
            <a:srgbClr val="866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SCOPE Chair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ED619B2-1958-4ACE-85F3-9A01FEAB3AAC}"/>
              </a:ext>
            </a:extLst>
          </p:cNvPr>
          <p:cNvSpPr/>
          <p:nvPr/>
        </p:nvSpPr>
        <p:spPr>
          <a:xfrm>
            <a:off x="4988632" y="3642797"/>
            <a:ext cx="914400" cy="525304"/>
          </a:xfrm>
          <a:prstGeom prst="rect">
            <a:avLst/>
          </a:prstGeom>
          <a:solidFill>
            <a:srgbClr val="866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Seabed 2030 Dir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DE4024D-8B5B-40A0-A0DB-6E55582940B1}"/>
              </a:ext>
            </a:extLst>
          </p:cNvPr>
          <p:cNvSpPr/>
          <p:nvPr/>
        </p:nvSpPr>
        <p:spPr>
          <a:xfrm>
            <a:off x="6063052" y="3642797"/>
            <a:ext cx="914400" cy="525304"/>
          </a:xfrm>
          <a:prstGeom prst="rect">
            <a:avLst/>
          </a:prstGeom>
          <a:solidFill>
            <a:srgbClr val="866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DCDB Dir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8C3629-D704-4A12-90CE-C55E01DF106B}"/>
              </a:ext>
            </a:extLst>
          </p:cNvPr>
          <p:cNvSpPr txBox="1"/>
          <p:nvPr/>
        </p:nvSpPr>
        <p:spPr>
          <a:xfrm>
            <a:off x="603316" y="377072"/>
            <a:ext cx="3488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/>
              <a:t>Current governance</a:t>
            </a:r>
          </a:p>
        </p:txBody>
      </p:sp>
    </p:spTree>
    <p:extLst>
      <p:ext uri="{BB962C8B-B14F-4D97-AF65-F5344CB8AC3E}">
        <p14:creationId xmlns:p14="http://schemas.microsoft.com/office/powerpoint/2010/main" val="364687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EC018C-C379-B11F-6FC8-A56B47E649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3E6DA8-B766-B7CA-09D1-E8AFE0EAC7BB}"/>
              </a:ext>
            </a:extLst>
          </p:cNvPr>
          <p:cNvSpPr/>
          <p:nvPr/>
        </p:nvSpPr>
        <p:spPr>
          <a:xfrm>
            <a:off x="2695191" y="1414375"/>
            <a:ext cx="6794340" cy="1221580"/>
          </a:xfrm>
          <a:prstGeom prst="rect">
            <a:avLst/>
          </a:prstGeom>
          <a:solidFill>
            <a:srgbClr val="AE95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b="1" dirty="0"/>
              <a:t>Non-Exec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Governance, oversight, and providing strategic guidance.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They do not work in the business</a:t>
            </a:r>
            <a:endParaRPr lang="en-CA" dirty="0"/>
          </a:p>
          <a:p>
            <a:pPr algn="ctr"/>
            <a:endParaRPr lang="en-CA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236F52-94B0-89D7-3BB0-C19659169A11}"/>
              </a:ext>
            </a:extLst>
          </p:cNvPr>
          <p:cNvSpPr/>
          <p:nvPr/>
        </p:nvSpPr>
        <p:spPr>
          <a:xfrm>
            <a:off x="2695191" y="3076227"/>
            <a:ext cx="6794340" cy="1565264"/>
          </a:xfrm>
          <a:prstGeom prst="rect">
            <a:avLst/>
          </a:prstGeom>
          <a:solidFill>
            <a:srgbClr val="AE957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Exec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work in the business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actively involved in managing the company's operations and implementing the strategies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F91A7B-D471-4832-EEE8-51B230AF412B}"/>
              </a:ext>
            </a:extLst>
          </p:cNvPr>
          <p:cNvSpPr txBox="1"/>
          <p:nvPr/>
        </p:nvSpPr>
        <p:spPr>
          <a:xfrm>
            <a:off x="603316" y="87702"/>
            <a:ext cx="88862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/>
              <a:t>Future Governance option for GEBCO</a:t>
            </a:r>
          </a:p>
          <a:p>
            <a:r>
              <a:rPr lang="en-CA" sz="2400" dirty="0"/>
              <a:t>* Inspired from the European </a:t>
            </a:r>
            <a:r>
              <a:rPr lang="en-CA" sz="2400" dirty="0" err="1"/>
              <a:t>companie’s</a:t>
            </a:r>
            <a:r>
              <a:rPr lang="en-CA" sz="2400" dirty="0"/>
              <a:t> directors' governance model</a:t>
            </a:r>
          </a:p>
        </p:txBody>
      </p:sp>
    </p:spTree>
    <p:extLst>
      <p:ext uri="{BB962C8B-B14F-4D97-AF65-F5344CB8AC3E}">
        <p14:creationId xmlns:p14="http://schemas.microsoft.com/office/powerpoint/2010/main" val="3275145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BDECF0-7B31-D1F3-BAAD-C69284817B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0E1208-4518-92FE-2643-6E3704AD5592}"/>
              </a:ext>
            </a:extLst>
          </p:cNvPr>
          <p:cNvSpPr/>
          <p:nvPr/>
        </p:nvSpPr>
        <p:spPr>
          <a:xfrm>
            <a:off x="3592830" y="939770"/>
            <a:ext cx="5021580" cy="1221580"/>
          </a:xfrm>
          <a:prstGeom prst="rect">
            <a:avLst/>
          </a:prstGeom>
          <a:solidFill>
            <a:srgbClr val="AE95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b="1" dirty="0"/>
              <a:t>Strategic (Non-Exec) Committee</a:t>
            </a:r>
          </a:p>
          <a:p>
            <a:pPr algn="ctr"/>
            <a:endParaRPr lang="en-CA" dirty="0"/>
          </a:p>
          <a:p>
            <a:pPr algn="ctr"/>
            <a:r>
              <a:rPr lang="en-CA" dirty="0"/>
              <a:t>Chair </a:t>
            </a:r>
          </a:p>
          <a:p>
            <a:pPr algn="ctr"/>
            <a:r>
              <a:rPr lang="en-CA" dirty="0"/>
              <a:t>and VC within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59A343-CBEC-2410-2FB6-94E6B8943B40}"/>
              </a:ext>
            </a:extLst>
          </p:cNvPr>
          <p:cNvSpPr/>
          <p:nvPr/>
        </p:nvSpPr>
        <p:spPr>
          <a:xfrm>
            <a:off x="3905250" y="1580802"/>
            <a:ext cx="1356360" cy="519112"/>
          </a:xfrm>
          <a:prstGeom prst="rect">
            <a:avLst/>
          </a:prstGeom>
          <a:solidFill>
            <a:srgbClr val="866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/>
              <a:t>5 IOC members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EC2A45-2824-7E39-F153-2DAF05FB809D}"/>
              </a:ext>
            </a:extLst>
          </p:cNvPr>
          <p:cNvSpPr/>
          <p:nvPr/>
        </p:nvSpPr>
        <p:spPr>
          <a:xfrm>
            <a:off x="6991350" y="1580802"/>
            <a:ext cx="1356360" cy="519112"/>
          </a:xfrm>
          <a:prstGeom prst="rect">
            <a:avLst/>
          </a:prstGeom>
          <a:solidFill>
            <a:srgbClr val="866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/>
              <a:t>5 IHO members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7731FB-35EC-BD1A-FD7A-738A3BA48183}"/>
              </a:ext>
            </a:extLst>
          </p:cNvPr>
          <p:cNvSpPr/>
          <p:nvPr/>
        </p:nvSpPr>
        <p:spPr>
          <a:xfrm>
            <a:off x="1019666" y="2601622"/>
            <a:ext cx="10152668" cy="1084420"/>
          </a:xfrm>
          <a:prstGeom prst="rect">
            <a:avLst/>
          </a:prstGeom>
          <a:solidFill>
            <a:srgbClr val="AE957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Exec Committee (Chair within)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81F61E-B111-9344-908A-E076FE767557}"/>
              </a:ext>
            </a:extLst>
          </p:cNvPr>
          <p:cNvSpPr/>
          <p:nvPr/>
        </p:nvSpPr>
        <p:spPr>
          <a:xfrm>
            <a:off x="6772342" y="3089912"/>
            <a:ext cx="914400" cy="525304"/>
          </a:xfrm>
          <a:prstGeom prst="rect">
            <a:avLst/>
          </a:prstGeom>
          <a:solidFill>
            <a:srgbClr val="866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TSCOM Chair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9BC5FC-8259-712A-2B93-D88CD7A42FB8}"/>
              </a:ext>
            </a:extLst>
          </p:cNvPr>
          <p:cNvSpPr/>
          <p:nvPr/>
        </p:nvSpPr>
        <p:spPr>
          <a:xfrm>
            <a:off x="5677789" y="3089912"/>
            <a:ext cx="914400" cy="525304"/>
          </a:xfrm>
          <a:prstGeom prst="rect">
            <a:avLst/>
          </a:prstGeom>
          <a:solidFill>
            <a:srgbClr val="866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SCRUM Chair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D87155-DB95-13D9-EB64-5E257060C090}"/>
              </a:ext>
            </a:extLst>
          </p:cNvPr>
          <p:cNvSpPr/>
          <p:nvPr/>
        </p:nvSpPr>
        <p:spPr>
          <a:xfrm>
            <a:off x="2215471" y="3089912"/>
            <a:ext cx="914400" cy="525304"/>
          </a:xfrm>
          <a:prstGeom prst="rect">
            <a:avLst/>
          </a:prstGeom>
          <a:solidFill>
            <a:srgbClr val="866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SCET </a:t>
            </a:r>
          </a:p>
          <a:p>
            <a:pPr algn="ctr"/>
            <a:r>
              <a:rPr lang="en-CA" sz="1200" dirty="0">
                <a:solidFill>
                  <a:schemeClr val="bg1"/>
                </a:solidFill>
              </a:rPr>
              <a:t>Chair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2770A0B-31C0-3EF3-7F85-0F618739292C}"/>
              </a:ext>
            </a:extLst>
          </p:cNvPr>
          <p:cNvSpPr/>
          <p:nvPr/>
        </p:nvSpPr>
        <p:spPr>
          <a:xfrm>
            <a:off x="1120918" y="3089912"/>
            <a:ext cx="914400" cy="525304"/>
          </a:xfrm>
          <a:prstGeom prst="rect">
            <a:avLst/>
          </a:prstGeom>
          <a:solidFill>
            <a:srgbClr val="866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SCOPE Chair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0FECA8-FD36-C5BF-AAF1-C69BCFCA42AC}"/>
              </a:ext>
            </a:extLst>
          </p:cNvPr>
          <p:cNvSpPr/>
          <p:nvPr/>
        </p:nvSpPr>
        <p:spPr>
          <a:xfrm>
            <a:off x="7866895" y="3089912"/>
            <a:ext cx="914400" cy="525304"/>
          </a:xfrm>
          <a:prstGeom prst="rect">
            <a:avLst/>
          </a:prstGeom>
          <a:solidFill>
            <a:srgbClr val="866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Seabed 2030 Dir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54B8B9-945F-D148-7158-E1098EB79030}"/>
              </a:ext>
            </a:extLst>
          </p:cNvPr>
          <p:cNvSpPr/>
          <p:nvPr/>
        </p:nvSpPr>
        <p:spPr>
          <a:xfrm>
            <a:off x="8961448" y="3089912"/>
            <a:ext cx="914400" cy="525304"/>
          </a:xfrm>
          <a:prstGeom prst="rect">
            <a:avLst/>
          </a:prstGeom>
          <a:solidFill>
            <a:srgbClr val="866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DCDB </a:t>
            </a:r>
          </a:p>
          <a:p>
            <a:pPr algn="ctr"/>
            <a:r>
              <a:rPr lang="en-CA" sz="1200" dirty="0">
                <a:solidFill>
                  <a:schemeClr val="bg1"/>
                </a:solidFill>
              </a:rPr>
              <a:t>Dir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2A9E582-1552-C29F-7C17-BEF230709737}"/>
              </a:ext>
            </a:extLst>
          </p:cNvPr>
          <p:cNvSpPr/>
          <p:nvPr/>
        </p:nvSpPr>
        <p:spPr>
          <a:xfrm>
            <a:off x="3307959" y="3089912"/>
            <a:ext cx="1097280" cy="525304"/>
          </a:xfrm>
          <a:prstGeom prst="rect">
            <a:avLst/>
          </a:prstGeom>
          <a:solidFill>
            <a:srgbClr val="866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NF training Program Dir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C3C458-D014-EEA7-F27A-0E20C13AE4CE}"/>
              </a:ext>
            </a:extLst>
          </p:cNvPr>
          <p:cNvSpPr txBox="1"/>
          <p:nvPr/>
        </p:nvSpPr>
        <p:spPr>
          <a:xfrm>
            <a:off x="603316" y="87702"/>
            <a:ext cx="3491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/>
              <a:t>Composition option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471FB4-55FC-3C14-1BE6-1FE0BE3D5208}"/>
              </a:ext>
            </a:extLst>
          </p:cNvPr>
          <p:cNvSpPr txBox="1"/>
          <p:nvPr/>
        </p:nvSpPr>
        <p:spPr>
          <a:xfrm>
            <a:off x="195884" y="4713117"/>
            <a:ext cx="5867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Composition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1600" dirty="0"/>
              <a:t>Elected members only in the non-Exec committee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1600" dirty="0"/>
              <a:t>keep non-Exec separate from Exec Committee Chair/VC position,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1600" dirty="0"/>
              <a:t>Exec committee members are Chairs of SCs and major projects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1600" dirty="0"/>
              <a:t>Non-exec can be members of SCs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1600" dirty="0"/>
              <a:t>Chairs of SCs can be member of other SC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115BCC9-3DBD-EA0B-413D-94E92CDD0B1C}"/>
              </a:ext>
            </a:extLst>
          </p:cNvPr>
          <p:cNvSpPr/>
          <p:nvPr/>
        </p:nvSpPr>
        <p:spPr>
          <a:xfrm>
            <a:off x="10060222" y="3089912"/>
            <a:ext cx="914400" cy="525304"/>
          </a:xfrm>
          <a:prstGeom prst="rect">
            <a:avLst/>
          </a:prstGeom>
          <a:solidFill>
            <a:srgbClr val="866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IHB</a:t>
            </a:r>
          </a:p>
          <a:p>
            <a:pPr algn="ctr"/>
            <a:r>
              <a:rPr lang="en-CA" sz="1200" dirty="0">
                <a:solidFill>
                  <a:schemeClr val="bg1"/>
                </a:solidFill>
              </a:rPr>
              <a:t>(Finance)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C17B50-50CA-4357-1C1E-288639599286}"/>
              </a:ext>
            </a:extLst>
          </p:cNvPr>
          <p:cNvSpPr/>
          <p:nvPr/>
        </p:nvSpPr>
        <p:spPr>
          <a:xfrm>
            <a:off x="4583236" y="3089912"/>
            <a:ext cx="914400" cy="525304"/>
          </a:xfrm>
          <a:prstGeom prst="rect">
            <a:avLst/>
          </a:prstGeom>
          <a:solidFill>
            <a:srgbClr val="866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SCUFN Chair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E7A0ACB-0C54-F69A-5C45-6326368BDDD3}"/>
              </a:ext>
            </a:extLst>
          </p:cNvPr>
          <p:cNvSpPr/>
          <p:nvPr/>
        </p:nvSpPr>
        <p:spPr>
          <a:xfrm>
            <a:off x="10671417" y="1784781"/>
            <a:ext cx="1290574" cy="525304"/>
          </a:xfrm>
          <a:prstGeom prst="roundRect">
            <a:avLst/>
          </a:prstGeom>
          <a:solidFill>
            <a:srgbClr val="51CD92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Seabed 2030 Strat advisory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2CD310-76F4-B8CF-E586-52C67AB0BD0B}"/>
              </a:ext>
            </a:extLst>
          </p:cNvPr>
          <p:cNvSpPr txBox="1"/>
          <p:nvPr/>
        </p:nvSpPr>
        <p:spPr>
          <a:xfrm>
            <a:off x="8614410" y="569913"/>
            <a:ext cx="15116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Programme</a:t>
            </a:r>
            <a:r>
              <a:rPr lang="en-US" dirty="0"/>
              <a:t> Management Board</a:t>
            </a:r>
          </a:p>
        </p:txBody>
      </p:sp>
    </p:spTree>
    <p:extLst>
      <p:ext uri="{BB962C8B-B14F-4D97-AF65-F5344CB8AC3E}">
        <p14:creationId xmlns:p14="http://schemas.microsoft.com/office/powerpoint/2010/main" val="751057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E48067-F3A1-45BA-A572-6E9CF2A2B41A}"/>
              </a:ext>
            </a:extLst>
          </p:cNvPr>
          <p:cNvSpPr/>
          <p:nvPr/>
        </p:nvSpPr>
        <p:spPr>
          <a:xfrm>
            <a:off x="3592830" y="939770"/>
            <a:ext cx="5021580" cy="1221580"/>
          </a:xfrm>
          <a:prstGeom prst="rect">
            <a:avLst/>
          </a:prstGeom>
          <a:solidFill>
            <a:srgbClr val="AE95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b="1" dirty="0"/>
              <a:t>Non-Exec Committee</a:t>
            </a:r>
          </a:p>
          <a:p>
            <a:pPr algn="ctr"/>
            <a:endParaRPr lang="en-CA" dirty="0"/>
          </a:p>
          <a:p>
            <a:pPr algn="ctr"/>
            <a:r>
              <a:rPr lang="en-CA" dirty="0"/>
              <a:t>Chair </a:t>
            </a:r>
          </a:p>
          <a:p>
            <a:pPr algn="ctr"/>
            <a:r>
              <a:rPr lang="en-CA" dirty="0"/>
              <a:t>and VC within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9D3C50-1FA7-49A9-AD45-4E201D7F906C}"/>
              </a:ext>
            </a:extLst>
          </p:cNvPr>
          <p:cNvSpPr/>
          <p:nvPr/>
        </p:nvSpPr>
        <p:spPr>
          <a:xfrm>
            <a:off x="3905250" y="1580802"/>
            <a:ext cx="1356360" cy="519112"/>
          </a:xfrm>
          <a:prstGeom prst="rect">
            <a:avLst/>
          </a:prstGeom>
          <a:solidFill>
            <a:srgbClr val="866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/>
              <a:t>5 IOC members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182CF4-BC90-4872-9F06-122EB271EDD6}"/>
              </a:ext>
            </a:extLst>
          </p:cNvPr>
          <p:cNvSpPr/>
          <p:nvPr/>
        </p:nvSpPr>
        <p:spPr>
          <a:xfrm>
            <a:off x="6991350" y="1580802"/>
            <a:ext cx="1356360" cy="519112"/>
          </a:xfrm>
          <a:prstGeom prst="rect">
            <a:avLst/>
          </a:prstGeom>
          <a:solidFill>
            <a:srgbClr val="866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/>
              <a:t>5 IHO members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7C6F21-9591-45BC-B7EA-8A3BEBD033A0}"/>
              </a:ext>
            </a:extLst>
          </p:cNvPr>
          <p:cNvSpPr/>
          <p:nvPr/>
        </p:nvSpPr>
        <p:spPr>
          <a:xfrm>
            <a:off x="1019666" y="2601622"/>
            <a:ext cx="10152668" cy="1084420"/>
          </a:xfrm>
          <a:prstGeom prst="rect">
            <a:avLst/>
          </a:prstGeom>
          <a:solidFill>
            <a:srgbClr val="AE957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Exec Committee (Chair within)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D0379A-F715-40A0-9F1B-53732E37F817}"/>
              </a:ext>
            </a:extLst>
          </p:cNvPr>
          <p:cNvSpPr/>
          <p:nvPr/>
        </p:nvSpPr>
        <p:spPr>
          <a:xfrm>
            <a:off x="6772342" y="3089912"/>
            <a:ext cx="914400" cy="525304"/>
          </a:xfrm>
          <a:prstGeom prst="rect">
            <a:avLst/>
          </a:prstGeom>
          <a:solidFill>
            <a:srgbClr val="51CD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TSCOM Chair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521FD3-E0D9-45B6-8B62-CE41D8F14C07}"/>
              </a:ext>
            </a:extLst>
          </p:cNvPr>
          <p:cNvSpPr/>
          <p:nvPr/>
        </p:nvSpPr>
        <p:spPr>
          <a:xfrm>
            <a:off x="5677789" y="3089912"/>
            <a:ext cx="914400" cy="525304"/>
          </a:xfrm>
          <a:prstGeom prst="rect">
            <a:avLst/>
          </a:prstGeom>
          <a:solidFill>
            <a:srgbClr val="866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SCRUM Chair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AFC3FE-D1D8-4528-A656-BAE210C6C9BA}"/>
              </a:ext>
            </a:extLst>
          </p:cNvPr>
          <p:cNvSpPr/>
          <p:nvPr/>
        </p:nvSpPr>
        <p:spPr>
          <a:xfrm>
            <a:off x="2215471" y="3089912"/>
            <a:ext cx="914400" cy="525304"/>
          </a:xfrm>
          <a:prstGeom prst="rect">
            <a:avLst/>
          </a:prstGeom>
          <a:solidFill>
            <a:srgbClr val="51CD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SCET </a:t>
            </a:r>
          </a:p>
          <a:p>
            <a:pPr algn="ctr"/>
            <a:r>
              <a:rPr lang="en-CA" sz="1200" dirty="0">
                <a:solidFill>
                  <a:schemeClr val="bg1"/>
                </a:solidFill>
              </a:rPr>
              <a:t>Chair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A6E7624-9547-450D-A2E0-6F207C994B82}"/>
              </a:ext>
            </a:extLst>
          </p:cNvPr>
          <p:cNvSpPr/>
          <p:nvPr/>
        </p:nvSpPr>
        <p:spPr>
          <a:xfrm>
            <a:off x="1120918" y="3089912"/>
            <a:ext cx="914400" cy="525304"/>
          </a:xfrm>
          <a:prstGeom prst="rect">
            <a:avLst/>
          </a:prstGeom>
          <a:solidFill>
            <a:srgbClr val="51CD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SCOPE Chair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ED619B2-1958-4ACE-85F3-9A01FEAB3AAC}"/>
              </a:ext>
            </a:extLst>
          </p:cNvPr>
          <p:cNvSpPr/>
          <p:nvPr/>
        </p:nvSpPr>
        <p:spPr>
          <a:xfrm>
            <a:off x="7866895" y="3089912"/>
            <a:ext cx="914400" cy="525304"/>
          </a:xfrm>
          <a:prstGeom prst="rect">
            <a:avLst/>
          </a:prstGeom>
          <a:solidFill>
            <a:srgbClr val="51CD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Seabed 2030 Dir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DE4024D-8B5B-40A0-A0DB-6E55582940B1}"/>
              </a:ext>
            </a:extLst>
          </p:cNvPr>
          <p:cNvSpPr/>
          <p:nvPr/>
        </p:nvSpPr>
        <p:spPr>
          <a:xfrm>
            <a:off x="8961448" y="3089912"/>
            <a:ext cx="914400" cy="525304"/>
          </a:xfrm>
          <a:prstGeom prst="rect">
            <a:avLst/>
          </a:prstGeom>
          <a:solidFill>
            <a:srgbClr val="866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DCDB </a:t>
            </a:r>
          </a:p>
          <a:p>
            <a:pPr algn="ctr"/>
            <a:r>
              <a:rPr lang="en-CA" sz="1200" dirty="0">
                <a:solidFill>
                  <a:schemeClr val="bg1"/>
                </a:solidFill>
              </a:rPr>
              <a:t>Dir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BFDFB8-C447-459E-B047-DB9C3F8D3996}"/>
              </a:ext>
            </a:extLst>
          </p:cNvPr>
          <p:cNvSpPr/>
          <p:nvPr/>
        </p:nvSpPr>
        <p:spPr>
          <a:xfrm>
            <a:off x="3307959" y="3089912"/>
            <a:ext cx="1097280" cy="525304"/>
          </a:xfrm>
          <a:prstGeom prst="rect">
            <a:avLst/>
          </a:prstGeom>
          <a:solidFill>
            <a:srgbClr val="866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NF training Program Dir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D5D6D1-34CB-4708-B807-B439975C3332}"/>
              </a:ext>
            </a:extLst>
          </p:cNvPr>
          <p:cNvSpPr txBox="1"/>
          <p:nvPr/>
        </p:nvSpPr>
        <p:spPr>
          <a:xfrm>
            <a:off x="603316" y="87702"/>
            <a:ext cx="90737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/>
              <a:t>Future Governance option with programme structure</a:t>
            </a:r>
          </a:p>
          <a:p>
            <a:endParaRPr lang="en-CA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DBB0CE2-5897-ABFC-756E-D30961759BC6}"/>
              </a:ext>
            </a:extLst>
          </p:cNvPr>
          <p:cNvSpPr/>
          <p:nvPr/>
        </p:nvSpPr>
        <p:spPr>
          <a:xfrm>
            <a:off x="10060222" y="3089912"/>
            <a:ext cx="914400" cy="525304"/>
          </a:xfrm>
          <a:prstGeom prst="rect">
            <a:avLst/>
          </a:prstGeom>
          <a:solidFill>
            <a:srgbClr val="866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IHB</a:t>
            </a:r>
          </a:p>
          <a:p>
            <a:pPr algn="ctr"/>
            <a:r>
              <a:rPr lang="en-CA" sz="1200" dirty="0">
                <a:solidFill>
                  <a:schemeClr val="bg1"/>
                </a:solidFill>
              </a:rPr>
              <a:t>(Finance)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B390D8-D376-EA2A-FF9E-916B881503C5}"/>
              </a:ext>
            </a:extLst>
          </p:cNvPr>
          <p:cNvSpPr/>
          <p:nvPr/>
        </p:nvSpPr>
        <p:spPr>
          <a:xfrm>
            <a:off x="4583236" y="3089912"/>
            <a:ext cx="914400" cy="525304"/>
          </a:xfrm>
          <a:prstGeom prst="rect">
            <a:avLst/>
          </a:prstGeom>
          <a:solidFill>
            <a:srgbClr val="51CD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SCUFN Chair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9FAB91F-31E2-3D40-E47E-8A6F3E75F146}"/>
              </a:ext>
            </a:extLst>
          </p:cNvPr>
          <p:cNvSpPr/>
          <p:nvPr/>
        </p:nvSpPr>
        <p:spPr>
          <a:xfrm>
            <a:off x="10590395" y="1470383"/>
            <a:ext cx="1290574" cy="525304"/>
          </a:xfrm>
          <a:prstGeom prst="roundRect">
            <a:avLst/>
          </a:prstGeom>
          <a:solidFill>
            <a:srgbClr val="51CD92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Seabed 2030 Strat advisory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2A1C46F-4107-CC49-D4AB-B9A12E16CA51}"/>
              </a:ext>
            </a:extLst>
          </p:cNvPr>
          <p:cNvSpPr/>
          <p:nvPr/>
        </p:nvSpPr>
        <p:spPr>
          <a:xfrm>
            <a:off x="10341979" y="4519858"/>
            <a:ext cx="914400" cy="525304"/>
          </a:xfrm>
          <a:prstGeom prst="rect">
            <a:avLst/>
          </a:prstGeom>
          <a:solidFill>
            <a:srgbClr val="51CD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tx1"/>
                </a:solidFill>
              </a:rPr>
              <a:t>Seabed 2030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C859D6-0913-377E-505E-C7B0D10E1D75}"/>
              </a:ext>
            </a:extLst>
          </p:cNvPr>
          <p:cNvSpPr/>
          <p:nvPr/>
        </p:nvSpPr>
        <p:spPr>
          <a:xfrm>
            <a:off x="7473161" y="4519858"/>
            <a:ext cx="1097280" cy="525304"/>
          </a:xfrm>
          <a:prstGeom prst="rect">
            <a:avLst/>
          </a:prstGeom>
          <a:solidFill>
            <a:srgbClr val="51CD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tx1"/>
                </a:solidFill>
              </a:rPr>
              <a:t>Technical project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852E38B-CF67-C54A-A7EA-97DA11EF65CB}"/>
              </a:ext>
            </a:extLst>
          </p:cNvPr>
          <p:cNvSpPr/>
          <p:nvPr/>
        </p:nvSpPr>
        <p:spPr>
          <a:xfrm>
            <a:off x="2807970" y="4518458"/>
            <a:ext cx="1097280" cy="525304"/>
          </a:xfrm>
          <a:prstGeom prst="rect">
            <a:avLst/>
          </a:prstGeom>
          <a:solidFill>
            <a:srgbClr val="51CD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tx1"/>
                </a:solidFill>
              </a:rPr>
              <a:t>ET project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4AAECFC-8943-E387-4B63-F2080B83E996}"/>
              </a:ext>
            </a:extLst>
          </p:cNvPr>
          <p:cNvSpPr/>
          <p:nvPr/>
        </p:nvSpPr>
        <p:spPr>
          <a:xfrm>
            <a:off x="6822363" y="5223368"/>
            <a:ext cx="740779" cy="613458"/>
          </a:xfrm>
          <a:prstGeom prst="rect">
            <a:avLst/>
          </a:prstGeom>
          <a:solidFill>
            <a:srgbClr val="F0F078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00A3EB0-8284-EFBB-BFB3-05C4FC58683A}"/>
              </a:ext>
            </a:extLst>
          </p:cNvPr>
          <p:cNvSpPr/>
          <p:nvPr/>
        </p:nvSpPr>
        <p:spPr>
          <a:xfrm>
            <a:off x="7670082" y="5223368"/>
            <a:ext cx="740779" cy="613458"/>
          </a:xfrm>
          <a:prstGeom prst="rect">
            <a:avLst/>
          </a:prstGeom>
          <a:solidFill>
            <a:srgbClr val="F0F078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6ED4196-8C3A-AA88-ADC9-0FDE56E3FE69}"/>
              </a:ext>
            </a:extLst>
          </p:cNvPr>
          <p:cNvSpPr/>
          <p:nvPr/>
        </p:nvSpPr>
        <p:spPr>
          <a:xfrm>
            <a:off x="8529373" y="5223368"/>
            <a:ext cx="740779" cy="613458"/>
          </a:xfrm>
          <a:prstGeom prst="rect">
            <a:avLst/>
          </a:prstGeom>
          <a:solidFill>
            <a:srgbClr val="F0F078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616581D-4FE9-F853-D917-F4B3947F08E2}"/>
              </a:ext>
            </a:extLst>
          </p:cNvPr>
          <p:cNvSpPr/>
          <p:nvPr/>
        </p:nvSpPr>
        <p:spPr>
          <a:xfrm>
            <a:off x="3437545" y="5218361"/>
            <a:ext cx="740779" cy="613458"/>
          </a:xfrm>
          <a:prstGeom prst="rect">
            <a:avLst/>
          </a:prstGeom>
          <a:solidFill>
            <a:srgbClr val="F0F078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74460-1C64-CDFC-82C3-F8D3FDFDA8D4}"/>
              </a:ext>
            </a:extLst>
          </p:cNvPr>
          <p:cNvSpPr/>
          <p:nvPr/>
        </p:nvSpPr>
        <p:spPr>
          <a:xfrm>
            <a:off x="5318977" y="5223368"/>
            <a:ext cx="740779" cy="613458"/>
          </a:xfrm>
          <a:prstGeom prst="rect">
            <a:avLst/>
          </a:prstGeom>
          <a:solidFill>
            <a:srgbClr val="F0F078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E60066B-D235-2AF6-E6CE-A728071E627B}"/>
              </a:ext>
            </a:extLst>
          </p:cNvPr>
          <p:cNvSpPr/>
          <p:nvPr/>
        </p:nvSpPr>
        <p:spPr>
          <a:xfrm>
            <a:off x="10428790" y="5223368"/>
            <a:ext cx="740779" cy="613458"/>
          </a:xfrm>
          <a:prstGeom prst="rect">
            <a:avLst/>
          </a:prstGeom>
          <a:solidFill>
            <a:srgbClr val="F0F078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WP2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4D9046B-4166-306E-A0C1-A23C1C81F8F4}"/>
              </a:ext>
            </a:extLst>
          </p:cNvPr>
          <p:cNvSpPr/>
          <p:nvPr/>
        </p:nvSpPr>
        <p:spPr>
          <a:xfrm>
            <a:off x="11304244" y="5223368"/>
            <a:ext cx="740779" cy="613458"/>
          </a:xfrm>
          <a:prstGeom prst="rect">
            <a:avLst/>
          </a:prstGeom>
          <a:solidFill>
            <a:srgbClr val="F0F078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WP3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D44722B-D65A-4BD6-3C58-7838C918F371}"/>
              </a:ext>
            </a:extLst>
          </p:cNvPr>
          <p:cNvSpPr/>
          <p:nvPr/>
        </p:nvSpPr>
        <p:spPr>
          <a:xfrm>
            <a:off x="9557432" y="5223368"/>
            <a:ext cx="740779" cy="613458"/>
          </a:xfrm>
          <a:prstGeom prst="rect">
            <a:avLst/>
          </a:prstGeom>
          <a:solidFill>
            <a:srgbClr val="F0F078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WP1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DDD1952-ED9B-8BE5-33F7-A40C14E1FEFB}"/>
              </a:ext>
            </a:extLst>
          </p:cNvPr>
          <p:cNvSpPr/>
          <p:nvPr/>
        </p:nvSpPr>
        <p:spPr>
          <a:xfrm>
            <a:off x="10865293" y="5913749"/>
            <a:ext cx="740779" cy="613458"/>
          </a:xfrm>
          <a:prstGeom prst="rect">
            <a:avLst/>
          </a:prstGeom>
          <a:solidFill>
            <a:srgbClr val="F0F078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WP5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26968A8-7EE6-5D48-0822-A40C7EB70E9E}"/>
              </a:ext>
            </a:extLst>
          </p:cNvPr>
          <p:cNvSpPr/>
          <p:nvPr/>
        </p:nvSpPr>
        <p:spPr>
          <a:xfrm>
            <a:off x="9993935" y="5913749"/>
            <a:ext cx="740779" cy="613458"/>
          </a:xfrm>
          <a:prstGeom prst="rect">
            <a:avLst/>
          </a:prstGeom>
          <a:solidFill>
            <a:srgbClr val="F0F078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WP4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04E0FC6-304B-973A-7862-0F2DD685F5EA}"/>
              </a:ext>
            </a:extLst>
          </p:cNvPr>
          <p:cNvSpPr/>
          <p:nvPr/>
        </p:nvSpPr>
        <p:spPr>
          <a:xfrm>
            <a:off x="658477" y="4519858"/>
            <a:ext cx="1097280" cy="525304"/>
          </a:xfrm>
          <a:prstGeom prst="rect">
            <a:avLst/>
          </a:prstGeom>
          <a:solidFill>
            <a:srgbClr val="51CD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tx1"/>
                </a:solidFill>
              </a:rPr>
              <a:t>Symposium project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88290C0-C3CD-88F0-F05B-E36169727926}"/>
              </a:ext>
            </a:extLst>
          </p:cNvPr>
          <p:cNvSpPr/>
          <p:nvPr/>
        </p:nvSpPr>
        <p:spPr>
          <a:xfrm>
            <a:off x="2485999" y="5218361"/>
            <a:ext cx="740779" cy="613458"/>
          </a:xfrm>
          <a:prstGeom prst="rect">
            <a:avLst/>
          </a:prstGeom>
          <a:solidFill>
            <a:srgbClr val="F0F078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>
                <a:solidFill>
                  <a:schemeClr val="tx1"/>
                </a:solidFill>
              </a:rPr>
              <a:t>NF training</a:t>
            </a:r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CD41731-3D7C-C2BE-5613-5A90935295AE}"/>
              </a:ext>
            </a:extLst>
          </p:cNvPr>
          <p:cNvSpPr/>
          <p:nvPr/>
        </p:nvSpPr>
        <p:spPr>
          <a:xfrm>
            <a:off x="811325" y="5218361"/>
            <a:ext cx="740779" cy="613458"/>
          </a:xfrm>
          <a:prstGeom prst="rect">
            <a:avLst/>
          </a:prstGeom>
          <a:solidFill>
            <a:srgbClr val="F0F078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AC9B3377-210E-AFF3-92B4-02F1181F2318}"/>
              </a:ext>
            </a:extLst>
          </p:cNvPr>
          <p:cNvCxnSpPr>
            <a:cxnSpLocks/>
            <a:stCxn id="26" idx="2"/>
            <a:endCxn id="34" idx="1"/>
          </p:cNvCxnSpPr>
          <p:nvPr/>
        </p:nvCxnSpPr>
        <p:spPr>
          <a:xfrm rot="16200000" flipH="1">
            <a:off x="8825377" y="5051920"/>
            <a:ext cx="383652" cy="195346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C1BACEAF-EA5E-7947-70FF-56DE761263D7}"/>
              </a:ext>
            </a:extLst>
          </p:cNvPr>
          <p:cNvSpPr/>
          <p:nvPr/>
        </p:nvSpPr>
        <p:spPr>
          <a:xfrm>
            <a:off x="5128148" y="4518458"/>
            <a:ext cx="1097280" cy="525304"/>
          </a:xfrm>
          <a:prstGeom prst="rect">
            <a:avLst/>
          </a:prstGeom>
          <a:solidFill>
            <a:srgbClr val="51CD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err="1">
                <a:solidFill>
                  <a:schemeClr val="tx1"/>
                </a:solidFill>
              </a:rPr>
              <a:t>Gazeteer</a:t>
            </a:r>
            <a:r>
              <a:rPr lang="en-CA" sz="1200" dirty="0">
                <a:solidFill>
                  <a:schemeClr val="tx1"/>
                </a:solidFill>
              </a:rPr>
              <a:t> project</a:t>
            </a:r>
          </a:p>
        </p:txBody>
      </p:sp>
    </p:spTree>
    <p:extLst>
      <p:ext uri="{BB962C8B-B14F-4D97-AF65-F5344CB8AC3E}">
        <p14:creationId xmlns:p14="http://schemas.microsoft.com/office/powerpoint/2010/main" val="24134217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1240108|-11700327|-8754175|-9605520|-12039861|NRCan&quot;,&quot;Id&quot;:&quot;6606119a3730423e6094e433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c3015d75-2e40-44ad-b357-f09aae4cdb8a}" enabled="1" method="Privileged" siteId="{05c95b33-90ca-49d5-b644-288b930b912b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2057</TotalTime>
  <Words>293</Words>
  <Application>Microsoft Office PowerPoint</Application>
  <PresentationFormat>Widescreen</PresentationFormat>
  <Paragraphs>91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Picard, Kim (she, her | elle, elle)</cp:lastModifiedBy>
  <cp:revision>11</cp:revision>
  <dcterms:created xsi:type="dcterms:W3CDTF">2023-11-10T08:23:02Z</dcterms:created>
  <dcterms:modified xsi:type="dcterms:W3CDTF">2024-03-29T00:55:54Z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HeaderLocations">
    <vt:lpwstr>Office Theme:8</vt:lpwstr>
  </property>
  <property fmtid="{D5CDD505-2E9C-101B-9397-08002B2CF9AE}" pid="3" name="ClassificationContentMarkingHeaderText">
    <vt:lpwstr>PROTECTED A - PROTÉGÉ A</vt:lpwstr>
  </property>
</Properties>
</file>