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6"/>
  </p:notesMasterIdLst>
  <p:sldIdLst>
    <p:sldId id="1140" r:id="rId4"/>
    <p:sldId id="115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8" d="100"/>
          <a:sy n="108"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76ACC-652E-463C-A56B-CACEE1AA5211}" type="datetimeFigureOut">
              <a:rPr lang="en-NZ" smtClean="0"/>
              <a:t>7/11/2024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8F9D4-65BD-4539-B19A-2B77A689D9CB}" type="slidenum">
              <a:rPr lang="en-NZ" smtClean="0"/>
              <a:t>‹#›</a:t>
            </a:fld>
            <a:endParaRPr lang="en-NZ"/>
          </a:p>
        </p:txBody>
      </p:sp>
    </p:spTree>
    <p:extLst>
      <p:ext uri="{BB962C8B-B14F-4D97-AF65-F5344CB8AC3E}">
        <p14:creationId xmlns:p14="http://schemas.microsoft.com/office/powerpoint/2010/main" val="308707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9168AC-66D6-4129-944A-8147F8ED83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20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director@seabed2030.org" TargetMode="External"/><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director@seabed2030.org" TargetMode="External"/><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FA1D-CF57-458C-832C-D822FD10B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205AA55-12D0-4094-BAAC-9E37B1009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42B3B36-6B5C-4516-979B-7425B12C345E}"/>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8544B22F-C48C-4A43-8562-8FBC828AB94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15FBFF2-8F37-4545-B499-7496BA689186}"/>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44262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0E13-7782-4B7C-AF59-EA4FE5ED8BE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3D5BE48-3376-4FCE-9FC4-B5BB60945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6BEBE4A-E80D-480F-8782-2FA27C15D6B8}"/>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CAE668B2-14AA-443F-A13D-AF128A18777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363AC75-B75F-4712-9DF3-8611D1C7C338}"/>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193078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3FBB1-CCC9-47CF-AC0D-409101A697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DB5F035-E88C-499E-88BE-D469F9744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AF28C2-6E6D-412F-A27F-FED17702C509}"/>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1481C38D-2901-4E33-860B-2EC436ECE89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EBEFC5A-81DA-45A6-B956-1436C0CC71C4}"/>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154091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amp; Tex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FF62CB4A-4927-183E-09C8-41A52FAEBD60}"/>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754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82E345-831F-AF23-347B-A5F4B09205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79"/>
          <a:stretch/>
        </p:blipFill>
        <p:spPr>
          <a:xfrm>
            <a:off x="3425428" y="0"/>
            <a:ext cx="8766572" cy="6855294"/>
          </a:xfrm>
          <a:prstGeom prst="rect">
            <a:avLst/>
          </a:prstGeom>
        </p:spPr>
      </p:pic>
      <p:pic>
        <p:nvPicPr>
          <p:cNvPr id="16" name="Picture 15" descr="Background pattern&#10;&#10;Description automatically generated">
            <a:extLst>
              <a:ext uri="{FF2B5EF4-FFF2-40B4-BE49-F238E27FC236}">
                <a16:creationId xmlns:a16="http://schemas.microsoft.com/office/drawing/2014/main" id="{10292187-7382-9C39-D2EE-3EB70192D3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86863" cy="6855294"/>
          </a:xfrm>
          <a:prstGeom prst="rect">
            <a:avLst/>
          </a:prstGeom>
        </p:spPr>
      </p:pic>
      <p:sp>
        <p:nvSpPr>
          <p:cNvPr id="2" name="Title 1"/>
          <p:cNvSpPr>
            <a:spLocks noGrp="1"/>
          </p:cNvSpPr>
          <p:nvPr>
            <p:ph type="ctrTitle" hasCustomPrompt="1"/>
          </p:nvPr>
        </p:nvSpPr>
        <p:spPr>
          <a:xfrm>
            <a:off x="780661" y="2797458"/>
            <a:ext cx="5315341" cy="2107328"/>
          </a:xfrm>
        </p:spPr>
        <p:txBody>
          <a:bodyPr anchor="t" anchorCtr="0"/>
          <a:lstStyle>
            <a:lvl1pPr algn="l">
              <a:lnSpc>
                <a:spcPts val="4519"/>
              </a:lnSpc>
              <a:defRPr sz="4519">
                <a:solidFill>
                  <a:schemeClr val="bg1"/>
                </a:solidFill>
              </a:defRPr>
            </a:lvl1pPr>
          </a:lstStyle>
          <a:p>
            <a:r>
              <a:rPr lang="en-US"/>
              <a:t>Title</a:t>
            </a:r>
          </a:p>
        </p:txBody>
      </p:sp>
      <p:sp>
        <p:nvSpPr>
          <p:cNvPr id="3" name="Subtitle 2"/>
          <p:cNvSpPr>
            <a:spLocks noGrp="1"/>
          </p:cNvSpPr>
          <p:nvPr>
            <p:ph type="subTitle" idx="1" hasCustomPrompt="1"/>
          </p:nvPr>
        </p:nvSpPr>
        <p:spPr>
          <a:xfrm>
            <a:off x="780662" y="2350237"/>
            <a:ext cx="1604732" cy="204315"/>
          </a:xfrm>
        </p:spPr>
        <p:txBody>
          <a:bodyPr/>
          <a:lstStyle>
            <a:lvl1pPr marL="0" indent="0" algn="l">
              <a:buNone/>
              <a:defRPr sz="960" cap="all" baseline="0">
                <a:solidFill>
                  <a:srgbClr val="73FFE9"/>
                </a:solidFill>
                <a:latin typeface="Orator Std" panose="020D0509020203030204" pitchFamily="49" charset="0"/>
              </a:defRPr>
            </a:lvl1pPr>
            <a:lvl2pPr marL="455528" indent="0" algn="ctr">
              <a:buNone/>
              <a:defRPr sz="1992"/>
            </a:lvl2pPr>
            <a:lvl3pPr marL="911057" indent="0" algn="ctr">
              <a:buNone/>
              <a:defRPr sz="1794"/>
            </a:lvl3pPr>
            <a:lvl4pPr marL="1366587" indent="0" algn="ctr">
              <a:buNone/>
              <a:defRPr sz="1595"/>
            </a:lvl4pPr>
            <a:lvl5pPr marL="1822115" indent="0" algn="ctr">
              <a:buNone/>
              <a:defRPr sz="1595"/>
            </a:lvl5pPr>
            <a:lvl6pPr marL="2277644" indent="0" algn="ctr">
              <a:buNone/>
              <a:defRPr sz="1595"/>
            </a:lvl6pPr>
            <a:lvl7pPr marL="2733172" indent="0" algn="ctr">
              <a:buNone/>
              <a:defRPr sz="1595"/>
            </a:lvl7pPr>
            <a:lvl8pPr marL="3188703" indent="0" algn="ctr">
              <a:buNone/>
              <a:defRPr sz="1595"/>
            </a:lvl8pPr>
            <a:lvl9pPr marL="3644231" indent="0" algn="ctr">
              <a:buNone/>
              <a:defRPr sz="1595"/>
            </a:lvl9pPr>
          </a:lstStyle>
          <a:p>
            <a:r>
              <a:rPr lang="en-US"/>
              <a:t>Date</a:t>
            </a:r>
          </a:p>
        </p:txBody>
      </p:sp>
      <p:sp>
        <p:nvSpPr>
          <p:cNvPr id="10" name="object 13">
            <a:extLst>
              <a:ext uri="{FF2B5EF4-FFF2-40B4-BE49-F238E27FC236}">
                <a16:creationId xmlns:a16="http://schemas.microsoft.com/office/drawing/2014/main" id="{F2922B78-E29E-5461-CD13-44D7034A9338}"/>
              </a:ext>
            </a:extLst>
          </p:cNvPr>
          <p:cNvSpPr/>
          <p:nvPr userDrawn="1"/>
        </p:nvSpPr>
        <p:spPr>
          <a:xfrm>
            <a:off x="1" y="2455561"/>
            <a:ext cx="727499" cy="6115"/>
          </a:xfrm>
          <a:custGeom>
            <a:avLst/>
            <a:gdLst/>
            <a:ahLst/>
            <a:cxnLst/>
            <a:rect l="l" t="t" r="r" b="b"/>
            <a:pathLst>
              <a:path w="379095" h="3175">
                <a:moveTo>
                  <a:pt x="0" y="0"/>
                </a:moveTo>
                <a:lnTo>
                  <a:pt x="0" y="3175"/>
                </a:lnTo>
                <a:lnTo>
                  <a:pt x="378536" y="3175"/>
                </a:lnTo>
                <a:lnTo>
                  <a:pt x="378536" y="0"/>
                </a:lnTo>
                <a:lnTo>
                  <a:pt x="0" y="0"/>
                </a:lnTo>
                <a:close/>
              </a:path>
            </a:pathLst>
          </a:custGeom>
          <a:noFill/>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4" name="Picture 13">
            <a:extLst>
              <a:ext uri="{FF2B5EF4-FFF2-40B4-BE49-F238E27FC236}">
                <a16:creationId xmlns:a16="http://schemas.microsoft.com/office/drawing/2014/main" id="{139137B2-C3AA-3623-A16A-400AD4B1A60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80661" y="663070"/>
            <a:ext cx="1262235" cy="745831"/>
          </a:xfrm>
          <a:prstGeom prst="rect">
            <a:avLst/>
          </a:prstGeom>
        </p:spPr>
      </p:pic>
      <p:sp>
        <p:nvSpPr>
          <p:cNvPr id="20" name="Rectangle 19">
            <a:extLst>
              <a:ext uri="{FF2B5EF4-FFF2-40B4-BE49-F238E27FC236}">
                <a16:creationId xmlns:a16="http://schemas.microsoft.com/office/drawing/2014/main" id="{8CC8F4ED-8825-9648-C2A6-5F7A4E6BB1FB}"/>
              </a:ext>
            </a:extLst>
          </p:cNvPr>
          <p:cNvSpPr/>
          <p:nvPr userDrawn="1"/>
        </p:nvSpPr>
        <p:spPr>
          <a:xfrm>
            <a:off x="780660" y="5549977"/>
            <a:ext cx="774406" cy="72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US" sz="3454" b="0" i="0" u="none" strike="noStrike" kern="1200" cap="none" spc="0" normalizeH="0" baseline="0" noProof="0">
              <a:ln>
                <a:noFill/>
              </a:ln>
              <a:solidFill>
                <a:prstClr val="white"/>
              </a:solidFill>
              <a:effectLst/>
              <a:uLnTx/>
              <a:uFillTx/>
              <a:latin typeface="Gellix"/>
              <a:ea typeface="+mn-ea"/>
              <a:cs typeface="+mn-cs"/>
            </a:endParaRPr>
          </a:p>
        </p:txBody>
      </p:sp>
      <p:pic>
        <p:nvPicPr>
          <p:cNvPr id="21" name="Picture 20" descr="A picture containing text, sign&#10;&#10;Description automatically generated">
            <a:extLst>
              <a:ext uri="{FF2B5EF4-FFF2-40B4-BE49-F238E27FC236}">
                <a16:creationId xmlns:a16="http://schemas.microsoft.com/office/drawing/2014/main" id="{8BB642CA-BD48-8A91-7AF7-2FE15544BA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171" y="5628570"/>
            <a:ext cx="641384" cy="566361"/>
          </a:xfrm>
          <a:prstGeom prst="rect">
            <a:avLst/>
          </a:prstGeom>
        </p:spPr>
      </p:pic>
      <p:pic>
        <p:nvPicPr>
          <p:cNvPr id="5" name="Picture 4" descr="Logo&#10;&#10;Description automatically generated">
            <a:extLst>
              <a:ext uri="{FF2B5EF4-FFF2-40B4-BE49-F238E27FC236}">
                <a16:creationId xmlns:a16="http://schemas.microsoft.com/office/drawing/2014/main" id="{5BD970FA-B96D-6A97-BDC7-BBD1E6AFBC5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1577" y="5549977"/>
            <a:ext cx="1341891" cy="723551"/>
          </a:xfrm>
          <a:prstGeom prst="rect">
            <a:avLst/>
          </a:prstGeom>
        </p:spPr>
      </p:pic>
      <p:pic>
        <p:nvPicPr>
          <p:cNvPr id="9" name="Picture 8" descr="Logo, company name&#10;&#10;Description automatically generated">
            <a:extLst>
              <a:ext uri="{FF2B5EF4-FFF2-40B4-BE49-F238E27FC236}">
                <a16:creationId xmlns:a16="http://schemas.microsoft.com/office/drawing/2014/main" id="{A0240827-56F5-72E9-DF8D-057AB38110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81078" y="5505679"/>
            <a:ext cx="837511" cy="807744"/>
          </a:xfrm>
          <a:prstGeom prst="rect">
            <a:avLst/>
          </a:prstGeom>
        </p:spPr>
      </p:pic>
      <p:pic>
        <p:nvPicPr>
          <p:cNvPr id="12" name="Picture 11">
            <a:extLst>
              <a:ext uri="{FF2B5EF4-FFF2-40B4-BE49-F238E27FC236}">
                <a16:creationId xmlns:a16="http://schemas.microsoft.com/office/drawing/2014/main" id="{F055B0A8-715E-F63C-93EE-84DA047A4DD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5087" y="5549975"/>
            <a:ext cx="705305" cy="743369"/>
          </a:xfrm>
          <a:prstGeom prst="rect">
            <a:avLst/>
          </a:prstGeom>
        </p:spPr>
      </p:pic>
      <p:pic>
        <p:nvPicPr>
          <p:cNvPr id="8" name="Picture 7" descr="Chart, sunburst chart&#10;&#10;Description automatically generated">
            <a:extLst>
              <a:ext uri="{FF2B5EF4-FFF2-40B4-BE49-F238E27FC236}">
                <a16:creationId xmlns:a16="http://schemas.microsoft.com/office/drawing/2014/main" id="{DA170798-9C26-A589-95BA-D03D851C1A1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542" r="10357"/>
          <a:stretch/>
        </p:blipFill>
        <p:spPr>
          <a:xfrm>
            <a:off x="4649276" y="5560543"/>
            <a:ext cx="1305375" cy="732803"/>
          </a:xfrm>
          <a:prstGeom prst="rect">
            <a:avLst/>
          </a:prstGeom>
        </p:spPr>
      </p:pic>
    </p:spTree>
    <p:extLst>
      <p:ext uri="{BB962C8B-B14F-4D97-AF65-F5344CB8AC3E}">
        <p14:creationId xmlns:p14="http://schemas.microsoft.com/office/powerpoint/2010/main" val="33650082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9416A91-9D61-F56B-79F8-5259141BB72A}"/>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5" name="object 6">
            <a:extLst>
              <a:ext uri="{FF2B5EF4-FFF2-40B4-BE49-F238E27FC236}">
                <a16:creationId xmlns:a16="http://schemas.microsoft.com/office/drawing/2014/main" id="{314B80F5-A86A-18F1-C698-8B56BADA00C5}"/>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6" name="object 7">
            <a:extLst>
              <a:ext uri="{FF2B5EF4-FFF2-40B4-BE49-F238E27FC236}">
                <a16:creationId xmlns:a16="http://schemas.microsoft.com/office/drawing/2014/main" id="{C3A986CB-4E81-E040-798F-B6AF4BE80936}"/>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4CD97E62-016E-2E98-B8AE-02D238BE9F17}"/>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10" name="Picture 9" descr="A picture containing text, tableware, plate, dishware&#10;&#10;Description automatically generated">
            <a:extLst>
              <a:ext uri="{FF2B5EF4-FFF2-40B4-BE49-F238E27FC236}">
                <a16:creationId xmlns:a16="http://schemas.microsoft.com/office/drawing/2014/main" id="{85B25E45-05AF-7ED7-D039-19DE90E5E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4056658597"/>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A0A499-F595-920B-E693-864137EFDC39}"/>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a:t>Title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9416A91-9D61-F56B-79F8-5259141BB72A}"/>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6">
            <a:extLst>
              <a:ext uri="{FF2B5EF4-FFF2-40B4-BE49-F238E27FC236}">
                <a16:creationId xmlns:a16="http://schemas.microsoft.com/office/drawing/2014/main" id="{314B80F5-A86A-18F1-C698-8B56BADA00C5}"/>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6" name="object 7">
            <a:extLst>
              <a:ext uri="{FF2B5EF4-FFF2-40B4-BE49-F238E27FC236}">
                <a16:creationId xmlns:a16="http://schemas.microsoft.com/office/drawing/2014/main" id="{C3A986CB-4E81-E040-798F-B6AF4BE80936}"/>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2" name="Picture 11" descr="Text&#10;&#10;Description automatically generated">
            <a:extLst>
              <a:ext uri="{FF2B5EF4-FFF2-40B4-BE49-F238E27FC236}">
                <a16:creationId xmlns:a16="http://schemas.microsoft.com/office/drawing/2014/main" id="{B036CDA7-C0FC-BBE3-4FE6-ECAAB00A6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8" name="Text Placeholder 10">
            <a:extLst>
              <a:ext uri="{FF2B5EF4-FFF2-40B4-BE49-F238E27FC236}">
                <a16:creationId xmlns:a16="http://schemas.microsoft.com/office/drawing/2014/main" id="{4CD97E62-016E-2E98-B8AE-02D238BE9F17}"/>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Tree>
    <p:extLst>
      <p:ext uri="{BB962C8B-B14F-4D97-AF65-F5344CB8AC3E}">
        <p14:creationId xmlns:p14="http://schemas.microsoft.com/office/powerpoint/2010/main" val="874952958"/>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8B6C26C-8C24-94DA-92BB-3C8A75448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469" y="1323620"/>
            <a:ext cx="7482531" cy="5534381"/>
          </a:xfrm>
          <a:prstGeom prst="rect">
            <a:avLst/>
          </a:prstGeom>
        </p:spPr>
      </p:pic>
      <p:sp>
        <p:nvSpPr>
          <p:cNvPr id="2" name="Title 1"/>
          <p:cNvSpPr>
            <a:spLocks noGrp="1"/>
          </p:cNvSpPr>
          <p:nvPr>
            <p:ph type="title" hasCustomPrompt="1"/>
          </p:nvPr>
        </p:nvSpPr>
        <p:spPr>
          <a:xfrm>
            <a:off x="1133291" y="1464548"/>
            <a:ext cx="4962712" cy="3690418"/>
          </a:xfrm>
        </p:spPr>
        <p:txBody>
          <a:bodyPr/>
          <a:lstStyle>
            <a:lvl1pPr>
              <a:defRPr>
                <a:solidFill>
                  <a:schemeClr val="tx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6">
            <a:extLst>
              <a:ext uri="{FF2B5EF4-FFF2-40B4-BE49-F238E27FC236}">
                <a16:creationId xmlns:a16="http://schemas.microsoft.com/office/drawing/2014/main" id="{A0299693-CF46-518D-A9F4-5A8956F92E9A}"/>
              </a:ext>
            </a:extLst>
          </p:cNvPr>
          <p:cNvSpPr/>
          <p:nvPr/>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C662BF9D-6FE2-0B81-AD67-56A4590584C5}"/>
              </a:ext>
            </a:extLst>
          </p:cNvPr>
          <p:cNvSpPr/>
          <p:nvPr/>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1" name="Text Placeholder 10">
            <a:extLst>
              <a:ext uri="{FF2B5EF4-FFF2-40B4-BE49-F238E27FC236}">
                <a16:creationId xmlns:a16="http://schemas.microsoft.com/office/drawing/2014/main" id="{9E03AA5E-552E-0AA2-2739-3666A1279894}"/>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3" name="Picture 2" descr="A picture containing text, tableware, plate, dishware&#10;&#10;Description automatically generated">
            <a:extLst>
              <a:ext uri="{FF2B5EF4-FFF2-40B4-BE49-F238E27FC236}">
                <a16:creationId xmlns:a16="http://schemas.microsoft.com/office/drawing/2014/main" id="{FEB6F1EE-D3E1-F987-E427-8C00FF665E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1138876034"/>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a:t>Title </a:t>
            </a:r>
            <a:endParaRPr lang="en-US"/>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67967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amp; Tex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FF62CB4A-4927-183E-09C8-41A52FAEBD60}"/>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48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dirty="0"/>
              <a:t>Title </a:t>
            </a:r>
            <a:endParaRPr lang="en-US" dirty="0"/>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1687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83E2-D522-473D-BF5B-AFB7B567D63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C4307DC-992C-4B6B-AD7A-B9747B32A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651D36-3CBC-401D-B7C1-1FBE3F55A463}"/>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488A8AFF-F05B-4E72-BE71-3207B2E271F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5D4D552-384A-44A7-9D14-CBA42CC512A8}"/>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290453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Slide &amp; Tex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FF3689D6-54DF-7F55-C4CA-3A2B4109FD02}"/>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95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D916B77-2DC7-5756-BF9F-1C6054F92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6" t="446" r="446" b="478"/>
          <a:stretch/>
        </p:blipFill>
        <p:spPr>
          <a:xfrm>
            <a:off x="1" y="1"/>
            <a:ext cx="12191992"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a:t>Title </a:t>
            </a:r>
            <a:endParaRPr lang="en-US"/>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4" name="Picture 3" descr="Text&#10;&#10;Description automatically generated">
            <a:extLst>
              <a:ext uri="{FF2B5EF4-FFF2-40B4-BE49-F238E27FC236}">
                <a16:creationId xmlns:a16="http://schemas.microsoft.com/office/drawing/2014/main" id="{437A376F-960B-E68B-B8C5-D6C4A7A32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78431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1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4970" y="1405865"/>
            <a:ext cx="4784602" cy="133919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5818688" y="918032"/>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6359411" y="781584"/>
            <a:ext cx="4690160"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6264970" y="3036816"/>
            <a:ext cx="4784602" cy="30396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575711" y="0"/>
            <a:ext cx="5140893" cy="6885035"/>
          </a:xfrm>
          <a:solidFill>
            <a:schemeClr val="bg1">
              <a:lumMod val="95000"/>
            </a:schemeClr>
          </a:solidFill>
        </p:spPr>
        <p:txBody>
          <a:bodyPr anchor="ctr" anchorCtr="0"/>
          <a:lstStyle>
            <a:lvl1pPr algn="ctr">
              <a:defRPr/>
            </a:lvl1pPr>
          </a:lstStyle>
          <a:p>
            <a:endParaRPr lang="en-GB"/>
          </a:p>
        </p:txBody>
      </p:sp>
      <p:sp>
        <p:nvSpPr>
          <p:cNvPr id="5" name="object 6">
            <a:extLst>
              <a:ext uri="{FF2B5EF4-FFF2-40B4-BE49-F238E27FC236}">
                <a16:creationId xmlns:a16="http://schemas.microsoft.com/office/drawing/2014/main" id="{5F41D280-A014-EA73-396F-B8BFB2F88042}"/>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A picture containing text, tableware, plate, dishware&#10;&#10;Description automatically generated">
            <a:extLst>
              <a:ext uri="{FF2B5EF4-FFF2-40B4-BE49-F238E27FC236}">
                <a16:creationId xmlns:a16="http://schemas.microsoft.com/office/drawing/2014/main" id="{C9A2DA6A-9B43-31D4-F60B-241DAA4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3120157268"/>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1 (l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DB647-C6D8-8477-14AC-B1A9D32B51B6}"/>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6264970" y="1405865"/>
            <a:ext cx="4784602" cy="133919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5818688" y="918032"/>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6359411" y="781584"/>
            <a:ext cx="4690160"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6264970" y="3036816"/>
            <a:ext cx="4784602" cy="30396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575711" y="0"/>
            <a:ext cx="5140893" cy="6885035"/>
          </a:xfrm>
          <a:solidFill>
            <a:schemeClr val="bg1">
              <a:lumMod val="95000"/>
            </a:schemeClr>
          </a:solidFill>
        </p:spPr>
        <p:txBody>
          <a:bodyPr anchor="ctr" anchorCtr="0"/>
          <a:lstStyle>
            <a:lvl1pPr algn="ctr">
              <a:defRPr/>
            </a:lvl1pPr>
          </a:lstStyle>
          <a:p>
            <a:endParaRPr lang="en-GB"/>
          </a:p>
        </p:txBody>
      </p:sp>
      <p:sp>
        <p:nvSpPr>
          <p:cNvPr id="9" name="object 6">
            <a:extLst>
              <a:ext uri="{FF2B5EF4-FFF2-40B4-BE49-F238E27FC236}">
                <a16:creationId xmlns:a16="http://schemas.microsoft.com/office/drawing/2014/main" id="{44C57442-03B2-C9F9-C788-3D6C42F4C89E}"/>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5" name="Picture 4" descr="Text&#10;&#10;Description automatically generated">
            <a:extLst>
              <a:ext uri="{FF2B5EF4-FFF2-40B4-BE49-F238E27FC236}">
                <a16:creationId xmlns:a16="http://schemas.microsoft.com/office/drawing/2014/main" id="{AC319D6C-FE3C-510C-D095-CC18748B99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1198594781"/>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2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3291" y="1623539"/>
            <a:ext cx="4784602" cy="133919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1128608" y="763241"/>
            <a:ext cx="4690160"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1133291" y="3036816"/>
            <a:ext cx="4784602" cy="30396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6914309" y="3962"/>
            <a:ext cx="5277691" cy="6854038"/>
          </a:xfrm>
          <a:solidFill>
            <a:schemeClr val="bg1">
              <a:lumMod val="95000"/>
            </a:schemeClr>
          </a:solidFill>
        </p:spPr>
        <p:txBody>
          <a:bodyPr anchor="ctr" anchorCtr="0"/>
          <a:lstStyle>
            <a:lvl1pPr algn="ctr">
              <a:defRPr/>
            </a:lvl1pPr>
          </a:lstStyle>
          <a:p>
            <a:endParaRPr lang="en-GB"/>
          </a:p>
        </p:txBody>
      </p:sp>
      <p:sp>
        <p:nvSpPr>
          <p:cNvPr id="5" name="object 6">
            <a:extLst>
              <a:ext uri="{FF2B5EF4-FFF2-40B4-BE49-F238E27FC236}">
                <a16:creationId xmlns:a16="http://schemas.microsoft.com/office/drawing/2014/main" id="{5F41D280-A014-EA73-396F-B8BFB2F88042}"/>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A picture containing text, tableware, plate, dishware&#10;&#10;Description automatically generated">
            <a:extLst>
              <a:ext uri="{FF2B5EF4-FFF2-40B4-BE49-F238E27FC236}">
                <a16:creationId xmlns:a16="http://schemas.microsoft.com/office/drawing/2014/main" id="{50219D28-6D37-31F9-B167-FEBA4C4BA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2276261338"/>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2 (dar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C1C5DA-96AE-033F-7112-A042B6DAFC6D}"/>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1133291" y="1623539"/>
            <a:ext cx="4784602" cy="133919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1133291" y="3036816"/>
            <a:ext cx="4784602" cy="30396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6914309" y="3962"/>
            <a:ext cx="5277691" cy="6854038"/>
          </a:xfrm>
          <a:solidFill>
            <a:schemeClr val="bg1">
              <a:lumMod val="95000"/>
            </a:schemeClr>
          </a:solidFill>
        </p:spPr>
        <p:txBody>
          <a:bodyPr anchor="ctr" anchorCtr="0"/>
          <a:lstStyle>
            <a:lvl1pPr algn="ctr">
              <a:defRPr/>
            </a:lvl1pPr>
          </a:lstStyle>
          <a:p>
            <a:endParaRPr lang="en-GB"/>
          </a:p>
        </p:txBody>
      </p:sp>
      <p:sp>
        <p:nvSpPr>
          <p:cNvPr id="11" name="object 7">
            <a:extLst>
              <a:ext uri="{FF2B5EF4-FFF2-40B4-BE49-F238E27FC236}">
                <a16:creationId xmlns:a16="http://schemas.microsoft.com/office/drawing/2014/main" id="{8D905ECD-199D-FD6A-F3AD-2248AC3AC3B9}"/>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3" name="Text Placeholder 10">
            <a:extLst>
              <a:ext uri="{FF2B5EF4-FFF2-40B4-BE49-F238E27FC236}">
                <a16:creationId xmlns:a16="http://schemas.microsoft.com/office/drawing/2014/main" id="{7B7FB896-9023-A025-4ECE-47CF65FCE9F9}"/>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15" name="object 6">
            <a:extLst>
              <a:ext uri="{FF2B5EF4-FFF2-40B4-BE49-F238E27FC236}">
                <a16:creationId xmlns:a16="http://schemas.microsoft.com/office/drawing/2014/main" id="{67967AC0-7E80-86ED-CA58-C009237A409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352D2600-5B17-E7B4-BAB2-B9C58ECD2B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591403519"/>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7CC4EA2D-1590-52BC-8277-3276315818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9" t="529" r="693" b="529"/>
          <a:stretch/>
        </p:blipFill>
        <p:spPr>
          <a:xfrm>
            <a:off x="1" y="1"/>
            <a:ext cx="12192004" cy="6858000"/>
          </a:xfrm>
          <a:prstGeom prst="rect">
            <a:avLst/>
          </a:prstGeom>
        </p:spPr>
      </p:pic>
      <p:grpSp>
        <p:nvGrpSpPr>
          <p:cNvPr id="13" name="Group 12">
            <a:extLst>
              <a:ext uri="{FF2B5EF4-FFF2-40B4-BE49-F238E27FC236}">
                <a16:creationId xmlns:a16="http://schemas.microsoft.com/office/drawing/2014/main" id="{3D345B8F-B500-D4A7-1080-0174C97EDE37}"/>
              </a:ext>
            </a:extLst>
          </p:cNvPr>
          <p:cNvGrpSpPr/>
          <p:nvPr userDrawn="1"/>
        </p:nvGrpSpPr>
        <p:grpSpPr>
          <a:xfrm>
            <a:off x="1165467" y="2917493"/>
            <a:ext cx="10483536" cy="3179452"/>
            <a:chOff x="607317" y="1514800"/>
            <a:chExt cx="5462905" cy="1650813"/>
          </a:xfrm>
        </p:grpSpPr>
        <p:sp>
          <p:nvSpPr>
            <p:cNvPr id="14" name="object 10">
              <a:extLst>
                <a:ext uri="{FF2B5EF4-FFF2-40B4-BE49-F238E27FC236}">
                  <a16:creationId xmlns:a16="http://schemas.microsoft.com/office/drawing/2014/main" id="{AF31D8D8-BB41-6411-A5A2-3989F0BD1A8B}"/>
                </a:ext>
              </a:extLst>
            </p:cNvPr>
            <p:cNvSpPr/>
            <p:nvPr/>
          </p:nvSpPr>
          <p:spPr>
            <a:xfrm>
              <a:off x="608456" y="1515249"/>
              <a:ext cx="5461635" cy="1650364"/>
            </a:xfrm>
            <a:custGeom>
              <a:avLst/>
              <a:gdLst/>
              <a:ahLst/>
              <a:cxnLst/>
              <a:rect l="l" t="t" r="r" b="b"/>
              <a:pathLst>
                <a:path w="5461635" h="1650364">
                  <a:moveTo>
                    <a:pt x="5461279" y="0"/>
                  </a:moveTo>
                  <a:lnTo>
                    <a:pt x="0" y="0"/>
                  </a:lnTo>
                  <a:lnTo>
                    <a:pt x="0" y="1649920"/>
                  </a:lnTo>
                  <a:lnTo>
                    <a:pt x="5461279" y="1649920"/>
                  </a:lnTo>
                  <a:lnTo>
                    <a:pt x="5461279" y="0"/>
                  </a:lnTo>
                  <a:close/>
                </a:path>
              </a:pathLst>
            </a:custGeom>
            <a:solidFill>
              <a:srgbClr val="FFFFFF"/>
            </a:solidFill>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5" name="object 11">
              <a:extLst>
                <a:ext uri="{FF2B5EF4-FFF2-40B4-BE49-F238E27FC236}">
                  <a16:creationId xmlns:a16="http://schemas.microsoft.com/office/drawing/2014/main" id="{57E6599F-2C90-7B5B-4792-A4547F941372}"/>
                </a:ext>
              </a:extLst>
            </p:cNvPr>
            <p:cNvSpPr>
              <a:spLocks/>
            </p:cNvSpPr>
            <p:nvPr/>
          </p:nvSpPr>
          <p:spPr>
            <a:xfrm>
              <a:off x="608456" y="1515249"/>
              <a:ext cx="5461635" cy="1650364"/>
            </a:xfrm>
            <a:custGeom>
              <a:avLst/>
              <a:gdLst/>
              <a:ahLst/>
              <a:cxnLst/>
              <a:rect l="l" t="t" r="r" b="b"/>
              <a:pathLst>
                <a:path w="5460365" h="1649095">
                  <a:moveTo>
                    <a:pt x="0" y="0"/>
                  </a:moveTo>
                  <a:lnTo>
                    <a:pt x="5460149" y="0"/>
                  </a:lnTo>
                  <a:lnTo>
                    <a:pt x="5460149" y="1648777"/>
                  </a:lnTo>
                  <a:lnTo>
                    <a:pt x="0" y="1648777"/>
                  </a:lnTo>
                  <a:lnTo>
                    <a:pt x="0" y="0"/>
                  </a:lnTo>
                  <a:close/>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6" name="object 22">
              <a:extLst>
                <a:ext uri="{FF2B5EF4-FFF2-40B4-BE49-F238E27FC236}">
                  <a16:creationId xmlns:a16="http://schemas.microsoft.com/office/drawing/2014/main" id="{BDB9B51F-2F1D-9A7F-6D09-F79F580482BB}"/>
                </a:ext>
              </a:extLst>
            </p:cNvPr>
            <p:cNvSpPr/>
            <p:nvPr/>
          </p:nvSpPr>
          <p:spPr>
            <a:xfrm>
              <a:off x="1392556" y="1514800"/>
              <a:ext cx="0" cy="1644650"/>
            </a:xfrm>
            <a:custGeom>
              <a:avLst/>
              <a:gdLst/>
              <a:ahLst/>
              <a:cxnLst/>
              <a:rect l="l" t="t" r="r" b="b"/>
              <a:pathLst>
                <a:path h="1644650">
                  <a:moveTo>
                    <a:pt x="0" y="0"/>
                  </a:moveTo>
                  <a:lnTo>
                    <a:pt x="0" y="1644103"/>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7" name="object 23">
              <a:extLst>
                <a:ext uri="{FF2B5EF4-FFF2-40B4-BE49-F238E27FC236}">
                  <a16:creationId xmlns:a16="http://schemas.microsoft.com/office/drawing/2014/main" id="{5FD6DC4D-09D7-B278-F683-7582B360F96D}"/>
                </a:ext>
              </a:extLst>
            </p:cNvPr>
            <p:cNvSpPr/>
            <p:nvPr/>
          </p:nvSpPr>
          <p:spPr>
            <a:xfrm>
              <a:off x="2173229"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8" name="object 24">
              <a:extLst>
                <a:ext uri="{FF2B5EF4-FFF2-40B4-BE49-F238E27FC236}">
                  <a16:creationId xmlns:a16="http://schemas.microsoft.com/office/drawing/2014/main" id="{410800C1-6539-0FA0-5A73-DC2BB3C6440B}"/>
                </a:ext>
              </a:extLst>
            </p:cNvPr>
            <p:cNvSpPr/>
            <p:nvPr/>
          </p:nvSpPr>
          <p:spPr>
            <a:xfrm>
              <a:off x="2953901"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9" name="object 25">
              <a:extLst>
                <a:ext uri="{FF2B5EF4-FFF2-40B4-BE49-F238E27FC236}">
                  <a16:creationId xmlns:a16="http://schemas.microsoft.com/office/drawing/2014/main" id="{02543B4B-F349-D857-B33A-702F898AEFBF}"/>
                </a:ext>
              </a:extLst>
            </p:cNvPr>
            <p:cNvSpPr/>
            <p:nvPr/>
          </p:nvSpPr>
          <p:spPr>
            <a:xfrm>
              <a:off x="373457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0" name="object 26">
              <a:extLst>
                <a:ext uri="{FF2B5EF4-FFF2-40B4-BE49-F238E27FC236}">
                  <a16:creationId xmlns:a16="http://schemas.microsoft.com/office/drawing/2014/main" id="{9D1D5BFB-0224-3425-C431-9DE327169907}"/>
                </a:ext>
              </a:extLst>
            </p:cNvPr>
            <p:cNvSpPr/>
            <p:nvPr/>
          </p:nvSpPr>
          <p:spPr>
            <a:xfrm>
              <a:off x="451296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1" name="object 27">
              <a:extLst>
                <a:ext uri="{FF2B5EF4-FFF2-40B4-BE49-F238E27FC236}">
                  <a16:creationId xmlns:a16="http://schemas.microsoft.com/office/drawing/2014/main" id="{95C9E8E2-AC73-78B6-7668-5820231F8AE9}"/>
                </a:ext>
              </a:extLst>
            </p:cNvPr>
            <p:cNvSpPr/>
            <p:nvPr/>
          </p:nvSpPr>
          <p:spPr>
            <a:xfrm>
              <a:off x="529135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2" name="object 28">
              <a:extLst>
                <a:ext uri="{FF2B5EF4-FFF2-40B4-BE49-F238E27FC236}">
                  <a16:creationId xmlns:a16="http://schemas.microsoft.com/office/drawing/2014/main" id="{677FEB5F-C40A-C11C-C556-CCB1135A2448}"/>
                </a:ext>
              </a:extLst>
            </p:cNvPr>
            <p:cNvSpPr/>
            <p:nvPr/>
          </p:nvSpPr>
          <p:spPr>
            <a:xfrm>
              <a:off x="607317" y="2329713"/>
              <a:ext cx="5462905" cy="0"/>
            </a:xfrm>
            <a:custGeom>
              <a:avLst/>
              <a:gdLst/>
              <a:ahLst/>
              <a:cxnLst/>
              <a:rect l="l" t="t" r="r" b="b"/>
              <a:pathLst>
                <a:path w="5462905">
                  <a:moveTo>
                    <a:pt x="0" y="0"/>
                  </a:moveTo>
                  <a:lnTo>
                    <a:pt x="5462422" y="0"/>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grpSp>
      <p:sp>
        <p:nvSpPr>
          <p:cNvPr id="2" name="Title 1"/>
          <p:cNvSpPr>
            <a:spLocks noGrp="1"/>
          </p:cNvSpPr>
          <p:nvPr>
            <p:ph type="title" hasCustomPrompt="1"/>
          </p:nvPr>
        </p:nvSpPr>
        <p:spPr>
          <a:xfrm>
            <a:off x="1133291" y="1623540"/>
            <a:ext cx="4962712" cy="1128223"/>
          </a:xfrm>
        </p:spPr>
        <p:txBody>
          <a:bodyPr/>
          <a:lstStyle>
            <a:lvl1pPr>
              <a:defRPr>
                <a:solidFill>
                  <a:schemeClr val="bg1"/>
                </a:solidFill>
              </a:defRPr>
            </a:lvl1p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5" name="object 7">
            <a:extLst>
              <a:ext uri="{FF2B5EF4-FFF2-40B4-BE49-F238E27FC236}">
                <a16:creationId xmlns:a16="http://schemas.microsoft.com/office/drawing/2014/main" id="{344B96F3-1DCA-FFE6-4EF3-4F899C17737E}"/>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24" name="Picture Placeholder 23">
            <a:extLst>
              <a:ext uri="{FF2B5EF4-FFF2-40B4-BE49-F238E27FC236}">
                <a16:creationId xmlns:a16="http://schemas.microsoft.com/office/drawing/2014/main" id="{B6B1A9ED-8F7F-6B52-4B60-97D3CEE7C9FF}"/>
              </a:ext>
            </a:extLst>
          </p:cNvPr>
          <p:cNvSpPr>
            <a:spLocks noGrp="1"/>
          </p:cNvSpPr>
          <p:nvPr>
            <p:ph type="pic" sz="quarter" idx="12" hasCustomPrompt="1"/>
          </p:nvPr>
        </p:nvSpPr>
        <p:spPr>
          <a:xfrm>
            <a:off x="1310660" y="3450072"/>
            <a:ext cx="1213937" cy="495317"/>
          </a:xfrm>
        </p:spPr>
        <p:txBody>
          <a:bodyPr anchor="ctr" anchorCtr="0"/>
          <a:lstStyle>
            <a:lvl1pPr algn="ctr">
              <a:defRPr sz="768"/>
            </a:lvl1pPr>
          </a:lstStyle>
          <a:p>
            <a:r>
              <a:rPr lang="en-GB"/>
              <a:t>Logo</a:t>
            </a:r>
          </a:p>
        </p:txBody>
      </p:sp>
      <p:sp>
        <p:nvSpPr>
          <p:cNvPr id="39" name="Picture Placeholder 23">
            <a:extLst>
              <a:ext uri="{FF2B5EF4-FFF2-40B4-BE49-F238E27FC236}">
                <a16:creationId xmlns:a16="http://schemas.microsoft.com/office/drawing/2014/main" id="{C1D40BF0-DDB9-A34F-A8E9-B0C3DC046F06}"/>
              </a:ext>
            </a:extLst>
          </p:cNvPr>
          <p:cNvSpPr>
            <a:spLocks noGrp="1"/>
          </p:cNvSpPr>
          <p:nvPr>
            <p:ph type="pic" sz="quarter" idx="13" hasCustomPrompt="1"/>
          </p:nvPr>
        </p:nvSpPr>
        <p:spPr>
          <a:xfrm>
            <a:off x="2806932" y="3450072"/>
            <a:ext cx="1213937" cy="495317"/>
          </a:xfrm>
        </p:spPr>
        <p:txBody>
          <a:bodyPr anchor="ctr" anchorCtr="0"/>
          <a:lstStyle>
            <a:lvl1pPr algn="ctr">
              <a:defRPr sz="768"/>
            </a:lvl1pPr>
          </a:lstStyle>
          <a:p>
            <a:r>
              <a:rPr lang="en-GB"/>
              <a:t>Logo</a:t>
            </a:r>
          </a:p>
        </p:txBody>
      </p:sp>
      <p:sp>
        <p:nvSpPr>
          <p:cNvPr id="40" name="Picture Placeholder 23">
            <a:extLst>
              <a:ext uri="{FF2B5EF4-FFF2-40B4-BE49-F238E27FC236}">
                <a16:creationId xmlns:a16="http://schemas.microsoft.com/office/drawing/2014/main" id="{B9594152-C11B-7DF6-24DA-CFD14AB1375C}"/>
              </a:ext>
            </a:extLst>
          </p:cNvPr>
          <p:cNvSpPr>
            <a:spLocks noGrp="1"/>
          </p:cNvSpPr>
          <p:nvPr>
            <p:ph type="pic" sz="quarter" idx="14" hasCustomPrompt="1"/>
          </p:nvPr>
        </p:nvSpPr>
        <p:spPr>
          <a:xfrm>
            <a:off x="4303204" y="3450072"/>
            <a:ext cx="1213937" cy="495317"/>
          </a:xfrm>
        </p:spPr>
        <p:txBody>
          <a:bodyPr anchor="ctr" anchorCtr="0"/>
          <a:lstStyle>
            <a:lvl1pPr algn="ctr">
              <a:defRPr sz="768"/>
            </a:lvl1pPr>
          </a:lstStyle>
          <a:p>
            <a:r>
              <a:rPr lang="en-GB"/>
              <a:t>Logo</a:t>
            </a:r>
          </a:p>
        </p:txBody>
      </p:sp>
      <p:sp>
        <p:nvSpPr>
          <p:cNvPr id="41" name="Picture Placeholder 23">
            <a:extLst>
              <a:ext uri="{FF2B5EF4-FFF2-40B4-BE49-F238E27FC236}">
                <a16:creationId xmlns:a16="http://schemas.microsoft.com/office/drawing/2014/main" id="{F8DCB983-45F2-302E-59FA-D1A69B8096CD}"/>
              </a:ext>
            </a:extLst>
          </p:cNvPr>
          <p:cNvSpPr>
            <a:spLocks noGrp="1"/>
          </p:cNvSpPr>
          <p:nvPr>
            <p:ph type="pic" sz="quarter" idx="15" hasCustomPrompt="1"/>
          </p:nvPr>
        </p:nvSpPr>
        <p:spPr>
          <a:xfrm>
            <a:off x="5799476" y="3450072"/>
            <a:ext cx="1213937" cy="495317"/>
          </a:xfrm>
        </p:spPr>
        <p:txBody>
          <a:bodyPr anchor="ctr" anchorCtr="0"/>
          <a:lstStyle>
            <a:lvl1pPr algn="ctr">
              <a:defRPr sz="768"/>
            </a:lvl1pPr>
          </a:lstStyle>
          <a:p>
            <a:r>
              <a:rPr lang="en-GB"/>
              <a:t>Logo</a:t>
            </a:r>
          </a:p>
        </p:txBody>
      </p:sp>
      <p:sp>
        <p:nvSpPr>
          <p:cNvPr id="42" name="Picture Placeholder 23">
            <a:extLst>
              <a:ext uri="{FF2B5EF4-FFF2-40B4-BE49-F238E27FC236}">
                <a16:creationId xmlns:a16="http://schemas.microsoft.com/office/drawing/2014/main" id="{F780EE98-0275-EC70-973D-C3A11286BE93}"/>
              </a:ext>
            </a:extLst>
          </p:cNvPr>
          <p:cNvSpPr>
            <a:spLocks noGrp="1"/>
          </p:cNvSpPr>
          <p:nvPr>
            <p:ph type="pic" sz="quarter" idx="16" hasCustomPrompt="1"/>
          </p:nvPr>
        </p:nvSpPr>
        <p:spPr>
          <a:xfrm>
            <a:off x="7295748" y="3450072"/>
            <a:ext cx="1213937" cy="495317"/>
          </a:xfrm>
        </p:spPr>
        <p:txBody>
          <a:bodyPr anchor="ctr" anchorCtr="0"/>
          <a:lstStyle>
            <a:lvl1pPr algn="ctr">
              <a:defRPr sz="768"/>
            </a:lvl1pPr>
          </a:lstStyle>
          <a:p>
            <a:r>
              <a:rPr lang="en-GB"/>
              <a:t>Logo</a:t>
            </a:r>
          </a:p>
        </p:txBody>
      </p:sp>
      <p:sp>
        <p:nvSpPr>
          <p:cNvPr id="43" name="Picture Placeholder 23">
            <a:extLst>
              <a:ext uri="{FF2B5EF4-FFF2-40B4-BE49-F238E27FC236}">
                <a16:creationId xmlns:a16="http://schemas.microsoft.com/office/drawing/2014/main" id="{4F88D9DE-640B-6CCF-85EB-EF39A7DAF3D8}"/>
              </a:ext>
            </a:extLst>
          </p:cNvPr>
          <p:cNvSpPr>
            <a:spLocks noGrp="1"/>
          </p:cNvSpPr>
          <p:nvPr>
            <p:ph type="pic" sz="quarter" idx="17" hasCustomPrompt="1"/>
          </p:nvPr>
        </p:nvSpPr>
        <p:spPr>
          <a:xfrm>
            <a:off x="8792020" y="3450072"/>
            <a:ext cx="1213937" cy="495317"/>
          </a:xfrm>
        </p:spPr>
        <p:txBody>
          <a:bodyPr anchor="ctr" anchorCtr="0"/>
          <a:lstStyle>
            <a:lvl1pPr algn="ctr">
              <a:defRPr sz="768"/>
            </a:lvl1pPr>
          </a:lstStyle>
          <a:p>
            <a:r>
              <a:rPr lang="en-GB"/>
              <a:t>Logo</a:t>
            </a:r>
          </a:p>
        </p:txBody>
      </p:sp>
      <p:sp>
        <p:nvSpPr>
          <p:cNvPr id="44" name="Picture Placeholder 23">
            <a:extLst>
              <a:ext uri="{FF2B5EF4-FFF2-40B4-BE49-F238E27FC236}">
                <a16:creationId xmlns:a16="http://schemas.microsoft.com/office/drawing/2014/main" id="{BB014489-3220-BD93-8EBF-8CC93291A58D}"/>
              </a:ext>
            </a:extLst>
          </p:cNvPr>
          <p:cNvSpPr>
            <a:spLocks noGrp="1"/>
          </p:cNvSpPr>
          <p:nvPr>
            <p:ph type="pic" sz="quarter" idx="18" hasCustomPrompt="1"/>
          </p:nvPr>
        </p:nvSpPr>
        <p:spPr>
          <a:xfrm>
            <a:off x="10288288" y="3450072"/>
            <a:ext cx="1213937" cy="495317"/>
          </a:xfrm>
        </p:spPr>
        <p:txBody>
          <a:bodyPr anchor="ctr" anchorCtr="0"/>
          <a:lstStyle>
            <a:lvl1pPr algn="ctr">
              <a:defRPr sz="768"/>
            </a:lvl1pPr>
          </a:lstStyle>
          <a:p>
            <a:r>
              <a:rPr lang="en-GB"/>
              <a:t>Logo</a:t>
            </a:r>
          </a:p>
        </p:txBody>
      </p:sp>
      <p:sp>
        <p:nvSpPr>
          <p:cNvPr id="45" name="Picture Placeholder 23">
            <a:extLst>
              <a:ext uri="{FF2B5EF4-FFF2-40B4-BE49-F238E27FC236}">
                <a16:creationId xmlns:a16="http://schemas.microsoft.com/office/drawing/2014/main" id="{16B04CE0-5C8A-CD68-BE94-86024F94372C}"/>
              </a:ext>
            </a:extLst>
          </p:cNvPr>
          <p:cNvSpPr>
            <a:spLocks noGrp="1"/>
          </p:cNvSpPr>
          <p:nvPr>
            <p:ph type="pic" sz="quarter" idx="19" hasCustomPrompt="1"/>
          </p:nvPr>
        </p:nvSpPr>
        <p:spPr>
          <a:xfrm>
            <a:off x="1310660" y="5050344"/>
            <a:ext cx="1213937" cy="495317"/>
          </a:xfrm>
        </p:spPr>
        <p:txBody>
          <a:bodyPr anchor="ctr" anchorCtr="0"/>
          <a:lstStyle>
            <a:lvl1pPr algn="ctr">
              <a:defRPr sz="768"/>
            </a:lvl1pPr>
          </a:lstStyle>
          <a:p>
            <a:r>
              <a:rPr lang="en-GB"/>
              <a:t>Logo</a:t>
            </a:r>
          </a:p>
        </p:txBody>
      </p:sp>
      <p:sp>
        <p:nvSpPr>
          <p:cNvPr id="46" name="Picture Placeholder 23">
            <a:extLst>
              <a:ext uri="{FF2B5EF4-FFF2-40B4-BE49-F238E27FC236}">
                <a16:creationId xmlns:a16="http://schemas.microsoft.com/office/drawing/2014/main" id="{3BD12A50-C1CC-43B3-EF4A-810F91990527}"/>
              </a:ext>
            </a:extLst>
          </p:cNvPr>
          <p:cNvSpPr>
            <a:spLocks noGrp="1"/>
          </p:cNvSpPr>
          <p:nvPr>
            <p:ph type="pic" sz="quarter" idx="20" hasCustomPrompt="1"/>
          </p:nvPr>
        </p:nvSpPr>
        <p:spPr>
          <a:xfrm>
            <a:off x="2806932" y="5050344"/>
            <a:ext cx="1213937" cy="495317"/>
          </a:xfrm>
        </p:spPr>
        <p:txBody>
          <a:bodyPr anchor="ctr" anchorCtr="0"/>
          <a:lstStyle>
            <a:lvl1pPr algn="ctr">
              <a:defRPr sz="768"/>
            </a:lvl1pPr>
          </a:lstStyle>
          <a:p>
            <a:r>
              <a:rPr lang="en-GB"/>
              <a:t>Logo</a:t>
            </a:r>
          </a:p>
        </p:txBody>
      </p:sp>
      <p:sp>
        <p:nvSpPr>
          <p:cNvPr id="47" name="Picture Placeholder 23">
            <a:extLst>
              <a:ext uri="{FF2B5EF4-FFF2-40B4-BE49-F238E27FC236}">
                <a16:creationId xmlns:a16="http://schemas.microsoft.com/office/drawing/2014/main" id="{384843ED-9497-8FC0-5A36-20B960F27853}"/>
              </a:ext>
            </a:extLst>
          </p:cNvPr>
          <p:cNvSpPr>
            <a:spLocks noGrp="1"/>
          </p:cNvSpPr>
          <p:nvPr>
            <p:ph type="pic" sz="quarter" idx="21" hasCustomPrompt="1"/>
          </p:nvPr>
        </p:nvSpPr>
        <p:spPr>
          <a:xfrm>
            <a:off x="4303204" y="5050344"/>
            <a:ext cx="1213937" cy="495317"/>
          </a:xfrm>
        </p:spPr>
        <p:txBody>
          <a:bodyPr anchor="ctr" anchorCtr="0"/>
          <a:lstStyle>
            <a:lvl1pPr algn="ctr">
              <a:defRPr sz="768"/>
            </a:lvl1pPr>
          </a:lstStyle>
          <a:p>
            <a:r>
              <a:rPr lang="en-GB"/>
              <a:t>Logo</a:t>
            </a:r>
          </a:p>
        </p:txBody>
      </p:sp>
      <p:sp>
        <p:nvSpPr>
          <p:cNvPr id="48" name="Picture Placeholder 23">
            <a:extLst>
              <a:ext uri="{FF2B5EF4-FFF2-40B4-BE49-F238E27FC236}">
                <a16:creationId xmlns:a16="http://schemas.microsoft.com/office/drawing/2014/main" id="{60E854CF-B886-ED4E-6E6B-A8051E2E5E4B}"/>
              </a:ext>
            </a:extLst>
          </p:cNvPr>
          <p:cNvSpPr>
            <a:spLocks noGrp="1"/>
          </p:cNvSpPr>
          <p:nvPr>
            <p:ph type="pic" sz="quarter" idx="22" hasCustomPrompt="1"/>
          </p:nvPr>
        </p:nvSpPr>
        <p:spPr>
          <a:xfrm>
            <a:off x="5799476" y="5050344"/>
            <a:ext cx="1213937" cy="495317"/>
          </a:xfrm>
        </p:spPr>
        <p:txBody>
          <a:bodyPr anchor="ctr" anchorCtr="0"/>
          <a:lstStyle>
            <a:lvl1pPr algn="ctr">
              <a:defRPr sz="768"/>
            </a:lvl1pPr>
          </a:lstStyle>
          <a:p>
            <a:r>
              <a:rPr lang="en-GB"/>
              <a:t>Logo</a:t>
            </a:r>
          </a:p>
        </p:txBody>
      </p:sp>
      <p:sp>
        <p:nvSpPr>
          <p:cNvPr id="49" name="Picture Placeholder 23">
            <a:extLst>
              <a:ext uri="{FF2B5EF4-FFF2-40B4-BE49-F238E27FC236}">
                <a16:creationId xmlns:a16="http://schemas.microsoft.com/office/drawing/2014/main" id="{B0F00CEB-D819-7B7C-B2D4-43317311D9C7}"/>
              </a:ext>
            </a:extLst>
          </p:cNvPr>
          <p:cNvSpPr>
            <a:spLocks noGrp="1"/>
          </p:cNvSpPr>
          <p:nvPr>
            <p:ph type="pic" sz="quarter" idx="23" hasCustomPrompt="1"/>
          </p:nvPr>
        </p:nvSpPr>
        <p:spPr>
          <a:xfrm>
            <a:off x="7295748" y="5050344"/>
            <a:ext cx="1213937" cy="495317"/>
          </a:xfrm>
        </p:spPr>
        <p:txBody>
          <a:bodyPr anchor="ctr" anchorCtr="0"/>
          <a:lstStyle>
            <a:lvl1pPr algn="ctr">
              <a:defRPr sz="768"/>
            </a:lvl1pPr>
          </a:lstStyle>
          <a:p>
            <a:r>
              <a:rPr lang="en-GB"/>
              <a:t>Logo</a:t>
            </a:r>
          </a:p>
        </p:txBody>
      </p:sp>
      <p:sp>
        <p:nvSpPr>
          <p:cNvPr id="50" name="Picture Placeholder 23">
            <a:extLst>
              <a:ext uri="{FF2B5EF4-FFF2-40B4-BE49-F238E27FC236}">
                <a16:creationId xmlns:a16="http://schemas.microsoft.com/office/drawing/2014/main" id="{253FBBE8-07A2-9AD3-88DA-BD912B887308}"/>
              </a:ext>
            </a:extLst>
          </p:cNvPr>
          <p:cNvSpPr>
            <a:spLocks noGrp="1"/>
          </p:cNvSpPr>
          <p:nvPr>
            <p:ph type="pic" sz="quarter" idx="24" hasCustomPrompt="1"/>
          </p:nvPr>
        </p:nvSpPr>
        <p:spPr>
          <a:xfrm>
            <a:off x="8792020" y="5050344"/>
            <a:ext cx="1213937" cy="495317"/>
          </a:xfrm>
        </p:spPr>
        <p:txBody>
          <a:bodyPr anchor="ctr" anchorCtr="0"/>
          <a:lstStyle>
            <a:lvl1pPr algn="ctr">
              <a:defRPr sz="768"/>
            </a:lvl1pPr>
          </a:lstStyle>
          <a:p>
            <a:r>
              <a:rPr lang="en-GB"/>
              <a:t>Logo</a:t>
            </a:r>
          </a:p>
        </p:txBody>
      </p:sp>
      <p:sp>
        <p:nvSpPr>
          <p:cNvPr id="51" name="Picture Placeholder 23">
            <a:extLst>
              <a:ext uri="{FF2B5EF4-FFF2-40B4-BE49-F238E27FC236}">
                <a16:creationId xmlns:a16="http://schemas.microsoft.com/office/drawing/2014/main" id="{2E1D048A-D1E9-7E28-4174-5CA906C95203}"/>
              </a:ext>
            </a:extLst>
          </p:cNvPr>
          <p:cNvSpPr>
            <a:spLocks noGrp="1"/>
          </p:cNvSpPr>
          <p:nvPr>
            <p:ph type="pic" sz="quarter" idx="25" hasCustomPrompt="1"/>
          </p:nvPr>
        </p:nvSpPr>
        <p:spPr>
          <a:xfrm>
            <a:off x="10288288" y="5050344"/>
            <a:ext cx="1213937" cy="495317"/>
          </a:xfrm>
        </p:spPr>
        <p:txBody>
          <a:bodyPr anchor="ctr" anchorCtr="0"/>
          <a:lstStyle>
            <a:lvl1pPr algn="ctr">
              <a:defRPr sz="768"/>
            </a:lvl1pPr>
          </a:lstStyle>
          <a:p>
            <a:r>
              <a:rPr lang="en-GB"/>
              <a:t>Logo</a:t>
            </a:r>
          </a:p>
        </p:txBody>
      </p:sp>
      <p:sp>
        <p:nvSpPr>
          <p:cNvPr id="3" name="Rectangle 2">
            <a:extLst>
              <a:ext uri="{FF2B5EF4-FFF2-40B4-BE49-F238E27FC236}">
                <a16:creationId xmlns:a16="http://schemas.microsoft.com/office/drawing/2014/main" id="{98717DCB-F4D7-FC66-D81D-0A5A42F8DCB3}"/>
              </a:ext>
            </a:extLst>
          </p:cNvPr>
          <p:cNvSpPr/>
          <p:nvPr userDrawn="1"/>
        </p:nvSpPr>
        <p:spPr>
          <a:xfrm>
            <a:off x="-3977481" y="3428999"/>
            <a:ext cx="3767274"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6342" rIns="276342" rtlCol="0" anchor="ctr"/>
          <a:lstStyle/>
          <a:p>
            <a:pPr marL="0" marR="0" lvl="0" indent="0" algn="l" defTabSz="877367" rtl="0" eaLnBrk="1" fontAlgn="auto" latinLnBrk="0" hangingPunct="1">
              <a:lnSpc>
                <a:spcPct val="100000"/>
              </a:lnSpc>
              <a:spcBef>
                <a:spcPts val="0"/>
              </a:spcBef>
              <a:spcAft>
                <a:spcPts val="0"/>
              </a:spcAft>
              <a:buClrTx/>
              <a:buSzTx/>
              <a:buFontTx/>
              <a:buNone/>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After inserting your logo –</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Right-click on the box containing the logo</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select </a:t>
            </a:r>
            <a:br>
              <a:rPr kumimoji="0" lang="en-GB" sz="1727" b="0" i="0" u="none" strike="noStrike" kern="1200" cap="none" spc="0" normalizeH="0" baseline="0" noProof="0">
                <a:ln>
                  <a:noFill/>
                </a:ln>
                <a:solidFill>
                  <a:prstClr val="white"/>
                </a:solidFill>
                <a:effectLst/>
                <a:uLnTx/>
                <a:uFillTx/>
                <a:latin typeface="Gellix"/>
                <a:ea typeface="+mn-ea"/>
                <a:cs typeface="+mn-cs"/>
              </a:rPr>
            </a:br>
            <a:r>
              <a:rPr kumimoji="0" lang="en-GB" sz="1727" b="0" i="0" u="none" strike="noStrike" kern="1200" cap="none" spc="0" normalizeH="0" baseline="0" noProof="0">
                <a:ln>
                  <a:noFill/>
                </a:ln>
                <a:solidFill>
                  <a:prstClr val="white"/>
                </a:solidFill>
                <a:effectLst/>
                <a:uLnTx/>
                <a:uFillTx/>
                <a:latin typeface="Gellix"/>
                <a:ea typeface="+mn-ea"/>
                <a:cs typeface="+mn-cs"/>
              </a:rPr>
              <a:t>“Picture Format”</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select “Crop” from the right hand side of </a:t>
            </a:r>
            <a:br>
              <a:rPr kumimoji="0" lang="en-GB" sz="1727" b="0" i="0" u="none" strike="noStrike" kern="1200" cap="none" spc="0" normalizeH="0" baseline="0" noProof="0">
                <a:ln>
                  <a:noFill/>
                </a:ln>
                <a:solidFill>
                  <a:prstClr val="white"/>
                </a:solidFill>
                <a:effectLst/>
                <a:uLnTx/>
                <a:uFillTx/>
                <a:latin typeface="Gellix"/>
                <a:ea typeface="+mn-ea"/>
                <a:cs typeface="+mn-cs"/>
              </a:rPr>
            </a:br>
            <a:r>
              <a:rPr kumimoji="0" lang="en-GB" sz="1727" b="0" i="0" u="none" strike="noStrike" kern="1200" cap="none" spc="0" normalizeH="0" baseline="0" noProof="0">
                <a:ln>
                  <a:noFill/>
                </a:ln>
                <a:solidFill>
                  <a:prstClr val="white"/>
                </a:solidFill>
                <a:effectLst/>
                <a:uLnTx/>
                <a:uFillTx/>
                <a:latin typeface="Gellix"/>
                <a:ea typeface="+mn-ea"/>
                <a:cs typeface="+mn-cs"/>
              </a:rPr>
              <a:t>the ribbon  </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“Fit” </a:t>
            </a:r>
          </a:p>
        </p:txBody>
      </p:sp>
      <p:pic>
        <p:nvPicPr>
          <p:cNvPr id="8" name="Picture 7" descr="Text&#10;&#10;Description automatically generated">
            <a:extLst>
              <a:ext uri="{FF2B5EF4-FFF2-40B4-BE49-F238E27FC236}">
                <a16:creationId xmlns:a16="http://schemas.microsoft.com/office/drawing/2014/main" id="{CDE793CA-23F1-0BB4-CCAA-DE19064292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705739377"/>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1 (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5" name="object 7">
            <a:extLst>
              <a:ext uri="{FF2B5EF4-FFF2-40B4-BE49-F238E27FC236}">
                <a16:creationId xmlns:a16="http://schemas.microsoft.com/office/drawing/2014/main" id="{344B96F3-1DCA-FFE6-4EF3-4F899C17737E}"/>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8" name="Picture 7" descr="A picture containing text, tableware, plate, dishware&#10;&#10;Description automatically generated">
            <a:extLst>
              <a:ext uri="{FF2B5EF4-FFF2-40B4-BE49-F238E27FC236}">
                <a16:creationId xmlns:a16="http://schemas.microsoft.com/office/drawing/2014/main" id="{18133333-C7B4-AC0F-7C65-859B8FD0E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2095448746"/>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Text Only 1a (dar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96D85B-9B16-A764-730A-062E819728C0}"/>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7">
            <a:extLst>
              <a:ext uri="{FF2B5EF4-FFF2-40B4-BE49-F238E27FC236}">
                <a16:creationId xmlns:a16="http://schemas.microsoft.com/office/drawing/2014/main" id="{E870900F-301D-136D-D33F-AF32D1549822}"/>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5AA032D8-1B52-B9FA-F6F1-325E57279C58}"/>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8" name="object 6">
            <a:extLst>
              <a:ext uri="{FF2B5EF4-FFF2-40B4-BE49-F238E27FC236}">
                <a16:creationId xmlns:a16="http://schemas.microsoft.com/office/drawing/2014/main" id="{7B419CE4-67F3-308C-703C-500367096E73}"/>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8" name="Picture 17" descr="A picture containing icon&#10;&#10;Description automatically generated">
            <a:extLst>
              <a:ext uri="{FF2B5EF4-FFF2-40B4-BE49-F238E27FC236}">
                <a16:creationId xmlns:a16="http://schemas.microsoft.com/office/drawing/2014/main" id="{9D68F5B7-895B-2C26-6CD3-1D1347887A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29" y="1415351"/>
            <a:ext cx="3826571" cy="5442650"/>
          </a:xfrm>
          <a:prstGeom prst="rect">
            <a:avLst/>
          </a:prstGeom>
        </p:spPr>
      </p:pic>
      <p:pic>
        <p:nvPicPr>
          <p:cNvPr id="3" name="Picture 2" descr="Text&#10;&#10;Description automatically generated">
            <a:extLst>
              <a:ext uri="{FF2B5EF4-FFF2-40B4-BE49-F238E27FC236}">
                <a16:creationId xmlns:a16="http://schemas.microsoft.com/office/drawing/2014/main" id="{9878DADB-22A7-A8F8-DAE7-8403E3D293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A12A14FA-58BE-6D92-01E0-D2D3C78777C5}"/>
              </a:ext>
            </a:extLst>
          </p:cNvPr>
          <p:cNvSpPr>
            <a:spLocks noGrp="1"/>
          </p:cNvSpPr>
          <p:nvPr>
            <p:ph type="body" idx="1"/>
          </p:nvPr>
        </p:nvSpPr>
        <p:spPr>
          <a:xfrm>
            <a:off x="1133293" y="3157423"/>
            <a:ext cx="9916281" cy="2725232"/>
          </a:xfrm>
          <a:prstGeom prst="rect">
            <a:avLst/>
          </a:prstGeom>
        </p:spPr>
        <p:txBody>
          <a:bodyPr vert="horz" lIns="0" tIns="0" rIns="0" bIns="0" rtlCol="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739897"/>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1b (dar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96D85B-9B16-A764-730A-062E819728C0}"/>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7">
            <a:extLst>
              <a:ext uri="{FF2B5EF4-FFF2-40B4-BE49-F238E27FC236}">
                <a16:creationId xmlns:a16="http://schemas.microsoft.com/office/drawing/2014/main" id="{E870900F-301D-136D-D33F-AF32D1549822}"/>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5AA032D8-1B52-B9FA-F6F1-325E57279C58}"/>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8" name="object 6">
            <a:extLst>
              <a:ext uri="{FF2B5EF4-FFF2-40B4-BE49-F238E27FC236}">
                <a16:creationId xmlns:a16="http://schemas.microsoft.com/office/drawing/2014/main" id="{7B419CE4-67F3-308C-703C-500367096E73}"/>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C6F5F33C-4810-0F77-F199-227459BFE9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300528131"/>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A5C7-34FB-4A06-B981-88D6F5B00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61FDE95-D064-4632-B891-B10034314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48071-C452-49FD-A630-64D690E2CC77}"/>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A4923D3C-6F86-4B8A-8F28-2C64A84CC0A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2ED7DCB-FC0E-4580-8395-EF9A27DB3DEF}"/>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3542411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Text 2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2621" y="467250"/>
            <a:ext cx="7129719" cy="119701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5" name="Picture 4" descr="A picture containing text, tableware, plate, dishware&#10;&#10;Description automatically generated">
            <a:extLst>
              <a:ext uri="{FF2B5EF4-FFF2-40B4-BE49-F238E27FC236}">
                <a16:creationId xmlns:a16="http://schemas.microsoft.com/office/drawing/2014/main" id="{DDA61CF7-0ED6-EA71-CBD1-17F678779B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
        <p:nvSpPr>
          <p:cNvPr id="3" name="Text Placeholder 2">
            <a:extLst>
              <a:ext uri="{FF2B5EF4-FFF2-40B4-BE49-F238E27FC236}">
                <a16:creationId xmlns:a16="http://schemas.microsoft.com/office/drawing/2014/main" id="{CCE17905-F1A3-E951-064F-F440B6021F24}"/>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9616044"/>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Text 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11B76E-D345-FD49-717D-9D20C17A34BE}"/>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1392621" y="467250"/>
            <a:ext cx="7129719" cy="119701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595C8E8E-0A7A-C300-19B5-5783C307A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5" name="Text Placeholder 2">
            <a:extLst>
              <a:ext uri="{FF2B5EF4-FFF2-40B4-BE49-F238E27FC236}">
                <a16:creationId xmlns:a16="http://schemas.microsoft.com/office/drawing/2014/main" id="{7F8B0EFD-1E7F-A413-2D6C-9FE49D788193}"/>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920297"/>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1B441A-5AD7-16B2-2340-B62A899F31C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3" name="object 6">
            <a:extLst>
              <a:ext uri="{FF2B5EF4-FFF2-40B4-BE49-F238E27FC236}">
                <a16:creationId xmlns:a16="http://schemas.microsoft.com/office/drawing/2014/main" id="{EE468743-C2A6-E5C8-C82E-6AB328BE1CA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4" name="Picture 3" descr="A picture containing text, tableware, plate, dishware&#10;&#10;Description automatically generated">
            <a:extLst>
              <a:ext uri="{FF2B5EF4-FFF2-40B4-BE49-F238E27FC236}">
                <a16:creationId xmlns:a16="http://schemas.microsoft.com/office/drawing/2014/main" id="{5FDE1742-7CEF-FDAE-7218-F4214613E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1014575480"/>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0E93B-0406-14A0-C1CC-0E267022CB7D}"/>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5" name="Slide Number Placeholder 4">
            <a:extLst>
              <a:ext uri="{FF2B5EF4-FFF2-40B4-BE49-F238E27FC236}">
                <a16:creationId xmlns:a16="http://schemas.microsoft.com/office/drawing/2014/main" id="{9E1B441A-5AD7-16B2-2340-B62A899F31C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3" name="object 6">
            <a:extLst>
              <a:ext uri="{FF2B5EF4-FFF2-40B4-BE49-F238E27FC236}">
                <a16:creationId xmlns:a16="http://schemas.microsoft.com/office/drawing/2014/main" id="{EE468743-C2A6-E5C8-C82E-6AB328BE1CA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2" name="Picture 1" descr="Text&#10;&#10;Description automatically generated">
            <a:extLst>
              <a:ext uri="{FF2B5EF4-FFF2-40B4-BE49-F238E27FC236}">
                <a16:creationId xmlns:a16="http://schemas.microsoft.com/office/drawing/2014/main" id="{D472F6F3-957D-8769-02A7-EA48E9392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1453219694"/>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A6E95A0-E947-42A3-A1D5-1105361A4C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9" t="529" r="693" b="529"/>
          <a:stretch/>
        </p:blipFill>
        <p:spPr>
          <a:xfrm>
            <a:off x="1" y="1"/>
            <a:ext cx="12192004" cy="6858000"/>
          </a:xfrm>
          <a:prstGeom prst="rect">
            <a:avLst/>
          </a:prstGeom>
        </p:spPr>
      </p:pic>
      <p:sp>
        <p:nvSpPr>
          <p:cNvPr id="2" name="Title 1"/>
          <p:cNvSpPr>
            <a:spLocks noGrp="1"/>
          </p:cNvSpPr>
          <p:nvPr>
            <p:ph type="title" hasCustomPrompt="1"/>
          </p:nvPr>
        </p:nvSpPr>
        <p:spPr>
          <a:xfrm>
            <a:off x="782339" y="2791508"/>
            <a:ext cx="4962712" cy="798010"/>
          </a:xfrm>
        </p:spPr>
        <p:txBody>
          <a:bodyPr/>
          <a:lstStyle>
            <a:lvl1pPr>
              <a:lnSpc>
                <a:spcPts val="4529"/>
              </a:lnSpc>
              <a:defRPr sz="4529">
                <a:solidFill>
                  <a:schemeClr val="bg1"/>
                </a:solidFill>
              </a:defRPr>
            </a:lvl1pPr>
          </a:lstStyle>
          <a:p>
            <a:r>
              <a:rPr lang="en-US"/>
              <a:t>Thank you</a:t>
            </a: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788925" y="232217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9" name="object 13">
            <a:extLst>
              <a:ext uri="{FF2B5EF4-FFF2-40B4-BE49-F238E27FC236}">
                <a16:creationId xmlns:a16="http://schemas.microsoft.com/office/drawing/2014/main" id="{BC289623-231B-C912-36C3-E58351FA1B75}"/>
              </a:ext>
            </a:extLst>
          </p:cNvPr>
          <p:cNvSpPr/>
          <p:nvPr userDrawn="1"/>
        </p:nvSpPr>
        <p:spPr>
          <a:xfrm>
            <a:off x="1" y="2455561"/>
            <a:ext cx="727499" cy="6115"/>
          </a:xfrm>
          <a:custGeom>
            <a:avLst/>
            <a:gdLst/>
            <a:ahLst/>
            <a:cxnLst/>
            <a:rect l="l" t="t" r="r" b="b"/>
            <a:pathLst>
              <a:path w="379095" h="3175">
                <a:moveTo>
                  <a:pt x="0" y="0"/>
                </a:moveTo>
                <a:lnTo>
                  <a:pt x="0" y="3175"/>
                </a:lnTo>
                <a:lnTo>
                  <a:pt x="378536" y="3175"/>
                </a:lnTo>
                <a:lnTo>
                  <a:pt x="378536" y="0"/>
                </a:lnTo>
                <a:lnTo>
                  <a:pt x="0" y="0"/>
                </a:lnTo>
                <a:close/>
              </a:path>
            </a:pathLst>
          </a:custGeom>
          <a:noFill/>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1" name="object 2">
            <a:extLst>
              <a:ext uri="{FF2B5EF4-FFF2-40B4-BE49-F238E27FC236}">
                <a16:creationId xmlns:a16="http://schemas.microsoft.com/office/drawing/2014/main" id="{A75C7B31-557A-EA2C-04E1-20FCCF5CE1EA}"/>
              </a:ext>
            </a:extLst>
          </p:cNvPr>
          <p:cNvSpPr txBox="1"/>
          <p:nvPr userDrawn="1"/>
        </p:nvSpPr>
        <p:spPr>
          <a:xfrm>
            <a:off x="756669" y="3817491"/>
            <a:ext cx="2377470" cy="968200"/>
          </a:xfrm>
          <a:prstGeom prst="rect">
            <a:avLst/>
          </a:prstGeom>
        </p:spPr>
        <p:txBody>
          <a:bodyPr vert="horz" wrap="square" lIns="0" tIns="0" rIns="0" bIns="0" rtlCol="0">
            <a:noAutofit/>
          </a:bodyPr>
          <a:lstStyle/>
          <a:p>
            <a:pPr marL="24371" marR="365570" lvl="0" indent="0" algn="l" defTabSz="877367" rtl="0" eaLnBrk="1" fontAlgn="auto" latinLnBrk="0" hangingPunct="1">
              <a:lnSpc>
                <a:spcPts val="1535"/>
              </a:lnSpc>
              <a:spcBef>
                <a:spcPts val="307"/>
              </a:spcBef>
              <a:spcAft>
                <a:spcPts val="0"/>
              </a:spcAft>
              <a:buClrTx/>
              <a:buSzTx/>
              <a:buFontTx/>
              <a:buNone/>
              <a:tabLst/>
              <a:defRPr/>
            </a:pPr>
            <a:r>
              <a:rPr kumimoji="0" lang="en-GB" sz="1343" b="0" i="0" u="none" strike="noStrike" kern="1200" cap="none" spc="0" normalizeH="0" baseline="0" noProof="0" dirty="0">
                <a:ln>
                  <a:noFill/>
                </a:ln>
                <a:solidFill>
                  <a:srgbClr val="FFFFFF"/>
                </a:solidFill>
                <a:effectLst/>
                <a:uLnTx/>
                <a:uFillTx/>
                <a:latin typeface="Gellix"/>
                <a:ea typeface="+mn-ea"/>
                <a:cs typeface="Gellix"/>
              </a:rPr>
              <a:t>Jamie McMichael-Phillips</a:t>
            </a:r>
            <a:endParaRPr kumimoji="0" sz="1343" b="0" i="0" u="none" strike="noStrike" kern="1200" cap="none" spc="0" normalizeH="0" baseline="0" noProof="0" dirty="0">
              <a:ln>
                <a:noFill/>
              </a:ln>
              <a:solidFill>
                <a:prstClr val="black"/>
              </a:solidFill>
              <a:effectLst/>
              <a:uLnTx/>
              <a:uFillTx/>
              <a:latin typeface="Gellix"/>
              <a:ea typeface="+mn-ea"/>
              <a:cs typeface="Gellix"/>
            </a:endParaRPr>
          </a:p>
          <a:p>
            <a:pPr marL="0" marR="0" lvl="0" indent="0" algn="l" defTabSz="877367" rtl="0" eaLnBrk="1" fontAlgn="auto" latinLnBrk="0" hangingPunct="1">
              <a:lnSpc>
                <a:spcPct val="100000"/>
              </a:lnSpc>
              <a:spcBef>
                <a:spcPts val="192"/>
              </a:spcBef>
              <a:spcAft>
                <a:spcPts val="0"/>
              </a:spcAft>
              <a:buClrTx/>
              <a:buSzTx/>
              <a:buFontTx/>
              <a:buNone/>
              <a:tabLst/>
              <a:defRPr/>
            </a:pPr>
            <a:endParaRPr kumimoji="0" sz="1151" b="0" i="0" u="none" strike="noStrike" kern="1200" cap="none" spc="0" normalizeH="0" baseline="0" noProof="0" dirty="0">
              <a:ln>
                <a:noFill/>
              </a:ln>
              <a:solidFill>
                <a:prstClr val="black"/>
              </a:solidFill>
              <a:effectLst/>
              <a:uLnTx/>
              <a:uFillTx/>
              <a:latin typeface="Gellix"/>
              <a:ea typeface="+mn-ea"/>
              <a:cs typeface="Gellix"/>
            </a:endParaRPr>
          </a:p>
          <a:p>
            <a:pPr marL="24371" marR="9749" lvl="0" indent="0" algn="l" defTabSz="877367" rtl="0" eaLnBrk="1" fontAlgn="auto" latinLnBrk="0" hangingPunct="1">
              <a:lnSpc>
                <a:spcPts val="1535"/>
              </a:lnSpc>
              <a:spcBef>
                <a:spcPts val="10"/>
              </a:spcBef>
              <a:spcAft>
                <a:spcPts val="0"/>
              </a:spcAft>
              <a:buClrTx/>
              <a:buSzTx/>
              <a:buFontTx/>
              <a:buNone/>
              <a:tabLst/>
              <a:defRPr/>
            </a:pPr>
            <a:r>
              <a:rPr kumimoji="0" sz="1343" b="0" i="0" u="none" strike="noStrike" kern="1200" cap="none" spc="0" normalizeH="0" baseline="0" noProof="0" dirty="0">
                <a:ln>
                  <a:noFill/>
                </a:ln>
                <a:solidFill>
                  <a:srgbClr val="0692BB"/>
                </a:solidFill>
                <a:effectLst/>
                <a:uLnTx/>
                <a:uFillTx/>
                <a:latin typeface="Gellix"/>
                <a:ea typeface="+mn-ea"/>
                <a:cs typeface="Gellix"/>
              </a:rPr>
              <a:t>E: </a:t>
            </a:r>
            <a:r>
              <a:rPr kumimoji="0" lang="en-GB" sz="1343" b="0" i="0" u="none" strike="noStrike" kern="1200" cap="none" spc="-19" normalizeH="0" baseline="0" noProof="0" dirty="0">
                <a:ln>
                  <a:noFill/>
                </a:ln>
                <a:solidFill>
                  <a:prstClr val="white"/>
                </a:solidFill>
                <a:effectLst/>
                <a:uLnTx/>
                <a:uFillTx/>
                <a:latin typeface="Gellix"/>
                <a:ea typeface="+mn-ea"/>
                <a:cs typeface="Gellix"/>
                <a:hlinkClick r:id="rId3">
                  <a:extLst>
                    <a:ext uri="{A12FA001-AC4F-418D-AE19-62706E023703}">
                      <ahyp:hlinkClr xmlns:ahyp="http://schemas.microsoft.com/office/drawing/2018/hyperlinkcolor" val="tx"/>
                    </a:ext>
                  </a:extLst>
                </a:hlinkClick>
              </a:rPr>
              <a:t>director</a:t>
            </a:r>
            <a:r>
              <a:rPr kumimoji="0" sz="1343" b="0" i="0" u="none" strike="noStrike" kern="1200" cap="none" spc="-19" normalizeH="0" baseline="0" noProof="0" dirty="0">
                <a:ln>
                  <a:noFill/>
                </a:ln>
                <a:solidFill>
                  <a:prstClr val="white"/>
                </a:solidFill>
                <a:effectLst/>
                <a:uLnTx/>
                <a:uFillTx/>
                <a:latin typeface="Gellix"/>
                <a:ea typeface="+mn-ea"/>
                <a:cs typeface="Gellix"/>
                <a:hlinkClick r:id="rId3">
                  <a:extLst>
                    <a:ext uri="{A12FA001-AC4F-418D-AE19-62706E023703}">
                      <ahyp:hlinkClr xmlns:ahyp="http://schemas.microsoft.com/office/drawing/2018/hyperlinkcolor" val="tx"/>
                    </a:ext>
                  </a:extLst>
                </a:hlinkClick>
              </a:rPr>
              <a:t>@seabed2030.org</a:t>
            </a:r>
            <a:endParaRPr kumimoji="0" sz="1343" b="0" i="0" u="none" strike="noStrike" kern="1200" cap="none" spc="0" normalizeH="0" baseline="0" noProof="0" dirty="0">
              <a:ln>
                <a:noFill/>
              </a:ln>
              <a:solidFill>
                <a:prstClr val="black"/>
              </a:solidFill>
              <a:effectLst/>
              <a:uLnTx/>
              <a:uFillTx/>
              <a:latin typeface="Gellix"/>
              <a:ea typeface="+mn-ea"/>
              <a:cs typeface="Gellix"/>
            </a:endParaRPr>
          </a:p>
        </p:txBody>
      </p:sp>
      <p:pic>
        <p:nvPicPr>
          <p:cNvPr id="6" name="Picture 5">
            <a:extLst>
              <a:ext uri="{FF2B5EF4-FFF2-40B4-BE49-F238E27FC236}">
                <a16:creationId xmlns:a16="http://schemas.microsoft.com/office/drawing/2014/main" id="{55268585-3669-8359-619A-E7FF8C441EF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80661" y="663070"/>
            <a:ext cx="1262235" cy="745831"/>
          </a:xfrm>
          <a:prstGeom prst="rect">
            <a:avLst/>
          </a:prstGeom>
        </p:spPr>
      </p:pic>
      <p:sp>
        <p:nvSpPr>
          <p:cNvPr id="8" name="Rectangle 7">
            <a:extLst>
              <a:ext uri="{FF2B5EF4-FFF2-40B4-BE49-F238E27FC236}">
                <a16:creationId xmlns:a16="http://schemas.microsoft.com/office/drawing/2014/main" id="{5A627023-B8D9-FEDB-7F1B-4CC77205FB16}"/>
              </a:ext>
            </a:extLst>
          </p:cNvPr>
          <p:cNvSpPr/>
          <p:nvPr userDrawn="1"/>
        </p:nvSpPr>
        <p:spPr>
          <a:xfrm>
            <a:off x="780660" y="5549977"/>
            <a:ext cx="774406" cy="72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US" sz="3454" b="0" i="0" u="none" strike="noStrike" kern="1200" cap="none" spc="0" normalizeH="0" baseline="0" noProof="0">
              <a:ln>
                <a:noFill/>
              </a:ln>
              <a:solidFill>
                <a:prstClr val="white"/>
              </a:solidFill>
              <a:effectLst/>
              <a:uLnTx/>
              <a:uFillTx/>
              <a:latin typeface="Gellix"/>
              <a:ea typeface="+mn-ea"/>
              <a:cs typeface="+mn-cs"/>
            </a:endParaRPr>
          </a:p>
        </p:txBody>
      </p:sp>
      <p:pic>
        <p:nvPicPr>
          <p:cNvPr id="17" name="Picture 16" descr="A picture containing text, sign&#10;&#10;Description automatically generated">
            <a:extLst>
              <a:ext uri="{FF2B5EF4-FFF2-40B4-BE49-F238E27FC236}">
                <a16:creationId xmlns:a16="http://schemas.microsoft.com/office/drawing/2014/main" id="{98F29C0B-5E17-3D6C-ABB3-71EF40952D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171" y="5628570"/>
            <a:ext cx="641384" cy="566361"/>
          </a:xfrm>
          <a:prstGeom prst="rect">
            <a:avLst/>
          </a:prstGeom>
        </p:spPr>
      </p:pic>
      <p:pic>
        <p:nvPicPr>
          <p:cNvPr id="18" name="Picture 17" descr="Logo&#10;&#10;Description automatically generated">
            <a:extLst>
              <a:ext uri="{FF2B5EF4-FFF2-40B4-BE49-F238E27FC236}">
                <a16:creationId xmlns:a16="http://schemas.microsoft.com/office/drawing/2014/main" id="{37B05628-8C5A-141C-8111-EF686A3AD9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1577" y="5549977"/>
            <a:ext cx="1341891" cy="723551"/>
          </a:xfrm>
          <a:prstGeom prst="rect">
            <a:avLst/>
          </a:prstGeom>
        </p:spPr>
      </p:pic>
      <p:pic>
        <p:nvPicPr>
          <p:cNvPr id="19" name="Picture 18" descr="Logo, company name&#10;&#10;Description automatically generated">
            <a:extLst>
              <a:ext uri="{FF2B5EF4-FFF2-40B4-BE49-F238E27FC236}">
                <a16:creationId xmlns:a16="http://schemas.microsoft.com/office/drawing/2014/main" id="{EFACD524-F56F-D725-B97F-1CABE44296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81078" y="5505679"/>
            <a:ext cx="837511" cy="807744"/>
          </a:xfrm>
          <a:prstGeom prst="rect">
            <a:avLst/>
          </a:prstGeom>
        </p:spPr>
      </p:pic>
      <p:pic>
        <p:nvPicPr>
          <p:cNvPr id="20" name="Picture 19">
            <a:extLst>
              <a:ext uri="{FF2B5EF4-FFF2-40B4-BE49-F238E27FC236}">
                <a16:creationId xmlns:a16="http://schemas.microsoft.com/office/drawing/2014/main" id="{F51C79D2-B71D-6A32-0786-F818994E97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5087" y="5549975"/>
            <a:ext cx="705305" cy="743369"/>
          </a:xfrm>
          <a:prstGeom prst="rect">
            <a:avLst/>
          </a:prstGeom>
        </p:spPr>
      </p:pic>
      <p:pic>
        <p:nvPicPr>
          <p:cNvPr id="21" name="Picture 20" descr="Chart, sunburst chart&#10;&#10;Description automatically generated">
            <a:extLst>
              <a:ext uri="{FF2B5EF4-FFF2-40B4-BE49-F238E27FC236}">
                <a16:creationId xmlns:a16="http://schemas.microsoft.com/office/drawing/2014/main" id="{540EE954-66EC-E40A-E6C5-05E652C2AF5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542" r="10357"/>
          <a:stretch/>
        </p:blipFill>
        <p:spPr>
          <a:xfrm>
            <a:off x="4649276" y="5560543"/>
            <a:ext cx="1305375" cy="732803"/>
          </a:xfrm>
          <a:prstGeom prst="rect">
            <a:avLst/>
          </a:prstGeom>
        </p:spPr>
      </p:pic>
    </p:spTree>
    <p:extLst>
      <p:ext uri="{BB962C8B-B14F-4D97-AF65-F5344CB8AC3E}">
        <p14:creationId xmlns:p14="http://schemas.microsoft.com/office/powerpoint/2010/main" val="1682675278"/>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82E345-831F-AF23-347B-A5F4B09205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79"/>
          <a:stretch/>
        </p:blipFill>
        <p:spPr>
          <a:xfrm>
            <a:off x="3425428" y="0"/>
            <a:ext cx="8766572" cy="6855294"/>
          </a:xfrm>
          <a:prstGeom prst="rect">
            <a:avLst/>
          </a:prstGeom>
        </p:spPr>
      </p:pic>
      <p:pic>
        <p:nvPicPr>
          <p:cNvPr id="16" name="Picture 15" descr="Background pattern&#10;&#10;Description automatically generated">
            <a:extLst>
              <a:ext uri="{FF2B5EF4-FFF2-40B4-BE49-F238E27FC236}">
                <a16:creationId xmlns:a16="http://schemas.microsoft.com/office/drawing/2014/main" id="{10292187-7382-9C39-D2EE-3EB70192D3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86863" cy="6855294"/>
          </a:xfrm>
          <a:prstGeom prst="rect">
            <a:avLst/>
          </a:prstGeom>
        </p:spPr>
      </p:pic>
      <p:sp>
        <p:nvSpPr>
          <p:cNvPr id="2" name="Title 1"/>
          <p:cNvSpPr>
            <a:spLocks noGrp="1"/>
          </p:cNvSpPr>
          <p:nvPr>
            <p:ph type="ctrTitle" hasCustomPrompt="1"/>
          </p:nvPr>
        </p:nvSpPr>
        <p:spPr>
          <a:xfrm>
            <a:off x="780661" y="2797458"/>
            <a:ext cx="5315341" cy="2107328"/>
          </a:xfrm>
        </p:spPr>
        <p:txBody>
          <a:bodyPr anchor="t" anchorCtr="0"/>
          <a:lstStyle>
            <a:lvl1pPr algn="l">
              <a:lnSpc>
                <a:spcPts val="4519"/>
              </a:lnSpc>
              <a:defRPr sz="4519">
                <a:solidFill>
                  <a:schemeClr val="bg1"/>
                </a:solidFill>
              </a:defRPr>
            </a:lvl1pPr>
          </a:lstStyle>
          <a:p>
            <a:r>
              <a:rPr lang="en-US"/>
              <a:t>Title</a:t>
            </a:r>
          </a:p>
        </p:txBody>
      </p:sp>
      <p:sp>
        <p:nvSpPr>
          <p:cNvPr id="3" name="Subtitle 2"/>
          <p:cNvSpPr>
            <a:spLocks noGrp="1"/>
          </p:cNvSpPr>
          <p:nvPr>
            <p:ph type="subTitle" idx="1" hasCustomPrompt="1"/>
          </p:nvPr>
        </p:nvSpPr>
        <p:spPr>
          <a:xfrm>
            <a:off x="780662" y="2350237"/>
            <a:ext cx="1604732" cy="204315"/>
          </a:xfrm>
        </p:spPr>
        <p:txBody>
          <a:bodyPr/>
          <a:lstStyle>
            <a:lvl1pPr marL="0" indent="0" algn="l">
              <a:buNone/>
              <a:defRPr sz="960" cap="all" baseline="0">
                <a:solidFill>
                  <a:srgbClr val="73FFE9"/>
                </a:solidFill>
                <a:latin typeface="Orator Std" panose="020D0509020203030204" pitchFamily="49" charset="0"/>
              </a:defRPr>
            </a:lvl1pPr>
            <a:lvl2pPr marL="455528" indent="0" algn="ctr">
              <a:buNone/>
              <a:defRPr sz="1992"/>
            </a:lvl2pPr>
            <a:lvl3pPr marL="911057" indent="0" algn="ctr">
              <a:buNone/>
              <a:defRPr sz="1794"/>
            </a:lvl3pPr>
            <a:lvl4pPr marL="1366587" indent="0" algn="ctr">
              <a:buNone/>
              <a:defRPr sz="1595"/>
            </a:lvl4pPr>
            <a:lvl5pPr marL="1822115" indent="0" algn="ctr">
              <a:buNone/>
              <a:defRPr sz="1595"/>
            </a:lvl5pPr>
            <a:lvl6pPr marL="2277644" indent="0" algn="ctr">
              <a:buNone/>
              <a:defRPr sz="1595"/>
            </a:lvl6pPr>
            <a:lvl7pPr marL="2733172" indent="0" algn="ctr">
              <a:buNone/>
              <a:defRPr sz="1595"/>
            </a:lvl7pPr>
            <a:lvl8pPr marL="3188703" indent="0" algn="ctr">
              <a:buNone/>
              <a:defRPr sz="1595"/>
            </a:lvl8pPr>
            <a:lvl9pPr marL="3644231" indent="0" algn="ctr">
              <a:buNone/>
              <a:defRPr sz="1595"/>
            </a:lvl9pPr>
          </a:lstStyle>
          <a:p>
            <a:r>
              <a:rPr lang="en-US"/>
              <a:t>Date</a:t>
            </a:r>
          </a:p>
        </p:txBody>
      </p:sp>
      <p:sp>
        <p:nvSpPr>
          <p:cNvPr id="10" name="object 13">
            <a:extLst>
              <a:ext uri="{FF2B5EF4-FFF2-40B4-BE49-F238E27FC236}">
                <a16:creationId xmlns:a16="http://schemas.microsoft.com/office/drawing/2014/main" id="{F2922B78-E29E-5461-CD13-44D7034A9338}"/>
              </a:ext>
            </a:extLst>
          </p:cNvPr>
          <p:cNvSpPr/>
          <p:nvPr userDrawn="1"/>
        </p:nvSpPr>
        <p:spPr>
          <a:xfrm>
            <a:off x="1" y="2455561"/>
            <a:ext cx="727499" cy="6115"/>
          </a:xfrm>
          <a:custGeom>
            <a:avLst/>
            <a:gdLst/>
            <a:ahLst/>
            <a:cxnLst/>
            <a:rect l="l" t="t" r="r" b="b"/>
            <a:pathLst>
              <a:path w="379095" h="3175">
                <a:moveTo>
                  <a:pt x="0" y="0"/>
                </a:moveTo>
                <a:lnTo>
                  <a:pt x="0" y="3175"/>
                </a:lnTo>
                <a:lnTo>
                  <a:pt x="378536" y="3175"/>
                </a:lnTo>
                <a:lnTo>
                  <a:pt x="378536" y="0"/>
                </a:lnTo>
                <a:lnTo>
                  <a:pt x="0" y="0"/>
                </a:lnTo>
                <a:close/>
              </a:path>
            </a:pathLst>
          </a:custGeom>
          <a:noFill/>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4" name="Picture 13">
            <a:extLst>
              <a:ext uri="{FF2B5EF4-FFF2-40B4-BE49-F238E27FC236}">
                <a16:creationId xmlns:a16="http://schemas.microsoft.com/office/drawing/2014/main" id="{139137B2-C3AA-3623-A16A-400AD4B1A60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80661" y="663070"/>
            <a:ext cx="1262235" cy="745831"/>
          </a:xfrm>
          <a:prstGeom prst="rect">
            <a:avLst/>
          </a:prstGeom>
        </p:spPr>
      </p:pic>
      <p:sp>
        <p:nvSpPr>
          <p:cNvPr id="20" name="Rectangle 19">
            <a:extLst>
              <a:ext uri="{FF2B5EF4-FFF2-40B4-BE49-F238E27FC236}">
                <a16:creationId xmlns:a16="http://schemas.microsoft.com/office/drawing/2014/main" id="{8CC8F4ED-8825-9648-C2A6-5F7A4E6BB1FB}"/>
              </a:ext>
            </a:extLst>
          </p:cNvPr>
          <p:cNvSpPr/>
          <p:nvPr userDrawn="1"/>
        </p:nvSpPr>
        <p:spPr>
          <a:xfrm>
            <a:off x="780660" y="5549977"/>
            <a:ext cx="774406" cy="72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US" sz="3454" b="0" i="0" u="none" strike="noStrike" kern="1200" cap="none" spc="0" normalizeH="0" baseline="0" noProof="0">
              <a:ln>
                <a:noFill/>
              </a:ln>
              <a:solidFill>
                <a:prstClr val="white"/>
              </a:solidFill>
              <a:effectLst/>
              <a:uLnTx/>
              <a:uFillTx/>
              <a:latin typeface="Gellix"/>
              <a:ea typeface="+mn-ea"/>
              <a:cs typeface="+mn-cs"/>
            </a:endParaRPr>
          </a:p>
        </p:txBody>
      </p:sp>
      <p:pic>
        <p:nvPicPr>
          <p:cNvPr id="21" name="Picture 20" descr="A picture containing text, sign&#10;&#10;Description automatically generated">
            <a:extLst>
              <a:ext uri="{FF2B5EF4-FFF2-40B4-BE49-F238E27FC236}">
                <a16:creationId xmlns:a16="http://schemas.microsoft.com/office/drawing/2014/main" id="{8BB642CA-BD48-8A91-7AF7-2FE15544BA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171" y="5628570"/>
            <a:ext cx="641384" cy="566361"/>
          </a:xfrm>
          <a:prstGeom prst="rect">
            <a:avLst/>
          </a:prstGeom>
        </p:spPr>
      </p:pic>
      <p:pic>
        <p:nvPicPr>
          <p:cNvPr id="5" name="Picture 4" descr="Logo&#10;&#10;Description automatically generated">
            <a:extLst>
              <a:ext uri="{FF2B5EF4-FFF2-40B4-BE49-F238E27FC236}">
                <a16:creationId xmlns:a16="http://schemas.microsoft.com/office/drawing/2014/main" id="{5BD970FA-B96D-6A97-BDC7-BBD1E6AFBC5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1577" y="5549977"/>
            <a:ext cx="1341891" cy="723551"/>
          </a:xfrm>
          <a:prstGeom prst="rect">
            <a:avLst/>
          </a:prstGeom>
        </p:spPr>
      </p:pic>
      <p:pic>
        <p:nvPicPr>
          <p:cNvPr id="9" name="Picture 8" descr="Logo, company name&#10;&#10;Description automatically generated">
            <a:extLst>
              <a:ext uri="{FF2B5EF4-FFF2-40B4-BE49-F238E27FC236}">
                <a16:creationId xmlns:a16="http://schemas.microsoft.com/office/drawing/2014/main" id="{A0240827-56F5-72E9-DF8D-057AB381104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81078" y="5505679"/>
            <a:ext cx="837511" cy="807744"/>
          </a:xfrm>
          <a:prstGeom prst="rect">
            <a:avLst/>
          </a:prstGeom>
        </p:spPr>
      </p:pic>
      <p:pic>
        <p:nvPicPr>
          <p:cNvPr id="12" name="Picture 11">
            <a:extLst>
              <a:ext uri="{FF2B5EF4-FFF2-40B4-BE49-F238E27FC236}">
                <a16:creationId xmlns:a16="http://schemas.microsoft.com/office/drawing/2014/main" id="{F055B0A8-715E-F63C-93EE-84DA047A4DD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5087" y="5549975"/>
            <a:ext cx="705305" cy="743369"/>
          </a:xfrm>
          <a:prstGeom prst="rect">
            <a:avLst/>
          </a:prstGeom>
        </p:spPr>
      </p:pic>
      <p:pic>
        <p:nvPicPr>
          <p:cNvPr id="8" name="Picture 7" descr="Chart, sunburst chart&#10;&#10;Description automatically generated">
            <a:extLst>
              <a:ext uri="{FF2B5EF4-FFF2-40B4-BE49-F238E27FC236}">
                <a16:creationId xmlns:a16="http://schemas.microsoft.com/office/drawing/2014/main" id="{DA170798-9C26-A589-95BA-D03D851C1A1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542" r="10357"/>
          <a:stretch/>
        </p:blipFill>
        <p:spPr>
          <a:xfrm>
            <a:off x="4649276" y="5560543"/>
            <a:ext cx="1305375" cy="732803"/>
          </a:xfrm>
          <a:prstGeom prst="rect">
            <a:avLst/>
          </a:prstGeom>
        </p:spPr>
      </p:pic>
    </p:spTree>
    <p:extLst>
      <p:ext uri="{BB962C8B-B14F-4D97-AF65-F5344CB8AC3E}">
        <p14:creationId xmlns:p14="http://schemas.microsoft.com/office/powerpoint/2010/main" val="39751497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9416A91-9D61-F56B-79F8-5259141BB72A}"/>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5" name="object 6">
            <a:extLst>
              <a:ext uri="{FF2B5EF4-FFF2-40B4-BE49-F238E27FC236}">
                <a16:creationId xmlns:a16="http://schemas.microsoft.com/office/drawing/2014/main" id="{314B80F5-A86A-18F1-C698-8B56BADA00C5}"/>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6" name="object 7">
            <a:extLst>
              <a:ext uri="{FF2B5EF4-FFF2-40B4-BE49-F238E27FC236}">
                <a16:creationId xmlns:a16="http://schemas.microsoft.com/office/drawing/2014/main" id="{C3A986CB-4E81-E040-798F-B6AF4BE80936}"/>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4CD97E62-016E-2E98-B8AE-02D238BE9F17}"/>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10" name="Picture 9" descr="A picture containing text, tableware, plate, dishware&#10;&#10;Description automatically generated">
            <a:extLst>
              <a:ext uri="{FF2B5EF4-FFF2-40B4-BE49-F238E27FC236}">
                <a16:creationId xmlns:a16="http://schemas.microsoft.com/office/drawing/2014/main" id="{85B25E45-05AF-7ED7-D039-19DE90E5E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1397548536"/>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A0A499-F595-920B-E693-864137EFDC39}"/>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a:t>Title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9416A91-9D61-F56B-79F8-5259141BB72A}"/>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6">
            <a:extLst>
              <a:ext uri="{FF2B5EF4-FFF2-40B4-BE49-F238E27FC236}">
                <a16:creationId xmlns:a16="http://schemas.microsoft.com/office/drawing/2014/main" id="{314B80F5-A86A-18F1-C698-8B56BADA00C5}"/>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6" name="object 7">
            <a:extLst>
              <a:ext uri="{FF2B5EF4-FFF2-40B4-BE49-F238E27FC236}">
                <a16:creationId xmlns:a16="http://schemas.microsoft.com/office/drawing/2014/main" id="{C3A986CB-4E81-E040-798F-B6AF4BE80936}"/>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2" name="Picture 11" descr="Text&#10;&#10;Description automatically generated">
            <a:extLst>
              <a:ext uri="{FF2B5EF4-FFF2-40B4-BE49-F238E27FC236}">
                <a16:creationId xmlns:a16="http://schemas.microsoft.com/office/drawing/2014/main" id="{B036CDA7-C0FC-BBE3-4FE6-ECAAB00A6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8" name="Text Placeholder 10">
            <a:extLst>
              <a:ext uri="{FF2B5EF4-FFF2-40B4-BE49-F238E27FC236}">
                <a16:creationId xmlns:a16="http://schemas.microsoft.com/office/drawing/2014/main" id="{4CD97E62-016E-2E98-B8AE-02D238BE9F17}"/>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Tree>
    <p:extLst>
      <p:ext uri="{BB962C8B-B14F-4D97-AF65-F5344CB8AC3E}">
        <p14:creationId xmlns:p14="http://schemas.microsoft.com/office/powerpoint/2010/main" val="513888102"/>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8B6C26C-8C24-94DA-92BB-3C8A75448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469" y="1323620"/>
            <a:ext cx="7482531" cy="5534381"/>
          </a:xfrm>
          <a:prstGeom prst="rect">
            <a:avLst/>
          </a:prstGeom>
        </p:spPr>
      </p:pic>
      <p:sp>
        <p:nvSpPr>
          <p:cNvPr id="2" name="Title 1"/>
          <p:cNvSpPr>
            <a:spLocks noGrp="1"/>
          </p:cNvSpPr>
          <p:nvPr>
            <p:ph type="title" hasCustomPrompt="1"/>
          </p:nvPr>
        </p:nvSpPr>
        <p:spPr>
          <a:xfrm>
            <a:off x="1133291" y="1464548"/>
            <a:ext cx="4962712" cy="3690418"/>
          </a:xfrm>
        </p:spPr>
        <p:txBody>
          <a:bodyPr/>
          <a:lstStyle>
            <a:lvl1pPr>
              <a:defRPr>
                <a:solidFill>
                  <a:schemeClr val="tx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6">
            <a:extLst>
              <a:ext uri="{FF2B5EF4-FFF2-40B4-BE49-F238E27FC236}">
                <a16:creationId xmlns:a16="http://schemas.microsoft.com/office/drawing/2014/main" id="{A0299693-CF46-518D-A9F4-5A8956F92E9A}"/>
              </a:ext>
            </a:extLst>
          </p:cNvPr>
          <p:cNvSpPr/>
          <p:nvPr/>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C662BF9D-6FE2-0B81-AD67-56A4590584C5}"/>
              </a:ext>
            </a:extLst>
          </p:cNvPr>
          <p:cNvSpPr/>
          <p:nvPr/>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1" name="Text Placeholder 10">
            <a:extLst>
              <a:ext uri="{FF2B5EF4-FFF2-40B4-BE49-F238E27FC236}">
                <a16:creationId xmlns:a16="http://schemas.microsoft.com/office/drawing/2014/main" id="{9E03AA5E-552E-0AA2-2739-3666A1279894}"/>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3" name="Picture 2" descr="A picture containing text, tableware, plate, dishware&#10;&#10;Description automatically generated">
            <a:extLst>
              <a:ext uri="{FF2B5EF4-FFF2-40B4-BE49-F238E27FC236}">
                <a16:creationId xmlns:a16="http://schemas.microsoft.com/office/drawing/2014/main" id="{FEB6F1EE-D3E1-F987-E427-8C00FF665E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4129598319"/>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a:t>Title </a:t>
            </a:r>
            <a:endParaRPr lang="en-US"/>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98294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A852-113C-4FAE-B8A3-0489990A309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E32F63A-2FC2-48AD-9AF3-00ED8032C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4543BC2-3A25-4187-8448-FCCF86C75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6D8AFDC-D5EB-4438-B7A5-3A9DB2215B62}"/>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6" name="Footer Placeholder 5">
            <a:extLst>
              <a:ext uri="{FF2B5EF4-FFF2-40B4-BE49-F238E27FC236}">
                <a16:creationId xmlns:a16="http://schemas.microsoft.com/office/drawing/2014/main" id="{BE7ABA2D-B9C7-4599-9A89-459CD331937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47CFE51-2CE8-49EB-91AC-BF3D9FAC0D59}"/>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3813554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amp; Tex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FF62CB4A-4927-183E-09C8-41A52FAEBD60}"/>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9415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dirty="0"/>
              <a:t>Title </a:t>
            </a:r>
            <a:endParaRPr lang="en-US" dirty="0"/>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3201653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Slide &amp; Text">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2E8669D-75AE-4393-AF23-9356D2A3A9DC}"/>
              </a:ext>
            </a:extLst>
          </p:cNvPr>
          <p:cNvPicPr>
            <a:picLocks noChangeAspect="1"/>
          </p:cNvPicPr>
          <p:nvPr userDrawn="1"/>
        </p:nvPicPr>
        <p:blipFill>
          <a:blip r:embed="rId2">
            <a:extLst>
              <a:ext uri="{28A0092B-C50C-407E-A947-70E740481C1C}">
                <a14:useLocalDpi xmlns:a14="http://schemas.microsoft.com/office/drawing/2010/main" val="0"/>
              </a:ext>
            </a:extLst>
          </a:blip>
          <a:srcRect r="145"/>
          <a:stretch>
            <a:fillRect/>
          </a:stretch>
        </p:blipFill>
        <p:spPr>
          <a:xfrm>
            <a:off x="-4511" y="1"/>
            <a:ext cx="12196519" cy="6858000"/>
          </a:xfrm>
          <a:prstGeom prst="rect">
            <a:avLst/>
          </a:prstGeom>
        </p:spPr>
      </p:pic>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1020F896-6F22-5D16-4915-E3ACBF01F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FF3689D6-54DF-7F55-C4CA-3A2B4109FD02}"/>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3152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D916B77-2DC7-5756-BF9F-1C6054F92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6" t="446" r="446" b="478"/>
          <a:stretch/>
        </p:blipFill>
        <p:spPr>
          <a:xfrm>
            <a:off x="1" y="1"/>
            <a:ext cx="12191992" cy="6858000"/>
          </a:xfrm>
          <a:prstGeom prst="rect">
            <a:avLst/>
          </a:prstGeom>
        </p:spPr>
      </p:pic>
      <p:sp>
        <p:nvSpPr>
          <p:cNvPr id="2" name="Title 1"/>
          <p:cNvSpPr>
            <a:spLocks noGrp="1"/>
          </p:cNvSpPr>
          <p:nvPr>
            <p:ph type="title" hasCustomPrompt="1"/>
          </p:nvPr>
        </p:nvSpPr>
        <p:spPr>
          <a:xfrm>
            <a:off x="1106767" y="2790153"/>
            <a:ext cx="5013606" cy="2992213"/>
          </a:xfrm>
        </p:spPr>
        <p:txBody>
          <a:bodyPr anchor="t" anchorCtr="0"/>
          <a:lstStyle>
            <a:lvl1pPr>
              <a:lnSpc>
                <a:spcPts val="4529"/>
              </a:lnSpc>
              <a:defRPr sz="4529">
                <a:solidFill>
                  <a:schemeClr val="bg1"/>
                </a:solidFill>
              </a:defRPr>
            </a:lvl1pPr>
          </a:lstStyle>
          <a:p>
            <a:r>
              <a:rPr lang="en-GB"/>
              <a:t>Title </a:t>
            </a:r>
            <a:endParaRPr lang="en-US"/>
          </a:p>
        </p:txBody>
      </p:sp>
      <p:sp>
        <p:nvSpPr>
          <p:cNvPr id="7" name="Slide Number Placeholder 6">
            <a:extLst>
              <a:ext uri="{FF2B5EF4-FFF2-40B4-BE49-F238E27FC236}">
                <a16:creationId xmlns:a16="http://schemas.microsoft.com/office/drawing/2014/main" id="{3DC3786F-1D25-07CB-2171-6ECF644B65F2}"/>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8" name="object 6">
            <a:extLst>
              <a:ext uri="{FF2B5EF4-FFF2-40B4-BE49-F238E27FC236}">
                <a16:creationId xmlns:a16="http://schemas.microsoft.com/office/drawing/2014/main" id="{2CA67A09-21E1-3C87-78F6-DCA9AB914B1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9" name="object 7">
            <a:extLst>
              <a:ext uri="{FF2B5EF4-FFF2-40B4-BE49-F238E27FC236}">
                <a16:creationId xmlns:a16="http://schemas.microsoft.com/office/drawing/2014/main" id="{AE7C18A9-650C-2817-B741-0EF65118E3BD}"/>
              </a:ext>
            </a:extLst>
          </p:cNvPr>
          <p:cNvSpPr/>
          <p:nvPr userDrawn="1"/>
        </p:nvSpPr>
        <p:spPr>
          <a:xfrm>
            <a:off x="651860" y="2459021"/>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0" name="Text Placeholder 10">
            <a:extLst>
              <a:ext uri="{FF2B5EF4-FFF2-40B4-BE49-F238E27FC236}">
                <a16:creationId xmlns:a16="http://schemas.microsoft.com/office/drawing/2014/main" id="{A8FACB4F-4F06-24FF-748E-F7778568E9A0}"/>
              </a:ext>
            </a:extLst>
          </p:cNvPr>
          <p:cNvSpPr>
            <a:spLocks noGrp="1"/>
          </p:cNvSpPr>
          <p:nvPr>
            <p:ph type="body" sz="quarter" idx="11" hasCustomPrompt="1"/>
          </p:nvPr>
        </p:nvSpPr>
        <p:spPr>
          <a:xfrm>
            <a:off x="1128607" y="2322573"/>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pic>
        <p:nvPicPr>
          <p:cNvPr id="4" name="Picture 3" descr="Text&#10;&#10;Description automatically generated">
            <a:extLst>
              <a:ext uri="{FF2B5EF4-FFF2-40B4-BE49-F238E27FC236}">
                <a16:creationId xmlns:a16="http://schemas.microsoft.com/office/drawing/2014/main" id="{437A376F-960B-E68B-B8C5-D6C4A7A32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473993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1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4970" y="1405865"/>
            <a:ext cx="4784602" cy="133919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5818688" y="918032"/>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6359411" y="781584"/>
            <a:ext cx="4690160"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6264970" y="3036816"/>
            <a:ext cx="4784602" cy="30396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575711" y="0"/>
            <a:ext cx="5140893" cy="6885035"/>
          </a:xfrm>
          <a:solidFill>
            <a:schemeClr val="bg1">
              <a:lumMod val="95000"/>
            </a:schemeClr>
          </a:solidFill>
        </p:spPr>
        <p:txBody>
          <a:bodyPr anchor="ctr" anchorCtr="0"/>
          <a:lstStyle>
            <a:lvl1pPr algn="ctr">
              <a:defRPr/>
            </a:lvl1pPr>
          </a:lstStyle>
          <a:p>
            <a:endParaRPr lang="en-GB"/>
          </a:p>
        </p:txBody>
      </p:sp>
      <p:sp>
        <p:nvSpPr>
          <p:cNvPr id="5" name="object 6">
            <a:extLst>
              <a:ext uri="{FF2B5EF4-FFF2-40B4-BE49-F238E27FC236}">
                <a16:creationId xmlns:a16="http://schemas.microsoft.com/office/drawing/2014/main" id="{5F41D280-A014-EA73-396F-B8BFB2F88042}"/>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A picture containing text, tableware, plate, dishware&#10;&#10;Description automatically generated">
            <a:extLst>
              <a:ext uri="{FF2B5EF4-FFF2-40B4-BE49-F238E27FC236}">
                <a16:creationId xmlns:a16="http://schemas.microsoft.com/office/drawing/2014/main" id="{C9A2DA6A-9B43-31D4-F60B-241DAA49E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2193401955"/>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1 (l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DB647-C6D8-8477-14AC-B1A9D32B51B6}"/>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6264970" y="1405865"/>
            <a:ext cx="4784602" cy="133919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5818688" y="918032"/>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6359411" y="781584"/>
            <a:ext cx="4690160"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6264970" y="3036816"/>
            <a:ext cx="4784602" cy="30396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575711" y="0"/>
            <a:ext cx="5140893" cy="6885035"/>
          </a:xfrm>
          <a:solidFill>
            <a:schemeClr val="bg1">
              <a:lumMod val="95000"/>
            </a:schemeClr>
          </a:solidFill>
        </p:spPr>
        <p:txBody>
          <a:bodyPr anchor="ctr" anchorCtr="0"/>
          <a:lstStyle>
            <a:lvl1pPr algn="ctr">
              <a:defRPr/>
            </a:lvl1pPr>
          </a:lstStyle>
          <a:p>
            <a:endParaRPr lang="en-GB"/>
          </a:p>
        </p:txBody>
      </p:sp>
      <p:sp>
        <p:nvSpPr>
          <p:cNvPr id="9" name="object 6">
            <a:extLst>
              <a:ext uri="{FF2B5EF4-FFF2-40B4-BE49-F238E27FC236}">
                <a16:creationId xmlns:a16="http://schemas.microsoft.com/office/drawing/2014/main" id="{44C57442-03B2-C9F9-C788-3D6C42F4C89E}"/>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5" name="Picture 4" descr="Text&#10;&#10;Description automatically generated">
            <a:extLst>
              <a:ext uri="{FF2B5EF4-FFF2-40B4-BE49-F238E27FC236}">
                <a16:creationId xmlns:a16="http://schemas.microsoft.com/office/drawing/2014/main" id="{AC319D6C-FE3C-510C-D095-CC18748B99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341927868"/>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2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3291" y="1623539"/>
            <a:ext cx="4784602" cy="133919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7" name="object 7">
            <a:extLst>
              <a:ext uri="{FF2B5EF4-FFF2-40B4-BE49-F238E27FC236}">
                <a16:creationId xmlns:a16="http://schemas.microsoft.com/office/drawing/2014/main" id="{DFC82E57-695E-1A82-6EEE-0BD2ABE13DF5}"/>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8" name="Text Placeholder 10">
            <a:extLst>
              <a:ext uri="{FF2B5EF4-FFF2-40B4-BE49-F238E27FC236}">
                <a16:creationId xmlns:a16="http://schemas.microsoft.com/office/drawing/2014/main" id="{931382B6-C814-8C88-B504-80CAB00B7809}"/>
              </a:ext>
            </a:extLst>
          </p:cNvPr>
          <p:cNvSpPr>
            <a:spLocks noGrp="1"/>
          </p:cNvSpPr>
          <p:nvPr>
            <p:ph type="body" sz="quarter" idx="11" hasCustomPrompt="1"/>
          </p:nvPr>
        </p:nvSpPr>
        <p:spPr>
          <a:xfrm>
            <a:off x="1128608" y="763241"/>
            <a:ext cx="4690160"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1133291" y="3036816"/>
            <a:ext cx="4784602" cy="30396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6914309" y="3962"/>
            <a:ext cx="5277691" cy="6854038"/>
          </a:xfrm>
          <a:solidFill>
            <a:schemeClr val="bg1">
              <a:lumMod val="95000"/>
            </a:schemeClr>
          </a:solidFill>
        </p:spPr>
        <p:txBody>
          <a:bodyPr anchor="ctr" anchorCtr="0"/>
          <a:lstStyle>
            <a:lvl1pPr algn="ctr">
              <a:defRPr/>
            </a:lvl1pPr>
          </a:lstStyle>
          <a:p>
            <a:endParaRPr lang="en-GB"/>
          </a:p>
        </p:txBody>
      </p:sp>
      <p:sp>
        <p:nvSpPr>
          <p:cNvPr id="5" name="object 6">
            <a:extLst>
              <a:ext uri="{FF2B5EF4-FFF2-40B4-BE49-F238E27FC236}">
                <a16:creationId xmlns:a16="http://schemas.microsoft.com/office/drawing/2014/main" id="{5F41D280-A014-EA73-396F-B8BFB2F88042}"/>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A picture containing text, tableware, plate, dishware&#10;&#10;Description automatically generated">
            <a:extLst>
              <a:ext uri="{FF2B5EF4-FFF2-40B4-BE49-F238E27FC236}">
                <a16:creationId xmlns:a16="http://schemas.microsoft.com/office/drawing/2014/main" id="{50219D28-6D37-31F9-B167-FEBA4C4BA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3638431523"/>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2 (dar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C1C5DA-96AE-033F-7112-A042B6DAFC6D}"/>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1133291" y="1623539"/>
            <a:ext cx="4784602" cy="133919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10" name="Text Placeholder 9">
            <a:extLst>
              <a:ext uri="{FF2B5EF4-FFF2-40B4-BE49-F238E27FC236}">
                <a16:creationId xmlns:a16="http://schemas.microsoft.com/office/drawing/2014/main" id="{834F50BF-8B55-249D-80AB-D152D58D23B1}"/>
              </a:ext>
            </a:extLst>
          </p:cNvPr>
          <p:cNvSpPr>
            <a:spLocks noGrp="1"/>
          </p:cNvSpPr>
          <p:nvPr>
            <p:ph type="body" sz="quarter" idx="12"/>
          </p:nvPr>
        </p:nvSpPr>
        <p:spPr>
          <a:xfrm>
            <a:off x="1133291" y="3036816"/>
            <a:ext cx="4784602" cy="30396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BAD0DBBF-B2EF-3C53-4593-8897552D738D}"/>
              </a:ext>
            </a:extLst>
          </p:cNvPr>
          <p:cNvSpPr>
            <a:spLocks noGrp="1"/>
          </p:cNvSpPr>
          <p:nvPr>
            <p:ph type="pic" sz="quarter" idx="13"/>
          </p:nvPr>
        </p:nvSpPr>
        <p:spPr>
          <a:xfrm>
            <a:off x="6914309" y="3962"/>
            <a:ext cx="5277691" cy="6854038"/>
          </a:xfrm>
          <a:solidFill>
            <a:schemeClr val="bg1">
              <a:lumMod val="95000"/>
            </a:schemeClr>
          </a:solidFill>
        </p:spPr>
        <p:txBody>
          <a:bodyPr anchor="ctr" anchorCtr="0"/>
          <a:lstStyle>
            <a:lvl1pPr algn="ctr">
              <a:defRPr/>
            </a:lvl1pPr>
          </a:lstStyle>
          <a:p>
            <a:endParaRPr lang="en-GB"/>
          </a:p>
        </p:txBody>
      </p:sp>
      <p:sp>
        <p:nvSpPr>
          <p:cNvPr id="11" name="object 7">
            <a:extLst>
              <a:ext uri="{FF2B5EF4-FFF2-40B4-BE49-F238E27FC236}">
                <a16:creationId xmlns:a16="http://schemas.microsoft.com/office/drawing/2014/main" id="{8D905ECD-199D-FD6A-F3AD-2248AC3AC3B9}"/>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3" name="Text Placeholder 10">
            <a:extLst>
              <a:ext uri="{FF2B5EF4-FFF2-40B4-BE49-F238E27FC236}">
                <a16:creationId xmlns:a16="http://schemas.microsoft.com/office/drawing/2014/main" id="{7B7FB896-9023-A025-4ECE-47CF65FCE9F9}"/>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15" name="object 6">
            <a:extLst>
              <a:ext uri="{FF2B5EF4-FFF2-40B4-BE49-F238E27FC236}">
                <a16:creationId xmlns:a16="http://schemas.microsoft.com/office/drawing/2014/main" id="{67967AC0-7E80-86ED-CA58-C009237A4099}"/>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352D2600-5B17-E7B4-BAB2-B9C58ECD2B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370764448"/>
      </p:ext>
    </p:extLst>
  </p:cSld>
  <p:clrMapOvr>
    <a:masterClrMapping/>
  </p:clrMapOvr>
  <p:extLst>
    <p:ext uri="{DCECCB84-F9BA-43D5-87BE-67443E8EF086}">
      <p15:sldGuideLst xmlns:p15="http://schemas.microsoft.com/office/powerpoint/2012/main">
        <p15:guide id="1" orient="horz" pos="1121">
          <p15:clr>
            <a:srgbClr val="FBAE40"/>
          </p15:clr>
        </p15:guide>
        <p15:guide id="2" pos="20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7CC4EA2D-1590-52BC-8277-3276315818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9" t="529" r="693" b="529"/>
          <a:stretch/>
        </p:blipFill>
        <p:spPr>
          <a:xfrm>
            <a:off x="1" y="1"/>
            <a:ext cx="12192004" cy="6858000"/>
          </a:xfrm>
          <a:prstGeom prst="rect">
            <a:avLst/>
          </a:prstGeom>
        </p:spPr>
      </p:pic>
      <p:grpSp>
        <p:nvGrpSpPr>
          <p:cNvPr id="13" name="Group 12">
            <a:extLst>
              <a:ext uri="{FF2B5EF4-FFF2-40B4-BE49-F238E27FC236}">
                <a16:creationId xmlns:a16="http://schemas.microsoft.com/office/drawing/2014/main" id="{3D345B8F-B500-D4A7-1080-0174C97EDE37}"/>
              </a:ext>
            </a:extLst>
          </p:cNvPr>
          <p:cNvGrpSpPr/>
          <p:nvPr userDrawn="1"/>
        </p:nvGrpSpPr>
        <p:grpSpPr>
          <a:xfrm>
            <a:off x="1165467" y="2917493"/>
            <a:ext cx="10483536" cy="3179452"/>
            <a:chOff x="607317" y="1514800"/>
            <a:chExt cx="5462905" cy="1650813"/>
          </a:xfrm>
        </p:grpSpPr>
        <p:sp>
          <p:nvSpPr>
            <p:cNvPr id="14" name="object 10">
              <a:extLst>
                <a:ext uri="{FF2B5EF4-FFF2-40B4-BE49-F238E27FC236}">
                  <a16:creationId xmlns:a16="http://schemas.microsoft.com/office/drawing/2014/main" id="{AF31D8D8-BB41-6411-A5A2-3989F0BD1A8B}"/>
                </a:ext>
              </a:extLst>
            </p:cNvPr>
            <p:cNvSpPr/>
            <p:nvPr/>
          </p:nvSpPr>
          <p:spPr>
            <a:xfrm>
              <a:off x="608456" y="1515249"/>
              <a:ext cx="5461635" cy="1650364"/>
            </a:xfrm>
            <a:custGeom>
              <a:avLst/>
              <a:gdLst/>
              <a:ahLst/>
              <a:cxnLst/>
              <a:rect l="l" t="t" r="r" b="b"/>
              <a:pathLst>
                <a:path w="5461635" h="1650364">
                  <a:moveTo>
                    <a:pt x="5461279" y="0"/>
                  </a:moveTo>
                  <a:lnTo>
                    <a:pt x="0" y="0"/>
                  </a:lnTo>
                  <a:lnTo>
                    <a:pt x="0" y="1649920"/>
                  </a:lnTo>
                  <a:lnTo>
                    <a:pt x="5461279" y="1649920"/>
                  </a:lnTo>
                  <a:lnTo>
                    <a:pt x="5461279" y="0"/>
                  </a:lnTo>
                  <a:close/>
                </a:path>
              </a:pathLst>
            </a:custGeom>
            <a:solidFill>
              <a:srgbClr val="FFFFFF"/>
            </a:solidFill>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5" name="object 11">
              <a:extLst>
                <a:ext uri="{FF2B5EF4-FFF2-40B4-BE49-F238E27FC236}">
                  <a16:creationId xmlns:a16="http://schemas.microsoft.com/office/drawing/2014/main" id="{57E6599F-2C90-7B5B-4792-A4547F941372}"/>
                </a:ext>
              </a:extLst>
            </p:cNvPr>
            <p:cNvSpPr>
              <a:spLocks/>
            </p:cNvSpPr>
            <p:nvPr/>
          </p:nvSpPr>
          <p:spPr>
            <a:xfrm>
              <a:off x="608456" y="1515249"/>
              <a:ext cx="5461635" cy="1650364"/>
            </a:xfrm>
            <a:custGeom>
              <a:avLst/>
              <a:gdLst/>
              <a:ahLst/>
              <a:cxnLst/>
              <a:rect l="l" t="t" r="r" b="b"/>
              <a:pathLst>
                <a:path w="5460365" h="1649095">
                  <a:moveTo>
                    <a:pt x="0" y="0"/>
                  </a:moveTo>
                  <a:lnTo>
                    <a:pt x="5460149" y="0"/>
                  </a:lnTo>
                  <a:lnTo>
                    <a:pt x="5460149" y="1648777"/>
                  </a:lnTo>
                  <a:lnTo>
                    <a:pt x="0" y="1648777"/>
                  </a:lnTo>
                  <a:lnTo>
                    <a:pt x="0" y="0"/>
                  </a:lnTo>
                  <a:close/>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6" name="object 22">
              <a:extLst>
                <a:ext uri="{FF2B5EF4-FFF2-40B4-BE49-F238E27FC236}">
                  <a16:creationId xmlns:a16="http://schemas.microsoft.com/office/drawing/2014/main" id="{BDB9B51F-2F1D-9A7F-6D09-F79F580482BB}"/>
                </a:ext>
              </a:extLst>
            </p:cNvPr>
            <p:cNvSpPr/>
            <p:nvPr/>
          </p:nvSpPr>
          <p:spPr>
            <a:xfrm>
              <a:off x="1392556" y="1514800"/>
              <a:ext cx="0" cy="1644650"/>
            </a:xfrm>
            <a:custGeom>
              <a:avLst/>
              <a:gdLst/>
              <a:ahLst/>
              <a:cxnLst/>
              <a:rect l="l" t="t" r="r" b="b"/>
              <a:pathLst>
                <a:path h="1644650">
                  <a:moveTo>
                    <a:pt x="0" y="0"/>
                  </a:moveTo>
                  <a:lnTo>
                    <a:pt x="0" y="1644103"/>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7" name="object 23">
              <a:extLst>
                <a:ext uri="{FF2B5EF4-FFF2-40B4-BE49-F238E27FC236}">
                  <a16:creationId xmlns:a16="http://schemas.microsoft.com/office/drawing/2014/main" id="{5FD6DC4D-09D7-B278-F683-7582B360F96D}"/>
                </a:ext>
              </a:extLst>
            </p:cNvPr>
            <p:cNvSpPr/>
            <p:nvPr/>
          </p:nvSpPr>
          <p:spPr>
            <a:xfrm>
              <a:off x="2173229"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8" name="object 24">
              <a:extLst>
                <a:ext uri="{FF2B5EF4-FFF2-40B4-BE49-F238E27FC236}">
                  <a16:creationId xmlns:a16="http://schemas.microsoft.com/office/drawing/2014/main" id="{410800C1-6539-0FA0-5A73-DC2BB3C6440B}"/>
                </a:ext>
              </a:extLst>
            </p:cNvPr>
            <p:cNvSpPr/>
            <p:nvPr/>
          </p:nvSpPr>
          <p:spPr>
            <a:xfrm>
              <a:off x="2953901"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9" name="object 25">
              <a:extLst>
                <a:ext uri="{FF2B5EF4-FFF2-40B4-BE49-F238E27FC236}">
                  <a16:creationId xmlns:a16="http://schemas.microsoft.com/office/drawing/2014/main" id="{02543B4B-F349-D857-B33A-702F898AEFBF}"/>
                </a:ext>
              </a:extLst>
            </p:cNvPr>
            <p:cNvSpPr/>
            <p:nvPr/>
          </p:nvSpPr>
          <p:spPr>
            <a:xfrm>
              <a:off x="373457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0" name="object 26">
              <a:extLst>
                <a:ext uri="{FF2B5EF4-FFF2-40B4-BE49-F238E27FC236}">
                  <a16:creationId xmlns:a16="http://schemas.microsoft.com/office/drawing/2014/main" id="{9D1D5BFB-0224-3425-C431-9DE327169907}"/>
                </a:ext>
              </a:extLst>
            </p:cNvPr>
            <p:cNvSpPr/>
            <p:nvPr/>
          </p:nvSpPr>
          <p:spPr>
            <a:xfrm>
              <a:off x="451296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1" name="object 27">
              <a:extLst>
                <a:ext uri="{FF2B5EF4-FFF2-40B4-BE49-F238E27FC236}">
                  <a16:creationId xmlns:a16="http://schemas.microsoft.com/office/drawing/2014/main" id="{95C9E8E2-AC73-78B6-7668-5820231F8AE9}"/>
                </a:ext>
              </a:extLst>
            </p:cNvPr>
            <p:cNvSpPr/>
            <p:nvPr/>
          </p:nvSpPr>
          <p:spPr>
            <a:xfrm>
              <a:off x="5291354" y="1514800"/>
              <a:ext cx="0" cy="1650364"/>
            </a:xfrm>
            <a:custGeom>
              <a:avLst/>
              <a:gdLst/>
              <a:ahLst/>
              <a:cxnLst/>
              <a:rect l="l" t="t" r="r" b="b"/>
              <a:pathLst>
                <a:path h="1650364">
                  <a:moveTo>
                    <a:pt x="0" y="0"/>
                  </a:moveTo>
                  <a:lnTo>
                    <a:pt x="0" y="1650364"/>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22" name="object 28">
              <a:extLst>
                <a:ext uri="{FF2B5EF4-FFF2-40B4-BE49-F238E27FC236}">
                  <a16:creationId xmlns:a16="http://schemas.microsoft.com/office/drawing/2014/main" id="{677FEB5F-C40A-C11C-C556-CCB1135A2448}"/>
                </a:ext>
              </a:extLst>
            </p:cNvPr>
            <p:cNvSpPr/>
            <p:nvPr/>
          </p:nvSpPr>
          <p:spPr>
            <a:xfrm>
              <a:off x="607317" y="2329713"/>
              <a:ext cx="5462905" cy="0"/>
            </a:xfrm>
            <a:custGeom>
              <a:avLst/>
              <a:gdLst/>
              <a:ahLst/>
              <a:cxnLst/>
              <a:rect l="l" t="t" r="r" b="b"/>
              <a:pathLst>
                <a:path w="5462905">
                  <a:moveTo>
                    <a:pt x="0" y="0"/>
                  </a:moveTo>
                  <a:lnTo>
                    <a:pt x="5462422" y="0"/>
                  </a:lnTo>
                </a:path>
              </a:pathLst>
            </a:custGeom>
            <a:ln w="3175">
              <a:solidFill>
                <a:srgbClr val="007895"/>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grpSp>
      <p:sp>
        <p:nvSpPr>
          <p:cNvPr id="2" name="Title 1"/>
          <p:cNvSpPr>
            <a:spLocks noGrp="1"/>
          </p:cNvSpPr>
          <p:nvPr>
            <p:ph type="title" hasCustomPrompt="1"/>
          </p:nvPr>
        </p:nvSpPr>
        <p:spPr>
          <a:xfrm>
            <a:off x="1133291" y="1623540"/>
            <a:ext cx="4962712" cy="1128223"/>
          </a:xfrm>
        </p:spPr>
        <p:txBody>
          <a:bodyPr/>
          <a:lstStyle>
            <a:lvl1pPr>
              <a:defRPr>
                <a:solidFill>
                  <a:schemeClr val="bg1"/>
                </a:solidFill>
              </a:defRPr>
            </a:lvl1p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5" name="object 7">
            <a:extLst>
              <a:ext uri="{FF2B5EF4-FFF2-40B4-BE49-F238E27FC236}">
                <a16:creationId xmlns:a16="http://schemas.microsoft.com/office/drawing/2014/main" id="{344B96F3-1DCA-FFE6-4EF3-4F899C17737E}"/>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24" name="Picture Placeholder 23">
            <a:extLst>
              <a:ext uri="{FF2B5EF4-FFF2-40B4-BE49-F238E27FC236}">
                <a16:creationId xmlns:a16="http://schemas.microsoft.com/office/drawing/2014/main" id="{B6B1A9ED-8F7F-6B52-4B60-97D3CEE7C9FF}"/>
              </a:ext>
            </a:extLst>
          </p:cNvPr>
          <p:cNvSpPr>
            <a:spLocks noGrp="1"/>
          </p:cNvSpPr>
          <p:nvPr>
            <p:ph type="pic" sz="quarter" idx="12" hasCustomPrompt="1"/>
          </p:nvPr>
        </p:nvSpPr>
        <p:spPr>
          <a:xfrm>
            <a:off x="1310660" y="3450072"/>
            <a:ext cx="1213937" cy="495317"/>
          </a:xfrm>
        </p:spPr>
        <p:txBody>
          <a:bodyPr anchor="ctr" anchorCtr="0"/>
          <a:lstStyle>
            <a:lvl1pPr algn="ctr">
              <a:defRPr sz="768"/>
            </a:lvl1pPr>
          </a:lstStyle>
          <a:p>
            <a:r>
              <a:rPr lang="en-GB"/>
              <a:t>Logo</a:t>
            </a:r>
          </a:p>
        </p:txBody>
      </p:sp>
      <p:sp>
        <p:nvSpPr>
          <p:cNvPr id="39" name="Picture Placeholder 23">
            <a:extLst>
              <a:ext uri="{FF2B5EF4-FFF2-40B4-BE49-F238E27FC236}">
                <a16:creationId xmlns:a16="http://schemas.microsoft.com/office/drawing/2014/main" id="{C1D40BF0-DDB9-A34F-A8E9-B0C3DC046F06}"/>
              </a:ext>
            </a:extLst>
          </p:cNvPr>
          <p:cNvSpPr>
            <a:spLocks noGrp="1"/>
          </p:cNvSpPr>
          <p:nvPr>
            <p:ph type="pic" sz="quarter" idx="13" hasCustomPrompt="1"/>
          </p:nvPr>
        </p:nvSpPr>
        <p:spPr>
          <a:xfrm>
            <a:off x="2806932" y="3450072"/>
            <a:ext cx="1213937" cy="495317"/>
          </a:xfrm>
        </p:spPr>
        <p:txBody>
          <a:bodyPr anchor="ctr" anchorCtr="0"/>
          <a:lstStyle>
            <a:lvl1pPr algn="ctr">
              <a:defRPr sz="768"/>
            </a:lvl1pPr>
          </a:lstStyle>
          <a:p>
            <a:r>
              <a:rPr lang="en-GB"/>
              <a:t>Logo</a:t>
            </a:r>
          </a:p>
        </p:txBody>
      </p:sp>
      <p:sp>
        <p:nvSpPr>
          <p:cNvPr id="40" name="Picture Placeholder 23">
            <a:extLst>
              <a:ext uri="{FF2B5EF4-FFF2-40B4-BE49-F238E27FC236}">
                <a16:creationId xmlns:a16="http://schemas.microsoft.com/office/drawing/2014/main" id="{B9594152-C11B-7DF6-24DA-CFD14AB1375C}"/>
              </a:ext>
            </a:extLst>
          </p:cNvPr>
          <p:cNvSpPr>
            <a:spLocks noGrp="1"/>
          </p:cNvSpPr>
          <p:nvPr>
            <p:ph type="pic" sz="quarter" idx="14" hasCustomPrompt="1"/>
          </p:nvPr>
        </p:nvSpPr>
        <p:spPr>
          <a:xfrm>
            <a:off x="4303204" y="3450072"/>
            <a:ext cx="1213937" cy="495317"/>
          </a:xfrm>
        </p:spPr>
        <p:txBody>
          <a:bodyPr anchor="ctr" anchorCtr="0"/>
          <a:lstStyle>
            <a:lvl1pPr algn="ctr">
              <a:defRPr sz="768"/>
            </a:lvl1pPr>
          </a:lstStyle>
          <a:p>
            <a:r>
              <a:rPr lang="en-GB"/>
              <a:t>Logo</a:t>
            </a:r>
          </a:p>
        </p:txBody>
      </p:sp>
      <p:sp>
        <p:nvSpPr>
          <p:cNvPr id="41" name="Picture Placeholder 23">
            <a:extLst>
              <a:ext uri="{FF2B5EF4-FFF2-40B4-BE49-F238E27FC236}">
                <a16:creationId xmlns:a16="http://schemas.microsoft.com/office/drawing/2014/main" id="{F8DCB983-45F2-302E-59FA-D1A69B8096CD}"/>
              </a:ext>
            </a:extLst>
          </p:cNvPr>
          <p:cNvSpPr>
            <a:spLocks noGrp="1"/>
          </p:cNvSpPr>
          <p:nvPr>
            <p:ph type="pic" sz="quarter" idx="15" hasCustomPrompt="1"/>
          </p:nvPr>
        </p:nvSpPr>
        <p:spPr>
          <a:xfrm>
            <a:off x="5799476" y="3450072"/>
            <a:ext cx="1213937" cy="495317"/>
          </a:xfrm>
        </p:spPr>
        <p:txBody>
          <a:bodyPr anchor="ctr" anchorCtr="0"/>
          <a:lstStyle>
            <a:lvl1pPr algn="ctr">
              <a:defRPr sz="768"/>
            </a:lvl1pPr>
          </a:lstStyle>
          <a:p>
            <a:r>
              <a:rPr lang="en-GB"/>
              <a:t>Logo</a:t>
            </a:r>
          </a:p>
        </p:txBody>
      </p:sp>
      <p:sp>
        <p:nvSpPr>
          <p:cNvPr id="42" name="Picture Placeholder 23">
            <a:extLst>
              <a:ext uri="{FF2B5EF4-FFF2-40B4-BE49-F238E27FC236}">
                <a16:creationId xmlns:a16="http://schemas.microsoft.com/office/drawing/2014/main" id="{F780EE98-0275-EC70-973D-C3A11286BE93}"/>
              </a:ext>
            </a:extLst>
          </p:cNvPr>
          <p:cNvSpPr>
            <a:spLocks noGrp="1"/>
          </p:cNvSpPr>
          <p:nvPr>
            <p:ph type="pic" sz="quarter" idx="16" hasCustomPrompt="1"/>
          </p:nvPr>
        </p:nvSpPr>
        <p:spPr>
          <a:xfrm>
            <a:off x="7295748" y="3450072"/>
            <a:ext cx="1213937" cy="495317"/>
          </a:xfrm>
        </p:spPr>
        <p:txBody>
          <a:bodyPr anchor="ctr" anchorCtr="0"/>
          <a:lstStyle>
            <a:lvl1pPr algn="ctr">
              <a:defRPr sz="768"/>
            </a:lvl1pPr>
          </a:lstStyle>
          <a:p>
            <a:r>
              <a:rPr lang="en-GB"/>
              <a:t>Logo</a:t>
            </a:r>
          </a:p>
        </p:txBody>
      </p:sp>
      <p:sp>
        <p:nvSpPr>
          <p:cNvPr id="43" name="Picture Placeholder 23">
            <a:extLst>
              <a:ext uri="{FF2B5EF4-FFF2-40B4-BE49-F238E27FC236}">
                <a16:creationId xmlns:a16="http://schemas.microsoft.com/office/drawing/2014/main" id="{4F88D9DE-640B-6CCF-85EB-EF39A7DAF3D8}"/>
              </a:ext>
            </a:extLst>
          </p:cNvPr>
          <p:cNvSpPr>
            <a:spLocks noGrp="1"/>
          </p:cNvSpPr>
          <p:nvPr>
            <p:ph type="pic" sz="quarter" idx="17" hasCustomPrompt="1"/>
          </p:nvPr>
        </p:nvSpPr>
        <p:spPr>
          <a:xfrm>
            <a:off x="8792020" y="3450072"/>
            <a:ext cx="1213937" cy="495317"/>
          </a:xfrm>
        </p:spPr>
        <p:txBody>
          <a:bodyPr anchor="ctr" anchorCtr="0"/>
          <a:lstStyle>
            <a:lvl1pPr algn="ctr">
              <a:defRPr sz="768"/>
            </a:lvl1pPr>
          </a:lstStyle>
          <a:p>
            <a:r>
              <a:rPr lang="en-GB"/>
              <a:t>Logo</a:t>
            </a:r>
          </a:p>
        </p:txBody>
      </p:sp>
      <p:sp>
        <p:nvSpPr>
          <p:cNvPr id="44" name="Picture Placeholder 23">
            <a:extLst>
              <a:ext uri="{FF2B5EF4-FFF2-40B4-BE49-F238E27FC236}">
                <a16:creationId xmlns:a16="http://schemas.microsoft.com/office/drawing/2014/main" id="{BB014489-3220-BD93-8EBF-8CC93291A58D}"/>
              </a:ext>
            </a:extLst>
          </p:cNvPr>
          <p:cNvSpPr>
            <a:spLocks noGrp="1"/>
          </p:cNvSpPr>
          <p:nvPr>
            <p:ph type="pic" sz="quarter" idx="18" hasCustomPrompt="1"/>
          </p:nvPr>
        </p:nvSpPr>
        <p:spPr>
          <a:xfrm>
            <a:off x="10288288" y="3450072"/>
            <a:ext cx="1213937" cy="495317"/>
          </a:xfrm>
        </p:spPr>
        <p:txBody>
          <a:bodyPr anchor="ctr" anchorCtr="0"/>
          <a:lstStyle>
            <a:lvl1pPr algn="ctr">
              <a:defRPr sz="768"/>
            </a:lvl1pPr>
          </a:lstStyle>
          <a:p>
            <a:r>
              <a:rPr lang="en-GB"/>
              <a:t>Logo</a:t>
            </a:r>
          </a:p>
        </p:txBody>
      </p:sp>
      <p:sp>
        <p:nvSpPr>
          <p:cNvPr id="45" name="Picture Placeholder 23">
            <a:extLst>
              <a:ext uri="{FF2B5EF4-FFF2-40B4-BE49-F238E27FC236}">
                <a16:creationId xmlns:a16="http://schemas.microsoft.com/office/drawing/2014/main" id="{16B04CE0-5C8A-CD68-BE94-86024F94372C}"/>
              </a:ext>
            </a:extLst>
          </p:cNvPr>
          <p:cNvSpPr>
            <a:spLocks noGrp="1"/>
          </p:cNvSpPr>
          <p:nvPr>
            <p:ph type="pic" sz="quarter" idx="19" hasCustomPrompt="1"/>
          </p:nvPr>
        </p:nvSpPr>
        <p:spPr>
          <a:xfrm>
            <a:off x="1310660" y="5050344"/>
            <a:ext cx="1213937" cy="495317"/>
          </a:xfrm>
        </p:spPr>
        <p:txBody>
          <a:bodyPr anchor="ctr" anchorCtr="0"/>
          <a:lstStyle>
            <a:lvl1pPr algn="ctr">
              <a:defRPr sz="768"/>
            </a:lvl1pPr>
          </a:lstStyle>
          <a:p>
            <a:r>
              <a:rPr lang="en-GB"/>
              <a:t>Logo</a:t>
            </a:r>
          </a:p>
        </p:txBody>
      </p:sp>
      <p:sp>
        <p:nvSpPr>
          <p:cNvPr id="46" name="Picture Placeholder 23">
            <a:extLst>
              <a:ext uri="{FF2B5EF4-FFF2-40B4-BE49-F238E27FC236}">
                <a16:creationId xmlns:a16="http://schemas.microsoft.com/office/drawing/2014/main" id="{3BD12A50-C1CC-43B3-EF4A-810F91990527}"/>
              </a:ext>
            </a:extLst>
          </p:cNvPr>
          <p:cNvSpPr>
            <a:spLocks noGrp="1"/>
          </p:cNvSpPr>
          <p:nvPr>
            <p:ph type="pic" sz="quarter" idx="20" hasCustomPrompt="1"/>
          </p:nvPr>
        </p:nvSpPr>
        <p:spPr>
          <a:xfrm>
            <a:off x="2806932" y="5050344"/>
            <a:ext cx="1213937" cy="495317"/>
          </a:xfrm>
        </p:spPr>
        <p:txBody>
          <a:bodyPr anchor="ctr" anchorCtr="0"/>
          <a:lstStyle>
            <a:lvl1pPr algn="ctr">
              <a:defRPr sz="768"/>
            </a:lvl1pPr>
          </a:lstStyle>
          <a:p>
            <a:r>
              <a:rPr lang="en-GB"/>
              <a:t>Logo</a:t>
            </a:r>
          </a:p>
        </p:txBody>
      </p:sp>
      <p:sp>
        <p:nvSpPr>
          <p:cNvPr id="47" name="Picture Placeholder 23">
            <a:extLst>
              <a:ext uri="{FF2B5EF4-FFF2-40B4-BE49-F238E27FC236}">
                <a16:creationId xmlns:a16="http://schemas.microsoft.com/office/drawing/2014/main" id="{384843ED-9497-8FC0-5A36-20B960F27853}"/>
              </a:ext>
            </a:extLst>
          </p:cNvPr>
          <p:cNvSpPr>
            <a:spLocks noGrp="1"/>
          </p:cNvSpPr>
          <p:nvPr>
            <p:ph type="pic" sz="quarter" idx="21" hasCustomPrompt="1"/>
          </p:nvPr>
        </p:nvSpPr>
        <p:spPr>
          <a:xfrm>
            <a:off x="4303204" y="5050344"/>
            <a:ext cx="1213937" cy="495317"/>
          </a:xfrm>
        </p:spPr>
        <p:txBody>
          <a:bodyPr anchor="ctr" anchorCtr="0"/>
          <a:lstStyle>
            <a:lvl1pPr algn="ctr">
              <a:defRPr sz="768"/>
            </a:lvl1pPr>
          </a:lstStyle>
          <a:p>
            <a:r>
              <a:rPr lang="en-GB"/>
              <a:t>Logo</a:t>
            </a:r>
          </a:p>
        </p:txBody>
      </p:sp>
      <p:sp>
        <p:nvSpPr>
          <p:cNvPr id="48" name="Picture Placeholder 23">
            <a:extLst>
              <a:ext uri="{FF2B5EF4-FFF2-40B4-BE49-F238E27FC236}">
                <a16:creationId xmlns:a16="http://schemas.microsoft.com/office/drawing/2014/main" id="{60E854CF-B886-ED4E-6E6B-A8051E2E5E4B}"/>
              </a:ext>
            </a:extLst>
          </p:cNvPr>
          <p:cNvSpPr>
            <a:spLocks noGrp="1"/>
          </p:cNvSpPr>
          <p:nvPr>
            <p:ph type="pic" sz="quarter" idx="22" hasCustomPrompt="1"/>
          </p:nvPr>
        </p:nvSpPr>
        <p:spPr>
          <a:xfrm>
            <a:off x="5799476" y="5050344"/>
            <a:ext cx="1213937" cy="495317"/>
          </a:xfrm>
        </p:spPr>
        <p:txBody>
          <a:bodyPr anchor="ctr" anchorCtr="0"/>
          <a:lstStyle>
            <a:lvl1pPr algn="ctr">
              <a:defRPr sz="768"/>
            </a:lvl1pPr>
          </a:lstStyle>
          <a:p>
            <a:r>
              <a:rPr lang="en-GB"/>
              <a:t>Logo</a:t>
            </a:r>
          </a:p>
        </p:txBody>
      </p:sp>
      <p:sp>
        <p:nvSpPr>
          <p:cNvPr id="49" name="Picture Placeholder 23">
            <a:extLst>
              <a:ext uri="{FF2B5EF4-FFF2-40B4-BE49-F238E27FC236}">
                <a16:creationId xmlns:a16="http://schemas.microsoft.com/office/drawing/2014/main" id="{B0F00CEB-D819-7B7C-B2D4-43317311D9C7}"/>
              </a:ext>
            </a:extLst>
          </p:cNvPr>
          <p:cNvSpPr>
            <a:spLocks noGrp="1"/>
          </p:cNvSpPr>
          <p:nvPr>
            <p:ph type="pic" sz="quarter" idx="23" hasCustomPrompt="1"/>
          </p:nvPr>
        </p:nvSpPr>
        <p:spPr>
          <a:xfrm>
            <a:off x="7295748" y="5050344"/>
            <a:ext cx="1213937" cy="495317"/>
          </a:xfrm>
        </p:spPr>
        <p:txBody>
          <a:bodyPr anchor="ctr" anchorCtr="0"/>
          <a:lstStyle>
            <a:lvl1pPr algn="ctr">
              <a:defRPr sz="768"/>
            </a:lvl1pPr>
          </a:lstStyle>
          <a:p>
            <a:r>
              <a:rPr lang="en-GB"/>
              <a:t>Logo</a:t>
            </a:r>
          </a:p>
        </p:txBody>
      </p:sp>
      <p:sp>
        <p:nvSpPr>
          <p:cNvPr id="50" name="Picture Placeholder 23">
            <a:extLst>
              <a:ext uri="{FF2B5EF4-FFF2-40B4-BE49-F238E27FC236}">
                <a16:creationId xmlns:a16="http://schemas.microsoft.com/office/drawing/2014/main" id="{253FBBE8-07A2-9AD3-88DA-BD912B887308}"/>
              </a:ext>
            </a:extLst>
          </p:cNvPr>
          <p:cNvSpPr>
            <a:spLocks noGrp="1"/>
          </p:cNvSpPr>
          <p:nvPr>
            <p:ph type="pic" sz="quarter" idx="24" hasCustomPrompt="1"/>
          </p:nvPr>
        </p:nvSpPr>
        <p:spPr>
          <a:xfrm>
            <a:off x="8792020" y="5050344"/>
            <a:ext cx="1213937" cy="495317"/>
          </a:xfrm>
        </p:spPr>
        <p:txBody>
          <a:bodyPr anchor="ctr" anchorCtr="0"/>
          <a:lstStyle>
            <a:lvl1pPr algn="ctr">
              <a:defRPr sz="768"/>
            </a:lvl1pPr>
          </a:lstStyle>
          <a:p>
            <a:r>
              <a:rPr lang="en-GB"/>
              <a:t>Logo</a:t>
            </a:r>
          </a:p>
        </p:txBody>
      </p:sp>
      <p:sp>
        <p:nvSpPr>
          <p:cNvPr id="51" name="Picture Placeholder 23">
            <a:extLst>
              <a:ext uri="{FF2B5EF4-FFF2-40B4-BE49-F238E27FC236}">
                <a16:creationId xmlns:a16="http://schemas.microsoft.com/office/drawing/2014/main" id="{2E1D048A-D1E9-7E28-4174-5CA906C95203}"/>
              </a:ext>
            </a:extLst>
          </p:cNvPr>
          <p:cNvSpPr>
            <a:spLocks noGrp="1"/>
          </p:cNvSpPr>
          <p:nvPr>
            <p:ph type="pic" sz="quarter" idx="25" hasCustomPrompt="1"/>
          </p:nvPr>
        </p:nvSpPr>
        <p:spPr>
          <a:xfrm>
            <a:off x="10288288" y="5050344"/>
            <a:ext cx="1213937" cy="495317"/>
          </a:xfrm>
        </p:spPr>
        <p:txBody>
          <a:bodyPr anchor="ctr" anchorCtr="0"/>
          <a:lstStyle>
            <a:lvl1pPr algn="ctr">
              <a:defRPr sz="768"/>
            </a:lvl1pPr>
          </a:lstStyle>
          <a:p>
            <a:r>
              <a:rPr lang="en-GB"/>
              <a:t>Logo</a:t>
            </a:r>
          </a:p>
        </p:txBody>
      </p:sp>
      <p:sp>
        <p:nvSpPr>
          <p:cNvPr id="3" name="Rectangle 2">
            <a:extLst>
              <a:ext uri="{FF2B5EF4-FFF2-40B4-BE49-F238E27FC236}">
                <a16:creationId xmlns:a16="http://schemas.microsoft.com/office/drawing/2014/main" id="{98717DCB-F4D7-FC66-D81D-0A5A42F8DCB3}"/>
              </a:ext>
            </a:extLst>
          </p:cNvPr>
          <p:cNvSpPr/>
          <p:nvPr userDrawn="1"/>
        </p:nvSpPr>
        <p:spPr>
          <a:xfrm>
            <a:off x="-3977481" y="3428999"/>
            <a:ext cx="3767274"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6342" rIns="276342" rtlCol="0" anchor="ctr"/>
          <a:lstStyle/>
          <a:p>
            <a:pPr marL="0" marR="0" lvl="0" indent="0" algn="l" defTabSz="877367" rtl="0" eaLnBrk="1" fontAlgn="auto" latinLnBrk="0" hangingPunct="1">
              <a:lnSpc>
                <a:spcPct val="100000"/>
              </a:lnSpc>
              <a:spcBef>
                <a:spcPts val="0"/>
              </a:spcBef>
              <a:spcAft>
                <a:spcPts val="0"/>
              </a:spcAft>
              <a:buClrTx/>
              <a:buSzTx/>
              <a:buFontTx/>
              <a:buNone/>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After inserting your logo –</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Right-click on the box containing the logo</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select </a:t>
            </a:r>
            <a:br>
              <a:rPr kumimoji="0" lang="en-GB" sz="1727" b="0" i="0" u="none" strike="noStrike" kern="1200" cap="none" spc="0" normalizeH="0" baseline="0" noProof="0">
                <a:ln>
                  <a:noFill/>
                </a:ln>
                <a:solidFill>
                  <a:prstClr val="white"/>
                </a:solidFill>
                <a:effectLst/>
                <a:uLnTx/>
                <a:uFillTx/>
                <a:latin typeface="Gellix"/>
                <a:ea typeface="+mn-ea"/>
                <a:cs typeface="+mn-cs"/>
              </a:rPr>
            </a:br>
            <a:r>
              <a:rPr kumimoji="0" lang="en-GB" sz="1727" b="0" i="0" u="none" strike="noStrike" kern="1200" cap="none" spc="0" normalizeH="0" baseline="0" noProof="0">
                <a:ln>
                  <a:noFill/>
                </a:ln>
                <a:solidFill>
                  <a:prstClr val="white"/>
                </a:solidFill>
                <a:effectLst/>
                <a:uLnTx/>
                <a:uFillTx/>
                <a:latin typeface="Gellix"/>
                <a:ea typeface="+mn-ea"/>
                <a:cs typeface="+mn-cs"/>
              </a:rPr>
              <a:t>“Picture Format”</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select “Crop” from the right hand side of </a:t>
            </a:r>
            <a:br>
              <a:rPr kumimoji="0" lang="en-GB" sz="1727" b="0" i="0" u="none" strike="noStrike" kern="1200" cap="none" spc="0" normalizeH="0" baseline="0" noProof="0">
                <a:ln>
                  <a:noFill/>
                </a:ln>
                <a:solidFill>
                  <a:prstClr val="white"/>
                </a:solidFill>
                <a:effectLst/>
                <a:uLnTx/>
                <a:uFillTx/>
                <a:latin typeface="Gellix"/>
                <a:ea typeface="+mn-ea"/>
                <a:cs typeface="+mn-cs"/>
              </a:rPr>
            </a:br>
            <a:r>
              <a:rPr kumimoji="0" lang="en-GB" sz="1727" b="0" i="0" u="none" strike="noStrike" kern="1200" cap="none" spc="0" normalizeH="0" baseline="0" noProof="0">
                <a:ln>
                  <a:noFill/>
                </a:ln>
                <a:solidFill>
                  <a:prstClr val="white"/>
                </a:solidFill>
                <a:effectLst/>
                <a:uLnTx/>
                <a:uFillTx/>
                <a:latin typeface="Gellix"/>
                <a:ea typeface="+mn-ea"/>
                <a:cs typeface="+mn-cs"/>
              </a:rPr>
              <a:t>the ribbon  </a:t>
            </a:r>
          </a:p>
          <a:p>
            <a:pPr marL="341198" marR="0" lvl="0" indent="-341198" algn="l" defTabSz="877367" rtl="0" eaLnBrk="1" fontAlgn="auto" latinLnBrk="0" hangingPunct="1">
              <a:lnSpc>
                <a:spcPct val="100000"/>
              </a:lnSpc>
              <a:spcBef>
                <a:spcPts val="1151"/>
              </a:spcBef>
              <a:spcAft>
                <a:spcPts val="0"/>
              </a:spcAft>
              <a:buClrTx/>
              <a:buSzTx/>
              <a:buFont typeface="Arial" panose="020B0604020202020204" pitchFamily="34" charset="0"/>
              <a:buChar char="•"/>
              <a:tabLst/>
              <a:defRPr/>
            </a:pPr>
            <a:r>
              <a:rPr kumimoji="0" lang="en-GB" sz="1727" b="0" i="0" u="none" strike="noStrike" kern="1200" cap="none" spc="0" normalizeH="0" baseline="0" noProof="0">
                <a:ln>
                  <a:noFill/>
                </a:ln>
                <a:solidFill>
                  <a:prstClr val="white"/>
                </a:solidFill>
                <a:effectLst/>
                <a:uLnTx/>
                <a:uFillTx/>
                <a:latin typeface="Gellix"/>
                <a:ea typeface="+mn-ea"/>
                <a:cs typeface="+mn-cs"/>
              </a:rPr>
              <a:t>Then “Fit” </a:t>
            </a:r>
          </a:p>
        </p:txBody>
      </p:sp>
      <p:pic>
        <p:nvPicPr>
          <p:cNvPr id="8" name="Picture 7" descr="Text&#10;&#10;Description automatically generated">
            <a:extLst>
              <a:ext uri="{FF2B5EF4-FFF2-40B4-BE49-F238E27FC236}">
                <a16:creationId xmlns:a16="http://schemas.microsoft.com/office/drawing/2014/main" id="{CDE793CA-23F1-0BB4-CCAA-DE19064292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2547949633"/>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1 (l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5" name="object 7">
            <a:extLst>
              <a:ext uri="{FF2B5EF4-FFF2-40B4-BE49-F238E27FC236}">
                <a16:creationId xmlns:a16="http://schemas.microsoft.com/office/drawing/2014/main" id="{344B96F3-1DCA-FFE6-4EF3-4F899C17737E}"/>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rgbClr val="007896"/>
                </a:solidFill>
                <a:latin typeface="Orator Std" panose="020D0509020203030204" pitchFamily="49" charset="0"/>
              </a:defRPr>
            </a:lvl1pPr>
          </a:lstStyle>
          <a:p>
            <a:pPr lvl="0"/>
            <a:r>
              <a:rPr lang="en-US"/>
              <a:t>section title</a:t>
            </a:r>
          </a:p>
        </p:txBody>
      </p:sp>
      <p:pic>
        <p:nvPicPr>
          <p:cNvPr id="8" name="Picture 7" descr="A picture containing text, tableware, plate, dishware&#10;&#10;Description automatically generated">
            <a:extLst>
              <a:ext uri="{FF2B5EF4-FFF2-40B4-BE49-F238E27FC236}">
                <a16:creationId xmlns:a16="http://schemas.microsoft.com/office/drawing/2014/main" id="{18133333-C7B4-AC0F-7C65-859B8FD0EB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1927904036"/>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2B7B-BBF5-45AF-8052-55A645B5260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75A084F-5E19-42A5-BA8C-51D968886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6527DB-6F4B-4D5A-8AE1-EB7BD194C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BDB9FEB-D4B1-4C2F-BEB0-E4044EA49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8BC41-A2B6-4933-8327-8C686DBE6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8FC5F35-451D-478E-B4B6-87333EB4A757}"/>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8" name="Footer Placeholder 7">
            <a:extLst>
              <a:ext uri="{FF2B5EF4-FFF2-40B4-BE49-F238E27FC236}">
                <a16:creationId xmlns:a16="http://schemas.microsoft.com/office/drawing/2014/main" id="{701A061C-8CA3-47F8-AF9D-B5BCEC23158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8A42571-26DE-45C1-95BA-C80114CC49DF}"/>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3136989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Text Only 1a (dar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96D85B-9B16-A764-730A-062E819728C0}"/>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7">
            <a:extLst>
              <a:ext uri="{FF2B5EF4-FFF2-40B4-BE49-F238E27FC236}">
                <a16:creationId xmlns:a16="http://schemas.microsoft.com/office/drawing/2014/main" id="{E870900F-301D-136D-D33F-AF32D1549822}"/>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5AA032D8-1B52-B9FA-F6F1-325E57279C58}"/>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8" name="object 6">
            <a:extLst>
              <a:ext uri="{FF2B5EF4-FFF2-40B4-BE49-F238E27FC236}">
                <a16:creationId xmlns:a16="http://schemas.microsoft.com/office/drawing/2014/main" id="{7B419CE4-67F3-308C-703C-500367096E73}"/>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18" name="Picture 17" descr="A picture containing icon&#10;&#10;Description automatically generated">
            <a:extLst>
              <a:ext uri="{FF2B5EF4-FFF2-40B4-BE49-F238E27FC236}">
                <a16:creationId xmlns:a16="http://schemas.microsoft.com/office/drawing/2014/main" id="{9D68F5B7-895B-2C26-6CD3-1D1347887A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29" y="1415351"/>
            <a:ext cx="3826571" cy="5442650"/>
          </a:xfrm>
          <a:prstGeom prst="rect">
            <a:avLst/>
          </a:prstGeom>
        </p:spPr>
      </p:pic>
      <p:pic>
        <p:nvPicPr>
          <p:cNvPr id="3" name="Picture 2" descr="Text&#10;&#10;Description automatically generated">
            <a:extLst>
              <a:ext uri="{FF2B5EF4-FFF2-40B4-BE49-F238E27FC236}">
                <a16:creationId xmlns:a16="http://schemas.microsoft.com/office/drawing/2014/main" id="{9878DADB-22A7-A8F8-DAE7-8403E3D293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4" name="Text Placeholder 2">
            <a:extLst>
              <a:ext uri="{FF2B5EF4-FFF2-40B4-BE49-F238E27FC236}">
                <a16:creationId xmlns:a16="http://schemas.microsoft.com/office/drawing/2014/main" id="{A12A14FA-58BE-6D92-01E0-D2D3C78777C5}"/>
              </a:ext>
            </a:extLst>
          </p:cNvPr>
          <p:cNvSpPr>
            <a:spLocks noGrp="1"/>
          </p:cNvSpPr>
          <p:nvPr>
            <p:ph type="body" idx="1"/>
          </p:nvPr>
        </p:nvSpPr>
        <p:spPr>
          <a:xfrm>
            <a:off x="1133293" y="3157423"/>
            <a:ext cx="9916281" cy="2725232"/>
          </a:xfrm>
          <a:prstGeom prst="rect">
            <a:avLst/>
          </a:prstGeom>
        </p:spPr>
        <p:txBody>
          <a:bodyPr vert="horz" lIns="0" tIns="0" rIns="0" bIns="0" rtlCol="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4309748"/>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1b (dar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96D85B-9B16-A764-730A-062E819728C0}"/>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a:t>Title</a:t>
            </a:r>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5" name="object 7">
            <a:extLst>
              <a:ext uri="{FF2B5EF4-FFF2-40B4-BE49-F238E27FC236}">
                <a16:creationId xmlns:a16="http://schemas.microsoft.com/office/drawing/2014/main" id="{E870900F-301D-136D-D33F-AF32D1549822}"/>
              </a:ext>
            </a:extLst>
          </p:cNvPr>
          <p:cNvSpPr/>
          <p:nvPr userDrawn="1"/>
        </p:nvSpPr>
        <p:spPr>
          <a:xfrm>
            <a:off x="651860" y="899689"/>
            <a:ext cx="426507" cy="0"/>
          </a:xfrm>
          <a:custGeom>
            <a:avLst/>
            <a:gdLst/>
            <a:ahLst/>
            <a:cxnLst/>
            <a:rect l="l" t="t" r="r" b="b"/>
            <a:pathLst>
              <a:path w="222250">
                <a:moveTo>
                  <a:pt x="221830" y="0"/>
                </a:moveTo>
                <a:lnTo>
                  <a:pt x="0" y="0"/>
                </a:lnTo>
              </a:path>
            </a:pathLst>
          </a:custGeom>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7" name="Text Placeholder 10">
            <a:extLst>
              <a:ext uri="{FF2B5EF4-FFF2-40B4-BE49-F238E27FC236}">
                <a16:creationId xmlns:a16="http://schemas.microsoft.com/office/drawing/2014/main" id="{5AA032D8-1B52-B9FA-F6F1-325E57279C58}"/>
              </a:ext>
            </a:extLst>
          </p:cNvPr>
          <p:cNvSpPr>
            <a:spLocks noGrp="1"/>
          </p:cNvSpPr>
          <p:nvPr>
            <p:ph type="body" sz="quarter" idx="11" hasCustomPrompt="1"/>
          </p:nvPr>
        </p:nvSpPr>
        <p:spPr>
          <a:xfrm>
            <a:off x="1128607" y="76324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8" name="object 6">
            <a:extLst>
              <a:ext uri="{FF2B5EF4-FFF2-40B4-BE49-F238E27FC236}">
                <a16:creationId xmlns:a16="http://schemas.microsoft.com/office/drawing/2014/main" id="{7B419CE4-67F3-308C-703C-500367096E73}"/>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CFDDE0"/>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C6F5F33C-4810-0F77-F199-227459BFE9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549719785"/>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Text 2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2621" y="467250"/>
            <a:ext cx="7129719" cy="1197010"/>
          </a:xfrm>
        </p:spPr>
        <p:txBody>
          <a:bodyPr/>
          <a:lstStyle>
            <a:lvl1pPr>
              <a:defRPr>
                <a:solidFill>
                  <a:schemeClr val="accent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5" name="Picture 4" descr="A picture containing text, tableware, plate, dishware&#10;&#10;Description automatically generated">
            <a:extLst>
              <a:ext uri="{FF2B5EF4-FFF2-40B4-BE49-F238E27FC236}">
                <a16:creationId xmlns:a16="http://schemas.microsoft.com/office/drawing/2014/main" id="{DDA61CF7-0ED6-EA71-CBD1-17F678779B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
        <p:nvSpPr>
          <p:cNvPr id="3" name="Text Placeholder 2">
            <a:extLst>
              <a:ext uri="{FF2B5EF4-FFF2-40B4-BE49-F238E27FC236}">
                <a16:creationId xmlns:a16="http://schemas.microsoft.com/office/drawing/2014/main" id="{CCE17905-F1A3-E951-064F-F440B6021F24}"/>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3459611"/>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Text 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11B76E-D345-FD49-717D-9D20C17A34BE}"/>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1392621" y="467250"/>
            <a:ext cx="7129719" cy="119701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595C8E8E-0A7A-C300-19B5-5783C307A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
        <p:nvSpPr>
          <p:cNvPr id="5" name="Text Placeholder 2">
            <a:extLst>
              <a:ext uri="{FF2B5EF4-FFF2-40B4-BE49-F238E27FC236}">
                <a16:creationId xmlns:a16="http://schemas.microsoft.com/office/drawing/2014/main" id="{7F8B0EFD-1E7F-A413-2D6C-9FE49D788193}"/>
              </a:ext>
            </a:extLst>
          </p:cNvPr>
          <p:cNvSpPr>
            <a:spLocks noGrp="1"/>
          </p:cNvSpPr>
          <p:nvPr>
            <p:ph idx="1"/>
          </p:nvPr>
        </p:nvSpPr>
        <p:spPr>
          <a:xfrm>
            <a:off x="1133293" y="3157423"/>
            <a:ext cx="9916281" cy="2725232"/>
          </a:xfrm>
          <a:prstGeom prst="rect">
            <a:avLst/>
          </a:prstGeom>
        </p:spPr>
        <p:txBody>
          <a:bodyPr vert="horz" lIns="0" tIns="0" rIns="0" bIns="0" rtlCol="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166638"/>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1B441A-5AD7-16B2-2340-B62A899F31CC}"/>
              </a:ext>
            </a:extLst>
          </p:cNvPr>
          <p:cNvSpPr>
            <a:spLocks noGrp="1"/>
          </p:cNvSpPr>
          <p:nvPr>
            <p:ph type="sldNum" sz="quarter" idx="10"/>
          </p:nvPr>
        </p:nvSpPr>
        <p:spPr/>
        <p:txBody>
          <a:bodyPr/>
          <a:lstStyle/>
          <a:p>
            <a:pPr defTabSz="877367"/>
            <a:fld id="{DCE8BEEE-8CF3-44A0-B964-A1E876E35C19}" type="slidenum">
              <a:rPr lang="en-GB" smtClean="0">
                <a:solidFill>
                  <a:prstClr val="black"/>
                </a:solidFill>
              </a:rPr>
              <a:pPr defTabSz="877367"/>
              <a:t>‹#›</a:t>
            </a:fld>
            <a:endParaRPr lang="en-GB">
              <a:solidFill>
                <a:prstClr val="black"/>
              </a:solidFill>
            </a:endParaRPr>
          </a:p>
        </p:txBody>
      </p:sp>
      <p:sp>
        <p:nvSpPr>
          <p:cNvPr id="3" name="object 6">
            <a:extLst>
              <a:ext uri="{FF2B5EF4-FFF2-40B4-BE49-F238E27FC236}">
                <a16:creationId xmlns:a16="http://schemas.microsoft.com/office/drawing/2014/main" id="{EE468743-C2A6-E5C8-C82E-6AB328BE1CA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rgbClr val="00789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4" name="Picture 3" descr="A picture containing text, tableware, plate, dishware&#10;&#10;Description automatically generated">
            <a:extLst>
              <a:ext uri="{FF2B5EF4-FFF2-40B4-BE49-F238E27FC236}">
                <a16:creationId xmlns:a16="http://schemas.microsoft.com/office/drawing/2014/main" id="{5FDE1742-7CEF-FDAE-7218-F4214613E9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6" y="209017"/>
            <a:ext cx="427046" cy="252184"/>
          </a:xfrm>
          <a:prstGeom prst="rect">
            <a:avLst/>
          </a:prstGeom>
        </p:spPr>
      </p:pic>
    </p:spTree>
    <p:extLst>
      <p:ext uri="{BB962C8B-B14F-4D97-AF65-F5344CB8AC3E}">
        <p14:creationId xmlns:p14="http://schemas.microsoft.com/office/powerpoint/2010/main" val="3361402478"/>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0E93B-0406-14A0-C1CC-0E267022CB7D}"/>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5" name="Slide Number Placeholder 4">
            <a:extLst>
              <a:ext uri="{FF2B5EF4-FFF2-40B4-BE49-F238E27FC236}">
                <a16:creationId xmlns:a16="http://schemas.microsoft.com/office/drawing/2014/main" id="{9E1B441A-5AD7-16B2-2340-B62A899F31CC}"/>
              </a:ext>
            </a:extLst>
          </p:cNvPr>
          <p:cNvSpPr>
            <a:spLocks noGrp="1"/>
          </p:cNvSpPr>
          <p:nvPr>
            <p:ph type="sldNum" sz="quarter" idx="10"/>
          </p:nvPr>
        </p:nvSpPr>
        <p:spPr/>
        <p:txBody>
          <a:bodyPr vert="horz" lIns="0" tIns="0" rIns="0" bIns="0" rtlCol="0" anchor="ctr"/>
          <a:lstStyle>
            <a:lvl1pPr>
              <a:defRPr lang="en-GB" smtClean="0">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3" name="object 6">
            <a:extLst>
              <a:ext uri="{FF2B5EF4-FFF2-40B4-BE49-F238E27FC236}">
                <a16:creationId xmlns:a16="http://schemas.microsoft.com/office/drawing/2014/main" id="{EE468743-C2A6-E5C8-C82E-6AB328BE1CA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2" name="Picture 1" descr="Text&#10;&#10;Description automatically generated">
            <a:extLst>
              <a:ext uri="{FF2B5EF4-FFF2-40B4-BE49-F238E27FC236}">
                <a16:creationId xmlns:a16="http://schemas.microsoft.com/office/drawing/2014/main" id="{D472F6F3-957D-8769-02A7-EA48E9392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551194159"/>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A6E95A0-E947-42A3-A1D5-1105361A4C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9" t="529" r="693" b="529"/>
          <a:stretch/>
        </p:blipFill>
        <p:spPr>
          <a:xfrm>
            <a:off x="1" y="1"/>
            <a:ext cx="12192004" cy="6858000"/>
          </a:xfrm>
          <a:prstGeom prst="rect">
            <a:avLst/>
          </a:prstGeom>
        </p:spPr>
      </p:pic>
      <p:sp>
        <p:nvSpPr>
          <p:cNvPr id="2" name="Title 1"/>
          <p:cNvSpPr>
            <a:spLocks noGrp="1"/>
          </p:cNvSpPr>
          <p:nvPr>
            <p:ph type="title" hasCustomPrompt="1"/>
          </p:nvPr>
        </p:nvSpPr>
        <p:spPr>
          <a:xfrm>
            <a:off x="782339" y="2791508"/>
            <a:ext cx="4962712" cy="798010"/>
          </a:xfrm>
        </p:spPr>
        <p:txBody>
          <a:bodyPr/>
          <a:lstStyle>
            <a:lvl1pPr>
              <a:lnSpc>
                <a:spcPts val="4529"/>
              </a:lnSpc>
              <a:defRPr sz="4529">
                <a:solidFill>
                  <a:schemeClr val="bg1"/>
                </a:solidFill>
              </a:defRPr>
            </a:lvl1pPr>
          </a:lstStyle>
          <a:p>
            <a:r>
              <a:rPr lang="en-US"/>
              <a:t>Thank you</a:t>
            </a:r>
          </a:p>
        </p:txBody>
      </p:sp>
      <p:sp>
        <p:nvSpPr>
          <p:cNvPr id="7" name="Text Placeholder 10">
            <a:extLst>
              <a:ext uri="{FF2B5EF4-FFF2-40B4-BE49-F238E27FC236}">
                <a16:creationId xmlns:a16="http://schemas.microsoft.com/office/drawing/2014/main" id="{F4C9E1E5-717B-0AE4-B382-B9BF63CA0085}"/>
              </a:ext>
            </a:extLst>
          </p:cNvPr>
          <p:cNvSpPr>
            <a:spLocks noGrp="1"/>
          </p:cNvSpPr>
          <p:nvPr>
            <p:ph type="body" sz="quarter" idx="11" hasCustomPrompt="1"/>
          </p:nvPr>
        </p:nvSpPr>
        <p:spPr>
          <a:xfrm>
            <a:off x="788925" y="2322171"/>
            <a:ext cx="4962712" cy="272896"/>
          </a:xfrm>
        </p:spPr>
        <p:txBody>
          <a:bodyPr anchor="ctr" anchorCtr="0"/>
          <a:lstStyle>
            <a:lvl1pPr>
              <a:lnSpc>
                <a:spcPct val="100000"/>
              </a:lnSpc>
              <a:defRPr cap="all" baseline="0">
                <a:solidFill>
                  <a:schemeClr val="accent6"/>
                </a:solidFill>
                <a:latin typeface="Orator Std" panose="020D0509020203030204" pitchFamily="49" charset="0"/>
              </a:defRPr>
            </a:lvl1pPr>
          </a:lstStyle>
          <a:p>
            <a:pPr lvl="0"/>
            <a:r>
              <a:rPr lang="en-US"/>
              <a:t>section title</a:t>
            </a:r>
          </a:p>
        </p:txBody>
      </p:sp>
      <p:sp>
        <p:nvSpPr>
          <p:cNvPr id="9" name="object 13">
            <a:extLst>
              <a:ext uri="{FF2B5EF4-FFF2-40B4-BE49-F238E27FC236}">
                <a16:creationId xmlns:a16="http://schemas.microsoft.com/office/drawing/2014/main" id="{BC289623-231B-C912-36C3-E58351FA1B75}"/>
              </a:ext>
            </a:extLst>
          </p:cNvPr>
          <p:cNvSpPr/>
          <p:nvPr userDrawn="1"/>
        </p:nvSpPr>
        <p:spPr>
          <a:xfrm>
            <a:off x="1" y="2455561"/>
            <a:ext cx="727499" cy="6115"/>
          </a:xfrm>
          <a:custGeom>
            <a:avLst/>
            <a:gdLst/>
            <a:ahLst/>
            <a:cxnLst/>
            <a:rect l="l" t="t" r="r" b="b"/>
            <a:pathLst>
              <a:path w="379095" h="3175">
                <a:moveTo>
                  <a:pt x="0" y="0"/>
                </a:moveTo>
                <a:lnTo>
                  <a:pt x="0" y="3175"/>
                </a:lnTo>
                <a:lnTo>
                  <a:pt x="378536" y="3175"/>
                </a:lnTo>
                <a:lnTo>
                  <a:pt x="378536" y="0"/>
                </a:lnTo>
                <a:lnTo>
                  <a:pt x="0" y="0"/>
                </a:lnTo>
                <a:close/>
              </a:path>
            </a:pathLst>
          </a:custGeom>
          <a:noFill/>
          <a:ln w="3175">
            <a:solidFill>
              <a:schemeClr val="accent6"/>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sp>
        <p:nvSpPr>
          <p:cNvPr id="11" name="object 2">
            <a:extLst>
              <a:ext uri="{FF2B5EF4-FFF2-40B4-BE49-F238E27FC236}">
                <a16:creationId xmlns:a16="http://schemas.microsoft.com/office/drawing/2014/main" id="{A75C7B31-557A-EA2C-04E1-20FCCF5CE1EA}"/>
              </a:ext>
            </a:extLst>
          </p:cNvPr>
          <p:cNvSpPr txBox="1"/>
          <p:nvPr userDrawn="1"/>
        </p:nvSpPr>
        <p:spPr>
          <a:xfrm>
            <a:off x="756669" y="3817491"/>
            <a:ext cx="2377470" cy="968200"/>
          </a:xfrm>
          <a:prstGeom prst="rect">
            <a:avLst/>
          </a:prstGeom>
        </p:spPr>
        <p:txBody>
          <a:bodyPr vert="horz" wrap="square" lIns="0" tIns="0" rIns="0" bIns="0" rtlCol="0">
            <a:noAutofit/>
          </a:bodyPr>
          <a:lstStyle/>
          <a:p>
            <a:pPr marL="24371" marR="365570" lvl="0" indent="0" algn="l" defTabSz="877367" rtl="0" eaLnBrk="1" fontAlgn="auto" latinLnBrk="0" hangingPunct="1">
              <a:lnSpc>
                <a:spcPts val="1535"/>
              </a:lnSpc>
              <a:spcBef>
                <a:spcPts val="307"/>
              </a:spcBef>
              <a:spcAft>
                <a:spcPts val="0"/>
              </a:spcAft>
              <a:buClrTx/>
              <a:buSzTx/>
              <a:buFontTx/>
              <a:buNone/>
              <a:tabLst/>
              <a:defRPr/>
            </a:pPr>
            <a:r>
              <a:rPr kumimoji="0" lang="en-GB" sz="1343" b="0" i="0" u="none" strike="noStrike" kern="1200" cap="none" spc="0" normalizeH="0" baseline="0" noProof="0" dirty="0">
                <a:ln>
                  <a:noFill/>
                </a:ln>
                <a:solidFill>
                  <a:srgbClr val="FFFFFF"/>
                </a:solidFill>
                <a:effectLst/>
                <a:uLnTx/>
                <a:uFillTx/>
                <a:latin typeface="Gellix"/>
                <a:ea typeface="+mn-ea"/>
                <a:cs typeface="Gellix"/>
              </a:rPr>
              <a:t>Jamie McMichael-Phillips</a:t>
            </a:r>
            <a:endParaRPr kumimoji="0" sz="1343" b="0" i="0" u="none" strike="noStrike" kern="1200" cap="none" spc="0" normalizeH="0" baseline="0" noProof="0" dirty="0">
              <a:ln>
                <a:noFill/>
              </a:ln>
              <a:solidFill>
                <a:prstClr val="black"/>
              </a:solidFill>
              <a:effectLst/>
              <a:uLnTx/>
              <a:uFillTx/>
              <a:latin typeface="Gellix"/>
              <a:ea typeface="+mn-ea"/>
              <a:cs typeface="Gellix"/>
            </a:endParaRPr>
          </a:p>
          <a:p>
            <a:pPr marL="0" marR="0" lvl="0" indent="0" algn="l" defTabSz="877367" rtl="0" eaLnBrk="1" fontAlgn="auto" latinLnBrk="0" hangingPunct="1">
              <a:lnSpc>
                <a:spcPct val="100000"/>
              </a:lnSpc>
              <a:spcBef>
                <a:spcPts val="192"/>
              </a:spcBef>
              <a:spcAft>
                <a:spcPts val="0"/>
              </a:spcAft>
              <a:buClrTx/>
              <a:buSzTx/>
              <a:buFontTx/>
              <a:buNone/>
              <a:tabLst/>
              <a:defRPr/>
            </a:pPr>
            <a:endParaRPr kumimoji="0" sz="1151" b="0" i="0" u="none" strike="noStrike" kern="1200" cap="none" spc="0" normalizeH="0" baseline="0" noProof="0" dirty="0">
              <a:ln>
                <a:noFill/>
              </a:ln>
              <a:solidFill>
                <a:prstClr val="black"/>
              </a:solidFill>
              <a:effectLst/>
              <a:uLnTx/>
              <a:uFillTx/>
              <a:latin typeface="Gellix"/>
              <a:ea typeface="+mn-ea"/>
              <a:cs typeface="Gellix"/>
            </a:endParaRPr>
          </a:p>
          <a:p>
            <a:pPr marL="24371" marR="9749" lvl="0" indent="0" algn="l" defTabSz="877367" rtl="0" eaLnBrk="1" fontAlgn="auto" latinLnBrk="0" hangingPunct="1">
              <a:lnSpc>
                <a:spcPts val="1535"/>
              </a:lnSpc>
              <a:spcBef>
                <a:spcPts val="10"/>
              </a:spcBef>
              <a:spcAft>
                <a:spcPts val="0"/>
              </a:spcAft>
              <a:buClrTx/>
              <a:buSzTx/>
              <a:buFontTx/>
              <a:buNone/>
              <a:tabLst/>
              <a:defRPr/>
            </a:pPr>
            <a:r>
              <a:rPr kumimoji="0" sz="1343" b="0" i="0" u="none" strike="noStrike" kern="1200" cap="none" spc="0" normalizeH="0" baseline="0" noProof="0" dirty="0">
                <a:ln>
                  <a:noFill/>
                </a:ln>
                <a:solidFill>
                  <a:srgbClr val="0692BB"/>
                </a:solidFill>
                <a:effectLst/>
                <a:uLnTx/>
                <a:uFillTx/>
                <a:latin typeface="Gellix"/>
                <a:ea typeface="+mn-ea"/>
                <a:cs typeface="Gellix"/>
              </a:rPr>
              <a:t>E: </a:t>
            </a:r>
            <a:r>
              <a:rPr kumimoji="0" lang="en-GB" sz="1343" b="0" i="0" u="none" strike="noStrike" kern="1200" cap="none" spc="-19" normalizeH="0" baseline="0" noProof="0" dirty="0">
                <a:ln>
                  <a:noFill/>
                </a:ln>
                <a:solidFill>
                  <a:prstClr val="white"/>
                </a:solidFill>
                <a:effectLst/>
                <a:uLnTx/>
                <a:uFillTx/>
                <a:latin typeface="Gellix"/>
                <a:ea typeface="+mn-ea"/>
                <a:cs typeface="Gellix"/>
                <a:hlinkClick r:id="rId3">
                  <a:extLst>
                    <a:ext uri="{A12FA001-AC4F-418D-AE19-62706E023703}">
                      <ahyp:hlinkClr xmlns:ahyp="http://schemas.microsoft.com/office/drawing/2018/hyperlinkcolor" val="tx"/>
                    </a:ext>
                  </a:extLst>
                </a:hlinkClick>
              </a:rPr>
              <a:t>director</a:t>
            </a:r>
            <a:r>
              <a:rPr kumimoji="0" sz="1343" b="0" i="0" u="none" strike="noStrike" kern="1200" cap="none" spc="-19" normalizeH="0" baseline="0" noProof="0" dirty="0">
                <a:ln>
                  <a:noFill/>
                </a:ln>
                <a:solidFill>
                  <a:prstClr val="white"/>
                </a:solidFill>
                <a:effectLst/>
                <a:uLnTx/>
                <a:uFillTx/>
                <a:latin typeface="Gellix"/>
                <a:ea typeface="+mn-ea"/>
                <a:cs typeface="Gellix"/>
                <a:hlinkClick r:id="rId3">
                  <a:extLst>
                    <a:ext uri="{A12FA001-AC4F-418D-AE19-62706E023703}">
                      <ahyp:hlinkClr xmlns:ahyp="http://schemas.microsoft.com/office/drawing/2018/hyperlinkcolor" val="tx"/>
                    </a:ext>
                  </a:extLst>
                </a:hlinkClick>
              </a:rPr>
              <a:t>@seabed2030.org</a:t>
            </a:r>
            <a:endParaRPr kumimoji="0" sz="1343" b="0" i="0" u="none" strike="noStrike" kern="1200" cap="none" spc="0" normalizeH="0" baseline="0" noProof="0" dirty="0">
              <a:ln>
                <a:noFill/>
              </a:ln>
              <a:solidFill>
                <a:prstClr val="black"/>
              </a:solidFill>
              <a:effectLst/>
              <a:uLnTx/>
              <a:uFillTx/>
              <a:latin typeface="Gellix"/>
              <a:ea typeface="+mn-ea"/>
              <a:cs typeface="Gellix"/>
            </a:endParaRPr>
          </a:p>
        </p:txBody>
      </p:sp>
      <p:pic>
        <p:nvPicPr>
          <p:cNvPr id="6" name="Picture 5">
            <a:extLst>
              <a:ext uri="{FF2B5EF4-FFF2-40B4-BE49-F238E27FC236}">
                <a16:creationId xmlns:a16="http://schemas.microsoft.com/office/drawing/2014/main" id="{55268585-3669-8359-619A-E7FF8C441EF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80661" y="663070"/>
            <a:ext cx="1262235" cy="745831"/>
          </a:xfrm>
          <a:prstGeom prst="rect">
            <a:avLst/>
          </a:prstGeom>
        </p:spPr>
      </p:pic>
      <p:sp>
        <p:nvSpPr>
          <p:cNvPr id="8" name="Rectangle 7">
            <a:extLst>
              <a:ext uri="{FF2B5EF4-FFF2-40B4-BE49-F238E27FC236}">
                <a16:creationId xmlns:a16="http://schemas.microsoft.com/office/drawing/2014/main" id="{5A627023-B8D9-FEDB-7F1B-4CC77205FB16}"/>
              </a:ext>
            </a:extLst>
          </p:cNvPr>
          <p:cNvSpPr/>
          <p:nvPr userDrawn="1"/>
        </p:nvSpPr>
        <p:spPr>
          <a:xfrm>
            <a:off x="780660" y="5549977"/>
            <a:ext cx="774406" cy="72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US" sz="3454" b="0" i="0" u="none" strike="noStrike" kern="1200" cap="none" spc="0" normalizeH="0" baseline="0" noProof="0">
              <a:ln>
                <a:noFill/>
              </a:ln>
              <a:solidFill>
                <a:prstClr val="white"/>
              </a:solidFill>
              <a:effectLst/>
              <a:uLnTx/>
              <a:uFillTx/>
              <a:latin typeface="Gellix"/>
              <a:ea typeface="+mn-ea"/>
              <a:cs typeface="+mn-cs"/>
            </a:endParaRPr>
          </a:p>
        </p:txBody>
      </p:sp>
      <p:pic>
        <p:nvPicPr>
          <p:cNvPr id="17" name="Picture 16" descr="A picture containing text, sign&#10;&#10;Description automatically generated">
            <a:extLst>
              <a:ext uri="{FF2B5EF4-FFF2-40B4-BE49-F238E27FC236}">
                <a16:creationId xmlns:a16="http://schemas.microsoft.com/office/drawing/2014/main" id="{98F29C0B-5E17-3D6C-ABB3-71EF40952D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171" y="5628570"/>
            <a:ext cx="641384" cy="566361"/>
          </a:xfrm>
          <a:prstGeom prst="rect">
            <a:avLst/>
          </a:prstGeom>
        </p:spPr>
      </p:pic>
      <p:pic>
        <p:nvPicPr>
          <p:cNvPr id="18" name="Picture 17" descr="Logo&#10;&#10;Description automatically generated">
            <a:extLst>
              <a:ext uri="{FF2B5EF4-FFF2-40B4-BE49-F238E27FC236}">
                <a16:creationId xmlns:a16="http://schemas.microsoft.com/office/drawing/2014/main" id="{37B05628-8C5A-141C-8111-EF686A3AD9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1577" y="5549977"/>
            <a:ext cx="1341891" cy="723551"/>
          </a:xfrm>
          <a:prstGeom prst="rect">
            <a:avLst/>
          </a:prstGeom>
        </p:spPr>
      </p:pic>
      <p:pic>
        <p:nvPicPr>
          <p:cNvPr id="19" name="Picture 18" descr="Logo, company name&#10;&#10;Description automatically generated">
            <a:extLst>
              <a:ext uri="{FF2B5EF4-FFF2-40B4-BE49-F238E27FC236}">
                <a16:creationId xmlns:a16="http://schemas.microsoft.com/office/drawing/2014/main" id="{EFACD524-F56F-D725-B97F-1CABE44296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81078" y="5505679"/>
            <a:ext cx="837511" cy="807744"/>
          </a:xfrm>
          <a:prstGeom prst="rect">
            <a:avLst/>
          </a:prstGeom>
        </p:spPr>
      </p:pic>
      <p:pic>
        <p:nvPicPr>
          <p:cNvPr id="20" name="Picture 19">
            <a:extLst>
              <a:ext uri="{FF2B5EF4-FFF2-40B4-BE49-F238E27FC236}">
                <a16:creationId xmlns:a16="http://schemas.microsoft.com/office/drawing/2014/main" id="{F51C79D2-B71D-6A32-0786-F818994E97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5087" y="5549975"/>
            <a:ext cx="705305" cy="743369"/>
          </a:xfrm>
          <a:prstGeom prst="rect">
            <a:avLst/>
          </a:prstGeom>
        </p:spPr>
      </p:pic>
      <p:pic>
        <p:nvPicPr>
          <p:cNvPr id="21" name="Picture 20" descr="Chart, sunburst chart&#10;&#10;Description automatically generated">
            <a:extLst>
              <a:ext uri="{FF2B5EF4-FFF2-40B4-BE49-F238E27FC236}">
                <a16:creationId xmlns:a16="http://schemas.microsoft.com/office/drawing/2014/main" id="{540EE954-66EC-E40A-E6C5-05E652C2AF5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542" r="10357"/>
          <a:stretch/>
        </p:blipFill>
        <p:spPr>
          <a:xfrm>
            <a:off x="4649276" y="5560543"/>
            <a:ext cx="1305375" cy="732803"/>
          </a:xfrm>
          <a:prstGeom prst="rect">
            <a:avLst/>
          </a:prstGeom>
        </p:spPr>
      </p:pic>
    </p:spTree>
    <p:extLst>
      <p:ext uri="{BB962C8B-B14F-4D97-AF65-F5344CB8AC3E}">
        <p14:creationId xmlns:p14="http://schemas.microsoft.com/office/powerpoint/2010/main" val="149546391"/>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C874E-AA3F-E149-A930-573CB1F3165C}" type="slidenum">
              <a:rPr lang="en-US" smtClean="0"/>
              <a:t>‹#›</a:t>
            </a:fld>
            <a:endParaRPr lang="en-US" dirty="0"/>
          </a:p>
        </p:txBody>
      </p:sp>
    </p:spTree>
    <p:extLst>
      <p:ext uri="{BB962C8B-B14F-4D97-AF65-F5344CB8AC3E}">
        <p14:creationId xmlns:p14="http://schemas.microsoft.com/office/powerpoint/2010/main" val="1060906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11B76E-D345-FD49-717D-9D20C17A34BE}"/>
              </a:ext>
            </a:extLst>
          </p:cNvPr>
          <p:cNvSpPr/>
          <p:nvPr userDrawn="1"/>
        </p:nvSpPr>
        <p:spPr>
          <a:xfrm>
            <a:off x="1" y="1"/>
            <a:ext cx="12192000" cy="6858000"/>
          </a:xfrm>
          <a:prstGeom prst="rect">
            <a:avLst/>
          </a:prstGeom>
          <a:solidFill>
            <a:srgbClr val="03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367" rtl="0" eaLnBrk="1" fontAlgn="auto" latinLnBrk="0" hangingPunct="1">
              <a:lnSpc>
                <a:spcPct val="100000"/>
              </a:lnSpc>
              <a:spcBef>
                <a:spcPts val="0"/>
              </a:spcBef>
              <a:spcAft>
                <a:spcPts val="0"/>
              </a:spcAft>
              <a:buClrTx/>
              <a:buSzTx/>
              <a:buFontTx/>
              <a:buNone/>
              <a:tabLst/>
              <a:defRPr/>
            </a:pPr>
            <a:endParaRPr kumimoji="0" lang="en-GB" sz="3454" b="0" i="0" u="none" strike="noStrike" kern="1200" cap="none" spc="0" normalizeH="0" baseline="0" noProof="0">
              <a:ln>
                <a:noFill/>
              </a:ln>
              <a:solidFill>
                <a:prstClr val="white"/>
              </a:solidFill>
              <a:effectLst/>
              <a:uLnTx/>
              <a:uFillTx/>
              <a:latin typeface="Gellix"/>
              <a:ea typeface="+mn-ea"/>
              <a:cs typeface="+mn-cs"/>
            </a:endParaRPr>
          </a:p>
        </p:txBody>
      </p:sp>
      <p:sp>
        <p:nvSpPr>
          <p:cNvPr id="2" name="Title 1"/>
          <p:cNvSpPr>
            <a:spLocks noGrp="1"/>
          </p:cNvSpPr>
          <p:nvPr>
            <p:ph type="title" hasCustomPrompt="1"/>
          </p:nvPr>
        </p:nvSpPr>
        <p:spPr>
          <a:xfrm>
            <a:off x="1392621" y="467250"/>
            <a:ext cx="7129719" cy="1197010"/>
          </a:xfrm>
        </p:spPr>
        <p:txBody>
          <a:bodyPr/>
          <a:lstStyle>
            <a:lvl1pPr>
              <a:defRPr>
                <a:solidFill>
                  <a:schemeClr val="bg1"/>
                </a:solidFill>
              </a:defRPr>
            </a:lvl1pPr>
          </a:lstStyle>
          <a:p>
            <a:r>
              <a:rPr lang="en-GB"/>
              <a:t>Title</a:t>
            </a:r>
            <a:endParaRPr lang="en-US"/>
          </a:p>
        </p:txBody>
      </p:sp>
      <p:sp>
        <p:nvSpPr>
          <p:cNvPr id="6" name="Slide Number Placeholder 5">
            <a:extLst>
              <a:ext uri="{FF2B5EF4-FFF2-40B4-BE49-F238E27FC236}">
                <a16:creationId xmlns:a16="http://schemas.microsoft.com/office/drawing/2014/main" id="{9B0D0E65-554D-514F-47E2-E156487DBADC}"/>
              </a:ext>
            </a:extLst>
          </p:cNvPr>
          <p:cNvSpPr>
            <a:spLocks noGrp="1"/>
          </p:cNvSpPr>
          <p:nvPr>
            <p:ph type="sldNum" sz="quarter" idx="10"/>
          </p:nvPr>
        </p:nvSpPr>
        <p:spPr/>
        <p:txBody>
          <a:bodyPr/>
          <a:lstStyle>
            <a:lvl1pPr>
              <a:defRPr>
                <a:solidFill>
                  <a:schemeClr val="accent6"/>
                </a:solidFill>
              </a:defRPr>
            </a:lvl1pPr>
          </a:lstStyle>
          <a:p>
            <a:pPr defTabSz="877367"/>
            <a:fld id="{DCE8BEEE-8CF3-44A0-B964-A1E876E35C19}" type="slidenum">
              <a:rPr lang="en-GB" smtClean="0">
                <a:solidFill>
                  <a:srgbClr val="73FFE9"/>
                </a:solidFill>
              </a:rPr>
              <a:pPr defTabSz="877367"/>
              <a:t>‹#›</a:t>
            </a:fld>
            <a:endParaRPr lang="en-GB">
              <a:solidFill>
                <a:srgbClr val="73FFE9"/>
              </a:solidFill>
            </a:endParaRPr>
          </a:p>
        </p:txBody>
      </p:sp>
      <p:sp>
        <p:nvSpPr>
          <p:cNvPr id="4" name="object 6">
            <a:extLst>
              <a:ext uri="{FF2B5EF4-FFF2-40B4-BE49-F238E27FC236}">
                <a16:creationId xmlns:a16="http://schemas.microsoft.com/office/drawing/2014/main" id="{8256EE4C-7B1B-72BD-54AB-18E85755B096}"/>
              </a:ext>
            </a:extLst>
          </p:cNvPr>
          <p:cNvSpPr/>
          <p:nvPr userDrawn="1"/>
        </p:nvSpPr>
        <p:spPr>
          <a:xfrm>
            <a:off x="575726" y="9"/>
            <a:ext cx="0" cy="6852494"/>
          </a:xfrm>
          <a:custGeom>
            <a:avLst/>
            <a:gdLst/>
            <a:ahLst/>
            <a:cxnLst/>
            <a:rect l="l" t="t" r="r" b="b"/>
            <a:pathLst>
              <a:path h="3557904">
                <a:moveTo>
                  <a:pt x="0" y="0"/>
                </a:moveTo>
                <a:lnTo>
                  <a:pt x="0" y="3557778"/>
                </a:lnTo>
              </a:path>
            </a:pathLst>
          </a:custGeom>
          <a:ln w="3175">
            <a:solidFill>
              <a:schemeClr val="bg1"/>
            </a:solidFill>
          </a:ln>
        </p:spPr>
        <p:txBody>
          <a:bodyPr wrap="square" lIns="0" tIns="0" rIns="0" bIns="0" rtlCol="0"/>
          <a:lstStyle/>
          <a:p>
            <a:pPr marL="0" marR="0" lvl="0" indent="0" algn="l" defTabSz="877367" rtl="0" eaLnBrk="1" fontAlgn="auto" latinLnBrk="0" hangingPunct="1">
              <a:lnSpc>
                <a:spcPct val="100000"/>
              </a:lnSpc>
              <a:spcBef>
                <a:spcPts val="0"/>
              </a:spcBef>
              <a:spcAft>
                <a:spcPts val="0"/>
              </a:spcAft>
              <a:buClrTx/>
              <a:buSzTx/>
              <a:buFontTx/>
              <a:buNone/>
              <a:tabLst/>
              <a:defRPr/>
            </a:pPr>
            <a:endParaRPr kumimoji="0" sz="3454" b="0" i="0" u="none" strike="noStrike" kern="1200" cap="none" spc="0" normalizeH="0" baseline="0" noProof="0">
              <a:ln>
                <a:noFill/>
              </a:ln>
              <a:solidFill>
                <a:prstClr val="black"/>
              </a:solidFill>
              <a:effectLst/>
              <a:uLnTx/>
              <a:uFillTx/>
              <a:latin typeface="Gellix"/>
              <a:ea typeface="+mn-ea"/>
              <a:cs typeface="+mn-cs"/>
            </a:endParaRPr>
          </a:p>
        </p:txBody>
      </p:sp>
      <p:pic>
        <p:nvPicPr>
          <p:cNvPr id="3" name="Picture 2" descr="Text&#10;&#10;Description automatically generated">
            <a:extLst>
              <a:ext uri="{FF2B5EF4-FFF2-40B4-BE49-F238E27FC236}">
                <a16:creationId xmlns:a16="http://schemas.microsoft.com/office/drawing/2014/main" id="{595C8E8E-0A7A-C300-19B5-5783C307A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96" y="224133"/>
            <a:ext cx="401450" cy="237068"/>
          </a:xfrm>
          <a:prstGeom prst="rect">
            <a:avLst/>
          </a:prstGeom>
        </p:spPr>
      </p:pic>
    </p:spTree>
    <p:extLst>
      <p:ext uri="{BB962C8B-B14F-4D97-AF65-F5344CB8AC3E}">
        <p14:creationId xmlns:p14="http://schemas.microsoft.com/office/powerpoint/2010/main" val="1801386823"/>
      </p:ext>
    </p:extLst>
  </p:cSld>
  <p:clrMapOvr>
    <a:masterClrMapping/>
  </p:clrMapOvr>
  <p:extLst>
    <p:ext uri="{DCECCB84-F9BA-43D5-87BE-67443E8EF086}">
      <p15:sldGuideLst xmlns:p15="http://schemas.microsoft.com/office/powerpoint/2012/main">
        <p15:guide id="1" orient="horz" pos="1121">
          <p15:clr>
            <a:srgbClr val="FBAE40"/>
          </p15:clr>
        </p15:guide>
        <p15:guide id="2" pos="200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1"/>
        <p:cNvGrpSpPr/>
        <p:nvPr/>
      </p:nvGrpSpPr>
      <p:grpSpPr>
        <a:xfrm>
          <a:off x="0" y="0"/>
          <a:ext cx="0" cy="0"/>
          <a:chOff x="0" y="0"/>
          <a:chExt cx="0" cy="0"/>
        </a:xfrm>
      </p:grpSpPr>
      <p:sp>
        <p:nvSpPr>
          <p:cNvPr id="172" name="Google Shape;172;g268390b81a9_0_67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82588" algn="l" rtl="0">
              <a:lnSpc>
                <a:spcPct val="90000"/>
              </a:lnSpc>
              <a:spcBef>
                <a:spcPts val="1067"/>
              </a:spcBef>
              <a:spcAft>
                <a:spcPts val="0"/>
              </a:spcAft>
              <a:buClr>
                <a:schemeClr val="dk1"/>
              </a:buClr>
              <a:buSzPts val="2100"/>
              <a:buChar char="•"/>
              <a:defRPr>
                <a:latin typeface="Arial"/>
                <a:ea typeface="Arial"/>
                <a:cs typeface="Arial"/>
                <a:sym typeface="Arial"/>
              </a:defRPr>
            </a:lvl1pPr>
            <a:lvl2pPr marL="1219170" lvl="1" indent="-457189" algn="l" rtl="0">
              <a:lnSpc>
                <a:spcPct val="90000"/>
              </a:lnSpc>
              <a:spcBef>
                <a:spcPts val="533"/>
              </a:spcBef>
              <a:spcAft>
                <a:spcPts val="0"/>
              </a:spcAft>
              <a:buClr>
                <a:schemeClr val="dk1"/>
              </a:buClr>
              <a:buSzPts val="1800"/>
              <a:buChar char="•"/>
              <a:defRPr>
                <a:latin typeface="Arial"/>
                <a:ea typeface="Arial"/>
                <a:cs typeface="Arial"/>
                <a:sym typeface="Arial"/>
              </a:defRPr>
            </a:lvl2pPr>
            <a:lvl3pPr marL="1828754" lvl="2" indent="-431789" algn="l" rtl="0">
              <a:lnSpc>
                <a:spcPct val="90000"/>
              </a:lnSpc>
              <a:spcBef>
                <a:spcPts val="533"/>
              </a:spcBef>
              <a:spcAft>
                <a:spcPts val="0"/>
              </a:spcAft>
              <a:buClr>
                <a:schemeClr val="dk1"/>
              </a:buClr>
              <a:buSzPts val="1500"/>
              <a:buChar char="•"/>
              <a:defRPr>
                <a:latin typeface="Arial"/>
                <a:ea typeface="Arial"/>
                <a:cs typeface="Arial"/>
                <a:sym typeface="Arial"/>
              </a:defRPr>
            </a:lvl3pPr>
            <a:lvl4pPr marL="2438339" lvl="3" indent="-423323" algn="l" rtl="0">
              <a:lnSpc>
                <a:spcPct val="90000"/>
              </a:lnSpc>
              <a:spcBef>
                <a:spcPts val="533"/>
              </a:spcBef>
              <a:spcAft>
                <a:spcPts val="0"/>
              </a:spcAft>
              <a:buClr>
                <a:schemeClr val="dk1"/>
              </a:buClr>
              <a:buSzPts val="1400"/>
              <a:buChar char="•"/>
              <a:defRPr>
                <a:latin typeface="Arial"/>
                <a:ea typeface="Arial"/>
                <a:cs typeface="Arial"/>
                <a:sym typeface="Arial"/>
              </a:defRPr>
            </a:lvl4pPr>
            <a:lvl5pPr marL="3047924" lvl="4" indent="-423323" algn="l" rtl="0">
              <a:lnSpc>
                <a:spcPct val="90000"/>
              </a:lnSpc>
              <a:spcBef>
                <a:spcPts val="533"/>
              </a:spcBef>
              <a:spcAft>
                <a:spcPts val="0"/>
              </a:spcAft>
              <a:buClr>
                <a:schemeClr val="dk1"/>
              </a:buClr>
              <a:buSzPts val="1400"/>
              <a:buChar char="•"/>
              <a:defRPr>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3" name="Google Shape;173;g268390b81a9_0_67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grpSp>
        <p:nvGrpSpPr>
          <p:cNvPr id="174" name="Google Shape;174;g268390b81a9_0_675"/>
          <p:cNvGrpSpPr/>
          <p:nvPr/>
        </p:nvGrpSpPr>
        <p:grpSpPr>
          <a:xfrm>
            <a:off x="-1" y="0"/>
            <a:ext cx="1884105" cy="1887824"/>
            <a:chOff x="-2" y="0"/>
            <a:chExt cx="1884105" cy="1887824"/>
          </a:xfrm>
        </p:grpSpPr>
        <p:grpSp>
          <p:nvGrpSpPr>
            <p:cNvPr id="175" name="Google Shape;175;g268390b81a9_0_675"/>
            <p:cNvGrpSpPr/>
            <p:nvPr/>
          </p:nvGrpSpPr>
          <p:grpSpPr>
            <a:xfrm>
              <a:off x="-2" y="818"/>
              <a:ext cx="1884105" cy="1887006"/>
              <a:chOff x="-2" y="818"/>
              <a:chExt cx="1884105" cy="1887006"/>
            </a:xfrm>
          </p:grpSpPr>
          <p:pic>
            <p:nvPicPr>
              <p:cNvPr id="176" name="Google Shape;176;g268390b81a9_0_675"/>
              <p:cNvPicPr preferRelativeResize="0"/>
              <p:nvPr/>
            </p:nvPicPr>
            <p:blipFill rotWithShape="1">
              <a:blip r:embed="rId2">
                <a:alphaModFix/>
              </a:blip>
              <a:srcRect/>
              <a:stretch/>
            </p:blipFill>
            <p:spPr>
              <a:xfrm>
                <a:off x="939566" y="818"/>
                <a:ext cx="944537" cy="941640"/>
              </a:xfrm>
              <a:prstGeom prst="rect">
                <a:avLst/>
              </a:prstGeom>
              <a:noFill/>
              <a:ln>
                <a:noFill/>
              </a:ln>
            </p:spPr>
          </p:pic>
          <p:pic>
            <p:nvPicPr>
              <p:cNvPr id="177" name="Google Shape;177;g268390b81a9_0_675"/>
              <p:cNvPicPr preferRelativeResize="0"/>
              <p:nvPr/>
            </p:nvPicPr>
            <p:blipFill rotWithShape="1">
              <a:blip r:embed="rId3">
                <a:alphaModFix/>
              </a:blip>
              <a:srcRect/>
              <a:stretch/>
            </p:blipFill>
            <p:spPr>
              <a:xfrm>
                <a:off x="-2" y="942458"/>
                <a:ext cx="939567" cy="945366"/>
              </a:xfrm>
              <a:prstGeom prst="rect">
                <a:avLst/>
              </a:prstGeom>
              <a:noFill/>
              <a:ln>
                <a:noFill/>
              </a:ln>
            </p:spPr>
          </p:pic>
        </p:grpSp>
        <p:pic>
          <p:nvPicPr>
            <p:cNvPr id="178" name="Google Shape;178;g268390b81a9_0_675"/>
            <p:cNvPicPr preferRelativeResize="0"/>
            <p:nvPr/>
          </p:nvPicPr>
          <p:blipFill rotWithShape="1">
            <a:blip r:embed="rId4">
              <a:alphaModFix/>
            </a:blip>
            <a:srcRect/>
            <a:stretch/>
          </p:blipFill>
          <p:spPr>
            <a:xfrm>
              <a:off x="-1" y="0"/>
              <a:ext cx="939567" cy="942458"/>
            </a:xfrm>
            <a:prstGeom prst="rect">
              <a:avLst/>
            </a:prstGeom>
            <a:noFill/>
            <a:ln>
              <a:noFill/>
            </a:ln>
          </p:spPr>
        </p:pic>
      </p:grpSp>
      <p:sp>
        <p:nvSpPr>
          <p:cNvPr id="179" name="Google Shape;179;g268390b81a9_0_675"/>
          <p:cNvSpPr txBox="1">
            <a:spLocks noGrp="1"/>
          </p:cNvSpPr>
          <p:nvPr>
            <p:ph type="title"/>
          </p:nvPr>
        </p:nvSpPr>
        <p:spPr>
          <a:xfrm>
            <a:off x="1879132" y="0"/>
            <a:ext cx="10312800" cy="883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800"/>
              <a:buFont typeface="Arial Black"/>
              <a:buNone/>
              <a:defRPr sz="2400" cap="none">
                <a:latin typeface="Arial Black"/>
                <a:ea typeface="Arial Black"/>
                <a:cs typeface="Arial Black"/>
                <a:sym typeface="Arial Black"/>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81120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7916-28E0-47E0-8011-7EC3D5DDA7A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151EF42-E214-4D3A-8E1F-A210A4F329DD}"/>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4" name="Footer Placeholder 3">
            <a:extLst>
              <a:ext uri="{FF2B5EF4-FFF2-40B4-BE49-F238E27FC236}">
                <a16:creationId xmlns:a16="http://schemas.microsoft.com/office/drawing/2014/main" id="{CD617A3D-F642-4CA3-A0FE-4CD9E24D380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E733A05-9894-4A88-BB19-BE3884718B9C}"/>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413628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DD87C-6FFB-49F9-AE6E-39D67C02E137}"/>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3" name="Footer Placeholder 2">
            <a:extLst>
              <a:ext uri="{FF2B5EF4-FFF2-40B4-BE49-F238E27FC236}">
                <a16:creationId xmlns:a16="http://schemas.microsoft.com/office/drawing/2014/main" id="{FD5EB884-C8BC-4B7A-BCDD-5DF4B1C7DAE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A23A774E-0632-4348-85BA-85DF0B5A5773}"/>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99041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F7F4-06AC-4424-9EB1-7123DE571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5310931-E0B0-4EAF-A678-2FD4D55E8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AB430D1-83FD-46F0-8B5D-1C7DDB761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58372-A86A-4AA9-8412-9998E99152B7}"/>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6" name="Footer Placeholder 5">
            <a:extLst>
              <a:ext uri="{FF2B5EF4-FFF2-40B4-BE49-F238E27FC236}">
                <a16:creationId xmlns:a16="http://schemas.microsoft.com/office/drawing/2014/main" id="{8EEA8B7C-8E79-4EAA-A78A-972F36473D5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97406AA-17BD-4542-B7F6-05965F15D038}"/>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341866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EF43-E6BC-40F3-91C9-C557DA483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C0A30FF-4E27-453D-AA20-38BBBDBD7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937BED0-A65E-416E-83C4-3CCB174A0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1B4A8-73BA-43F0-9B21-6C8FD78DF6D2}"/>
              </a:ext>
            </a:extLst>
          </p:cNvPr>
          <p:cNvSpPr>
            <a:spLocks noGrp="1"/>
          </p:cNvSpPr>
          <p:nvPr>
            <p:ph type="dt" sz="half" idx="10"/>
          </p:nvPr>
        </p:nvSpPr>
        <p:spPr/>
        <p:txBody>
          <a:bodyPr/>
          <a:lstStyle/>
          <a:p>
            <a:fld id="{76112521-045E-4594-AAC8-EECD7C19CD42}" type="datetimeFigureOut">
              <a:rPr lang="en-NZ" smtClean="0"/>
              <a:t>7/11/2024</a:t>
            </a:fld>
            <a:endParaRPr lang="en-NZ"/>
          </a:p>
        </p:txBody>
      </p:sp>
      <p:sp>
        <p:nvSpPr>
          <p:cNvPr id="6" name="Footer Placeholder 5">
            <a:extLst>
              <a:ext uri="{FF2B5EF4-FFF2-40B4-BE49-F238E27FC236}">
                <a16:creationId xmlns:a16="http://schemas.microsoft.com/office/drawing/2014/main" id="{C7A41DD9-1DFD-471D-8773-E28DDA06011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4DEE8A3-9B09-4E3B-BF41-53D1DAA4CC8B}"/>
              </a:ext>
            </a:extLst>
          </p:cNvPr>
          <p:cNvSpPr>
            <a:spLocks noGrp="1"/>
          </p:cNvSpPr>
          <p:nvPr>
            <p:ph type="sldNum" sz="quarter" idx="12"/>
          </p:nvPr>
        </p:nvSpPr>
        <p:spPr/>
        <p:txBody>
          <a:bodyPr/>
          <a:lstStyle/>
          <a:p>
            <a:fld id="{E222B70B-5259-43F2-995A-7A6C958AB519}" type="slidenum">
              <a:rPr lang="en-NZ" smtClean="0"/>
              <a:t>‹#›</a:t>
            </a:fld>
            <a:endParaRPr lang="en-NZ"/>
          </a:p>
        </p:txBody>
      </p:sp>
    </p:spTree>
    <p:extLst>
      <p:ext uri="{BB962C8B-B14F-4D97-AF65-F5344CB8AC3E}">
        <p14:creationId xmlns:p14="http://schemas.microsoft.com/office/powerpoint/2010/main" val="2827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BF62F-B118-4699-9297-421B51AC9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C31B04A-E0F9-49B1-9E9C-5661CE9A6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DAF33F9-E6A9-4785-9360-97076EA0D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12521-045E-4594-AAC8-EECD7C19CD42}" type="datetimeFigureOut">
              <a:rPr lang="en-NZ" smtClean="0"/>
              <a:t>7/11/2024</a:t>
            </a:fld>
            <a:endParaRPr lang="en-NZ"/>
          </a:p>
        </p:txBody>
      </p:sp>
      <p:sp>
        <p:nvSpPr>
          <p:cNvPr id="5" name="Footer Placeholder 4">
            <a:extLst>
              <a:ext uri="{FF2B5EF4-FFF2-40B4-BE49-F238E27FC236}">
                <a16:creationId xmlns:a16="http://schemas.microsoft.com/office/drawing/2014/main" id="{18B42D18-79EB-416C-9947-5D004CF99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41F83F3-EC80-434B-B6FA-17E6FBB8A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2B70B-5259-43F2-995A-7A6C958AB519}" type="slidenum">
              <a:rPr lang="en-NZ" smtClean="0"/>
              <a:t>‹#›</a:t>
            </a:fld>
            <a:endParaRPr lang="en-NZ"/>
          </a:p>
        </p:txBody>
      </p:sp>
    </p:spTree>
    <p:extLst>
      <p:ext uri="{BB962C8B-B14F-4D97-AF65-F5344CB8AC3E}">
        <p14:creationId xmlns:p14="http://schemas.microsoft.com/office/powerpoint/2010/main" val="3128223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3291" y="1623539"/>
            <a:ext cx="4962712" cy="1339190"/>
          </a:xfrm>
          <a:prstGeom prst="rect">
            <a:avLst/>
          </a:prstGeom>
        </p:spPr>
        <p:txBody>
          <a:bodyPr vert="horz" lIns="0" tIns="0" rIns="0" bIns="0" rtlCol="0" anchor="t" anchorCtr="0">
            <a:noAutofit/>
          </a:bodyPr>
          <a:lstStyle/>
          <a:p>
            <a:r>
              <a:rPr lang="en-US"/>
              <a:t>Title</a:t>
            </a:r>
          </a:p>
        </p:txBody>
      </p:sp>
      <p:sp>
        <p:nvSpPr>
          <p:cNvPr id="3" name="Text Placeholder 2"/>
          <p:cNvSpPr>
            <a:spLocks noGrp="1"/>
          </p:cNvSpPr>
          <p:nvPr>
            <p:ph type="body" idx="1"/>
          </p:nvPr>
        </p:nvSpPr>
        <p:spPr>
          <a:xfrm>
            <a:off x="1133293" y="3157423"/>
            <a:ext cx="9916281" cy="272523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 y="6448294"/>
            <a:ext cx="571216" cy="252184"/>
          </a:xfrm>
          <a:prstGeom prst="rect">
            <a:avLst/>
          </a:prstGeom>
        </p:spPr>
        <p:txBody>
          <a:bodyPr vert="horz" lIns="0" tIns="0" rIns="0" bIns="0" rtlCol="0" anchor="ctr"/>
          <a:lstStyle>
            <a:lvl1pPr algn="ctr">
              <a:defRPr sz="1343">
                <a:solidFill>
                  <a:schemeClr val="tx1"/>
                </a:solidFill>
              </a:defRPr>
            </a:lvl1pPr>
          </a:lstStyle>
          <a:p>
            <a:pPr defTabSz="877367"/>
            <a:fld id="{DCE8BEEE-8CF3-44A0-B964-A1E876E35C19}" type="slidenum">
              <a:rPr lang="en-GB" smtClean="0">
                <a:solidFill>
                  <a:prstClr val="black"/>
                </a:solidFill>
              </a:rPr>
              <a:pPr defTabSz="877367"/>
              <a:t>‹#›</a:t>
            </a:fld>
            <a:endParaRPr lang="en-GB">
              <a:solidFill>
                <a:prstClr val="black"/>
              </a:solidFill>
            </a:endParaRPr>
          </a:p>
        </p:txBody>
      </p:sp>
    </p:spTree>
    <p:extLst>
      <p:ext uri="{BB962C8B-B14F-4D97-AF65-F5344CB8AC3E}">
        <p14:creationId xmlns:p14="http://schemas.microsoft.com/office/powerpoint/2010/main" val="3013365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1057" rtl="0" eaLnBrk="1" latinLnBrk="0" hangingPunct="1">
        <a:lnSpc>
          <a:spcPts val="3454"/>
        </a:lnSpc>
        <a:spcBef>
          <a:spcPct val="0"/>
        </a:spcBef>
        <a:buNone/>
        <a:defRPr sz="3070" kern="1200">
          <a:solidFill>
            <a:schemeClr val="accent1"/>
          </a:solidFill>
          <a:latin typeface="+mj-lt"/>
          <a:ea typeface="+mj-ea"/>
          <a:cs typeface="+mj-cs"/>
        </a:defRPr>
      </a:lvl1pPr>
    </p:titleStyle>
    <p:bodyStyle>
      <a:lvl1pPr marL="0" indent="0" algn="l" defTabSz="911057" rtl="0" eaLnBrk="1" latinLnBrk="0" hangingPunct="1">
        <a:lnSpc>
          <a:spcPts val="1535"/>
        </a:lnSpc>
        <a:spcBef>
          <a:spcPts val="576"/>
        </a:spcBef>
        <a:buFont typeface="Arial" panose="020B0604020202020204" pitchFamily="34" charset="0"/>
        <a:buNone/>
        <a:defRPr sz="960" kern="1200">
          <a:solidFill>
            <a:schemeClr val="tx1"/>
          </a:solidFill>
          <a:latin typeface="+mn-lt"/>
          <a:ea typeface="+mn-ea"/>
          <a:cs typeface="+mn-cs"/>
        </a:defRPr>
      </a:lvl1pPr>
      <a:lvl2pPr marL="170599" indent="-170599"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2pPr>
      <a:lvl3pPr marL="344246"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3pPr>
      <a:lvl4pPr marL="517890"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4pPr>
      <a:lvl5pPr marL="691537"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5pPr>
      <a:lvl6pPr marL="2505408"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6pPr>
      <a:lvl7pPr marL="2960938"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7pPr>
      <a:lvl8pPr marL="3416467"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8pPr>
      <a:lvl9pPr marL="3871995"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9pPr>
    </p:bodyStyle>
    <p:otherStyle>
      <a:defPPr>
        <a:defRPr lang="en-US"/>
      </a:defPPr>
      <a:lvl1pPr marL="0" algn="l" defTabSz="911057" rtl="0" eaLnBrk="1" latinLnBrk="0" hangingPunct="1">
        <a:defRPr sz="1794" kern="1200">
          <a:solidFill>
            <a:schemeClr val="tx1"/>
          </a:solidFill>
          <a:latin typeface="+mn-lt"/>
          <a:ea typeface="+mn-ea"/>
          <a:cs typeface="+mn-cs"/>
        </a:defRPr>
      </a:lvl1pPr>
      <a:lvl2pPr marL="455528" algn="l" defTabSz="911057" rtl="0" eaLnBrk="1" latinLnBrk="0" hangingPunct="1">
        <a:defRPr sz="1794" kern="1200">
          <a:solidFill>
            <a:schemeClr val="tx1"/>
          </a:solidFill>
          <a:latin typeface="+mn-lt"/>
          <a:ea typeface="+mn-ea"/>
          <a:cs typeface="+mn-cs"/>
        </a:defRPr>
      </a:lvl2pPr>
      <a:lvl3pPr marL="911057" algn="l" defTabSz="911057" rtl="0" eaLnBrk="1" latinLnBrk="0" hangingPunct="1">
        <a:defRPr sz="1794" kern="1200">
          <a:solidFill>
            <a:schemeClr val="tx1"/>
          </a:solidFill>
          <a:latin typeface="+mn-lt"/>
          <a:ea typeface="+mn-ea"/>
          <a:cs typeface="+mn-cs"/>
        </a:defRPr>
      </a:lvl3pPr>
      <a:lvl4pPr marL="1366587" algn="l" defTabSz="911057" rtl="0" eaLnBrk="1" latinLnBrk="0" hangingPunct="1">
        <a:defRPr sz="1794" kern="1200">
          <a:solidFill>
            <a:schemeClr val="tx1"/>
          </a:solidFill>
          <a:latin typeface="+mn-lt"/>
          <a:ea typeface="+mn-ea"/>
          <a:cs typeface="+mn-cs"/>
        </a:defRPr>
      </a:lvl4pPr>
      <a:lvl5pPr marL="1822115" algn="l" defTabSz="911057" rtl="0" eaLnBrk="1" latinLnBrk="0" hangingPunct="1">
        <a:defRPr sz="1794" kern="1200">
          <a:solidFill>
            <a:schemeClr val="tx1"/>
          </a:solidFill>
          <a:latin typeface="+mn-lt"/>
          <a:ea typeface="+mn-ea"/>
          <a:cs typeface="+mn-cs"/>
        </a:defRPr>
      </a:lvl5pPr>
      <a:lvl6pPr marL="2277644" algn="l" defTabSz="911057" rtl="0" eaLnBrk="1" latinLnBrk="0" hangingPunct="1">
        <a:defRPr sz="1794" kern="1200">
          <a:solidFill>
            <a:schemeClr val="tx1"/>
          </a:solidFill>
          <a:latin typeface="+mn-lt"/>
          <a:ea typeface="+mn-ea"/>
          <a:cs typeface="+mn-cs"/>
        </a:defRPr>
      </a:lvl6pPr>
      <a:lvl7pPr marL="2733172" algn="l" defTabSz="911057" rtl="0" eaLnBrk="1" latinLnBrk="0" hangingPunct="1">
        <a:defRPr sz="1794" kern="1200">
          <a:solidFill>
            <a:schemeClr val="tx1"/>
          </a:solidFill>
          <a:latin typeface="+mn-lt"/>
          <a:ea typeface="+mn-ea"/>
          <a:cs typeface="+mn-cs"/>
        </a:defRPr>
      </a:lvl7pPr>
      <a:lvl8pPr marL="3188703" algn="l" defTabSz="911057" rtl="0" eaLnBrk="1" latinLnBrk="0" hangingPunct="1">
        <a:defRPr sz="1794" kern="1200">
          <a:solidFill>
            <a:schemeClr val="tx1"/>
          </a:solidFill>
          <a:latin typeface="+mn-lt"/>
          <a:ea typeface="+mn-ea"/>
          <a:cs typeface="+mn-cs"/>
        </a:defRPr>
      </a:lvl8pPr>
      <a:lvl9pPr marL="3644231" algn="l" defTabSz="911057" rtl="0" eaLnBrk="1" latinLnBrk="0" hangingPunct="1">
        <a:defRPr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21">
          <p15:clr>
            <a:srgbClr val="F26B43"/>
          </p15:clr>
        </p15:guide>
        <p15:guide id="2" pos="2001">
          <p15:clr>
            <a:srgbClr val="F26B43"/>
          </p15:clr>
        </p15:guide>
        <p15:guide id="3" pos="374">
          <p15:clr>
            <a:srgbClr val="F26B43"/>
          </p15:clr>
        </p15:guide>
        <p15:guide id="4" orient="horz" pos="555">
          <p15:clr>
            <a:srgbClr val="F26B43"/>
          </p15:clr>
        </p15:guide>
        <p15:guide id="5" pos="36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3291" y="1623539"/>
            <a:ext cx="4962712" cy="1339190"/>
          </a:xfrm>
          <a:prstGeom prst="rect">
            <a:avLst/>
          </a:prstGeom>
        </p:spPr>
        <p:txBody>
          <a:bodyPr vert="horz" lIns="0" tIns="0" rIns="0" bIns="0" rtlCol="0" anchor="t" anchorCtr="0">
            <a:noAutofit/>
          </a:bodyPr>
          <a:lstStyle/>
          <a:p>
            <a:r>
              <a:rPr lang="en-US"/>
              <a:t>Title</a:t>
            </a:r>
          </a:p>
        </p:txBody>
      </p:sp>
      <p:sp>
        <p:nvSpPr>
          <p:cNvPr id="3" name="Text Placeholder 2"/>
          <p:cNvSpPr>
            <a:spLocks noGrp="1"/>
          </p:cNvSpPr>
          <p:nvPr>
            <p:ph type="body" idx="1"/>
          </p:nvPr>
        </p:nvSpPr>
        <p:spPr>
          <a:xfrm>
            <a:off x="1133293" y="3157423"/>
            <a:ext cx="9916281" cy="272523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 y="6448294"/>
            <a:ext cx="571216" cy="252184"/>
          </a:xfrm>
          <a:prstGeom prst="rect">
            <a:avLst/>
          </a:prstGeom>
        </p:spPr>
        <p:txBody>
          <a:bodyPr vert="horz" lIns="0" tIns="0" rIns="0" bIns="0" rtlCol="0" anchor="ctr"/>
          <a:lstStyle>
            <a:lvl1pPr algn="ctr">
              <a:defRPr sz="1343">
                <a:solidFill>
                  <a:schemeClr val="tx1"/>
                </a:solidFill>
              </a:defRPr>
            </a:lvl1pPr>
          </a:lstStyle>
          <a:p>
            <a:pPr defTabSz="877367"/>
            <a:fld id="{DCE8BEEE-8CF3-44A0-B964-A1E876E35C19}" type="slidenum">
              <a:rPr lang="en-GB" smtClean="0">
                <a:solidFill>
                  <a:prstClr val="black"/>
                </a:solidFill>
              </a:rPr>
              <a:pPr defTabSz="877367"/>
              <a:t>‹#›</a:t>
            </a:fld>
            <a:endParaRPr lang="en-GB">
              <a:solidFill>
                <a:prstClr val="black"/>
              </a:solidFill>
            </a:endParaRPr>
          </a:p>
        </p:txBody>
      </p:sp>
    </p:spTree>
    <p:extLst>
      <p:ext uri="{BB962C8B-B14F-4D97-AF65-F5344CB8AC3E}">
        <p14:creationId xmlns:p14="http://schemas.microsoft.com/office/powerpoint/2010/main" val="4897144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p:hf hdr="0" ftr="0" dt="0"/>
  <p:txStyles>
    <p:titleStyle>
      <a:lvl1pPr algn="l" defTabSz="911057" rtl="0" eaLnBrk="1" latinLnBrk="0" hangingPunct="1">
        <a:lnSpc>
          <a:spcPts val="3454"/>
        </a:lnSpc>
        <a:spcBef>
          <a:spcPct val="0"/>
        </a:spcBef>
        <a:buNone/>
        <a:defRPr sz="3070" kern="1200">
          <a:solidFill>
            <a:schemeClr val="accent1"/>
          </a:solidFill>
          <a:latin typeface="+mj-lt"/>
          <a:ea typeface="+mj-ea"/>
          <a:cs typeface="+mj-cs"/>
        </a:defRPr>
      </a:lvl1pPr>
    </p:titleStyle>
    <p:bodyStyle>
      <a:lvl1pPr marL="0" indent="0" algn="l" defTabSz="911057" rtl="0" eaLnBrk="1" latinLnBrk="0" hangingPunct="1">
        <a:lnSpc>
          <a:spcPts val="1535"/>
        </a:lnSpc>
        <a:spcBef>
          <a:spcPts val="576"/>
        </a:spcBef>
        <a:buFont typeface="Arial" panose="020B0604020202020204" pitchFamily="34" charset="0"/>
        <a:buNone/>
        <a:defRPr sz="960" kern="1200">
          <a:solidFill>
            <a:schemeClr val="tx1"/>
          </a:solidFill>
          <a:latin typeface="+mn-lt"/>
          <a:ea typeface="+mn-ea"/>
          <a:cs typeface="+mn-cs"/>
        </a:defRPr>
      </a:lvl1pPr>
      <a:lvl2pPr marL="170599" indent="-170599"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2pPr>
      <a:lvl3pPr marL="344246"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3pPr>
      <a:lvl4pPr marL="517890"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4pPr>
      <a:lvl5pPr marL="691537" indent="-173646" algn="l" defTabSz="911057" rtl="0" eaLnBrk="1" latinLnBrk="0" hangingPunct="1">
        <a:lnSpc>
          <a:spcPts val="1535"/>
        </a:lnSpc>
        <a:spcBef>
          <a:spcPts val="192"/>
        </a:spcBef>
        <a:buFont typeface="Arial" panose="020B0604020202020204" pitchFamily="34" charset="0"/>
        <a:buChar char="•"/>
        <a:defRPr sz="960" kern="1200">
          <a:solidFill>
            <a:schemeClr val="tx1"/>
          </a:solidFill>
          <a:latin typeface="+mn-lt"/>
          <a:ea typeface="+mn-ea"/>
          <a:cs typeface="+mn-cs"/>
        </a:defRPr>
      </a:lvl5pPr>
      <a:lvl6pPr marL="2505408"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6pPr>
      <a:lvl7pPr marL="2960938"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7pPr>
      <a:lvl8pPr marL="3416467"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8pPr>
      <a:lvl9pPr marL="3871995" indent="-227764" algn="l" defTabSz="911057" rtl="0" eaLnBrk="1" latinLnBrk="0" hangingPunct="1">
        <a:lnSpc>
          <a:spcPct val="90000"/>
        </a:lnSpc>
        <a:spcBef>
          <a:spcPts val="499"/>
        </a:spcBef>
        <a:buFont typeface="Arial" panose="020B0604020202020204" pitchFamily="34" charset="0"/>
        <a:buChar char="•"/>
        <a:defRPr sz="1794" kern="1200">
          <a:solidFill>
            <a:schemeClr val="tx1"/>
          </a:solidFill>
          <a:latin typeface="+mn-lt"/>
          <a:ea typeface="+mn-ea"/>
          <a:cs typeface="+mn-cs"/>
        </a:defRPr>
      </a:lvl9pPr>
    </p:bodyStyle>
    <p:otherStyle>
      <a:defPPr>
        <a:defRPr lang="en-US"/>
      </a:defPPr>
      <a:lvl1pPr marL="0" algn="l" defTabSz="911057" rtl="0" eaLnBrk="1" latinLnBrk="0" hangingPunct="1">
        <a:defRPr sz="1794" kern="1200">
          <a:solidFill>
            <a:schemeClr val="tx1"/>
          </a:solidFill>
          <a:latin typeface="+mn-lt"/>
          <a:ea typeface="+mn-ea"/>
          <a:cs typeface="+mn-cs"/>
        </a:defRPr>
      </a:lvl1pPr>
      <a:lvl2pPr marL="455528" algn="l" defTabSz="911057" rtl="0" eaLnBrk="1" latinLnBrk="0" hangingPunct="1">
        <a:defRPr sz="1794" kern="1200">
          <a:solidFill>
            <a:schemeClr val="tx1"/>
          </a:solidFill>
          <a:latin typeface="+mn-lt"/>
          <a:ea typeface="+mn-ea"/>
          <a:cs typeface="+mn-cs"/>
        </a:defRPr>
      </a:lvl2pPr>
      <a:lvl3pPr marL="911057" algn="l" defTabSz="911057" rtl="0" eaLnBrk="1" latinLnBrk="0" hangingPunct="1">
        <a:defRPr sz="1794" kern="1200">
          <a:solidFill>
            <a:schemeClr val="tx1"/>
          </a:solidFill>
          <a:latin typeface="+mn-lt"/>
          <a:ea typeface="+mn-ea"/>
          <a:cs typeface="+mn-cs"/>
        </a:defRPr>
      </a:lvl3pPr>
      <a:lvl4pPr marL="1366587" algn="l" defTabSz="911057" rtl="0" eaLnBrk="1" latinLnBrk="0" hangingPunct="1">
        <a:defRPr sz="1794" kern="1200">
          <a:solidFill>
            <a:schemeClr val="tx1"/>
          </a:solidFill>
          <a:latin typeface="+mn-lt"/>
          <a:ea typeface="+mn-ea"/>
          <a:cs typeface="+mn-cs"/>
        </a:defRPr>
      </a:lvl4pPr>
      <a:lvl5pPr marL="1822115" algn="l" defTabSz="911057" rtl="0" eaLnBrk="1" latinLnBrk="0" hangingPunct="1">
        <a:defRPr sz="1794" kern="1200">
          <a:solidFill>
            <a:schemeClr val="tx1"/>
          </a:solidFill>
          <a:latin typeface="+mn-lt"/>
          <a:ea typeface="+mn-ea"/>
          <a:cs typeface="+mn-cs"/>
        </a:defRPr>
      </a:lvl5pPr>
      <a:lvl6pPr marL="2277644" algn="l" defTabSz="911057" rtl="0" eaLnBrk="1" latinLnBrk="0" hangingPunct="1">
        <a:defRPr sz="1794" kern="1200">
          <a:solidFill>
            <a:schemeClr val="tx1"/>
          </a:solidFill>
          <a:latin typeface="+mn-lt"/>
          <a:ea typeface="+mn-ea"/>
          <a:cs typeface="+mn-cs"/>
        </a:defRPr>
      </a:lvl6pPr>
      <a:lvl7pPr marL="2733172" algn="l" defTabSz="911057" rtl="0" eaLnBrk="1" latinLnBrk="0" hangingPunct="1">
        <a:defRPr sz="1794" kern="1200">
          <a:solidFill>
            <a:schemeClr val="tx1"/>
          </a:solidFill>
          <a:latin typeface="+mn-lt"/>
          <a:ea typeface="+mn-ea"/>
          <a:cs typeface="+mn-cs"/>
        </a:defRPr>
      </a:lvl7pPr>
      <a:lvl8pPr marL="3188703" algn="l" defTabSz="911057" rtl="0" eaLnBrk="1" latinLnBrk="0" hangingPunct="1">
        <a:defRPr sz="1794" kern="1200">
          <a:solidFill>
            <a:schemeClr val="tx1"/>
          </a:solidFill>
          <a:latin typeface="+mn-lt"/>
          <a:ea typeface="+mn-ea"/>
          <a:cs typeface="+mn-cs"/>
        </a:defRPr>
      </a:lvl8pPr>
      <a:lvl9pPr marL="3644231" algn="l" defTabSz="911057" rtl="0" eaLnBrk="1" latinLnBrk="0" hangingPunct="1">
        <a:defRPr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21">
          <p15:clr>
            <a:srgbClr val="F26B43"/>
          </p15:clr>
        </p15:guide>
        <p15:guide id="2" pos="2001">
          <p15:clr>
            <a:srgbClr val="F26B43"/>
          </p15:clr>
        </p15:guide>
        <p15:guide id="3" pos="374">
          <p15:clr>
            <a:srgbClr val="F26B43"/>
          </p15:clr>
        </p15:guide>
        <p15:guide id="4" orient="horz" pos="555">
          <p15:clr>
            <a:srgbClr val="F26B43"/>
          </p15:clr>
        </p15:guide>
        <p15:guide id="5" pos="36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AA21-A7FC-D361-9563-875705D0E0F9}"/>
              </a:ext>
            </a:extLst>
          </p:cNvPr>
          <p:cNvSpPr>
            <a:spLocks noGrp="1"/>
          </p:cNvSpPr>
          <p:nvPr>
            <p:ph type="ctrTitle"/>
          </p:nvPr>
        </p:nvSpPr>
        <p:spPr>
          <a:xfrm>
            <a:off x="780660" y="2797458"/>
            <a:ext cx="7360163" cy="2107328"/>
          </a:xfrm>
        </p:spPr>
        <p:txBody>
          <a:bodyPr/>
          <a:lstStyle/>
          <a:p>
            <a:r>
              <a:rPr lang="en-GB" dirty="0"/>
              <a:t>Summary of responses from the Pacific to the Strategic Plan</a:t>
            </a:r>
          </a:p>
        </p:txBody>
      </p:sp>
      <p:sp>
        <p:nvSpPr>
          <p:cNvPr id="3" name="Subtitle 2">
            <a:extLst>
              <a:ext uri="{FF2B5EF4-FFF2-40B4-BE49-F238E27FC236}">
                <a16:creationId xmlns:a16="http://schemas.microsoft.com/office/drawing/2014/main" id="{1F13AF1B-A631-3309-0B7D-3562D72E1F15}"/>
              </a:ext>
            </a:extLst>
          </p:cNvPr>
          <p:cNvSpPr>
            <a:spLocks noGrp="1"/>
          </p:cNvSpPr>
          <p:nvPr>
            <p:ph type="subTitle" idx="1"/>
          </p:nvPr>
        </p:nvSpPr>
        <p:spPr>
          <a:xfrm>
            <a:off x="780661" y="2350237"/>
            <a:ext cx="5315339" cy="224287"/>
          </a:xfrm>
        </p:spPr>
        <p:txBody>
          <a:bodyPr/>
          <a:lstStyle/>
          <a:p>
            <a:r>
              <a:rPr lang="en-GB" sz="1535" dirty="0"/>
              <a:t>GEBCO Guiding Committee 41, Nadi, Fiji, 12-14 September 2024</a:t>
            </a:r>
          </a:p>
        </p:txBody>
      </p:sp>
      <p:sp>
        <p:nvSpPr>
          <p:cNvPr id="4" name="TextBox 3">
            <a:extLst>
              <a:ext uri="{FF2B5EF4-FFF2-40B4-BE49-F238E27FC236}">
                <a16:creationId xmlns:a16="http://schemas.microsoft.com/office/drawing/2014/main" id="{D81A8D80-B015-967F-FB8B-490ABA75A01F}"/>
              </a:ext>
            </a:extLst>
          </p:cNvPr>
          <p:cNvSpPr txBox="1"/>
          <p:nvPr/>
        </p:nvSpPr>
        <p:spPr>
          <a:xfrm>
            <a:off x="6754892" y="5234252"/>
            <a:ext cx="5137155" cy="830997"/>
          </a:xfrm>
          <a:prstGeom prst="rect">
            <a:avLst/>
          </a:prstGeom>
          <a:noFill/>
        </p:spPr>
        <p:txBody>
          <a:bodyPr wrap="square" rtlCol="0">
            <a:spAutoFit/>
          </a:bodyPr>
          <a:lstStyle/>
          <a:p>
            <a:pPr algn="ctr"/>
            <a:r>
              <a:rPr lang="en-GB" sz="2400" b="1" dirty="0">
                <a:solidFill>
                  <a:schemeClr val="lt1"/>
                </a:solidFill>
                <a:latin typeface="Calibri"/>
                <a:ea typeface="Calibri"/>
                <a:cs typeface="Calibri"/>
                <a:sym typeface="Calibri"/>
              </a:rPr>
              <a:t>Kevin Mackay</a:t>
            </a:r>
          </a:p>
          <a:p>
            <a:pPr algn="ctr"/>
            <a:r>
              <a:rPr lang="en-GB" sz="2400" b="1" dirty="0">
                <a:solidFill>
                  <a:schemeClr val="lt1"/>
                </a:solidFill>
                <a:latin typeface="Calibri"/>
                <a:ea typeface="Calibri"/>
                <a:cs typeface="Calibri"/>
                <a:sym typeface="Calibri"/>
              </a:rPr>
              <a:t>Head: Pacific Ocean Regional </a:t>
            </a:r>
            <a:r>
              <a:rPr lang="en-GB" sz="2400" b="1" dirty="0" err="1">
                <a:solidFill>
                  <a:schemeClr val="lt1"/>
                </a:solidFill>
                <a:latin typeface="Calibri"/>
                <a:ea typeface="Calibri"/>
                <a:cs typeface="Calibri"/>
                <a:sym typeface="Calibri"/>
              </a:rPr>
              <a:t>Center</a:t>
            </a:r>
            <a:endParaRPr lang="en-GB" sz="2400" b="1" dirty="0"/>
          </a:p>
        </p:txBody>
      </p:sp>
    </p:spTree>
    <p:extLst>
      <p:ext uri="{BB962C8B-B14F-4D97-AF65-F5344CB8AC3E}">
        <p14:creationId xmlns:p14="http://schemas.microsoft.com/office/powerpoint/2010/main" val="58441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C78A2B-F8E0-3E5D-FB20-93F5680715C8}"/>
              </a:ext>
            </a:extLst>
          </p:cNvPr>
          <p:cNvSpPr txBox="1"/>
          <p:nvPr/>
        </p:nvSpPr>
        <p:spPr>
          <a:xfrm>
            <a:off x="879202" y="693327"/>
            <a:ext cx="9956800" cy="523220"/>
          </a:xfrm>
          <a:prstGeom prst="rect">
            <a:avLst/>
          </a:prstGeom>
          <a:noFill/>
        </p:spPr>
        <p:txBody>
          <a:bodyPr wrap="square" rtlCol="0">
            <a:spAutoFit/>
          </a:bodyPr>
          <a:lstStyle/>
          <a:p>
            <a:pPr algn="ctr"/>
            <a:r>
              <a:rPr lang="en-US" sz="2800" b="1" dirty="0">
                <a:solidFill>
                  <a:schemeClr val="bg1"/>
                </a:solidFill>
              </a:rPr>
              <a:t>Summary of responses</a:t>
            </a:r>
            <a:endParaRPr lang="en-GB" sz="2800" b="1" dirty="0">
              <a:solidFill>
                <a:schemeClr val="bg1"/>
              </a:solidFill>
            </a:endParaRPr>
          </a:p>
        </p:txBody>
      </p:sp>
      <p:sp>
        <p:nvSpPr>
          <p:cNvPr id="4" name="TextBox 3">
            <a:extLst>
              <a:ext uri="{FF2B5EF4-FFF2-40B4-BE49-F238E27FC236}">
                <a16:creationId xmlns:a16="http://schemas.microsoft.com/office/drawing/2014/main" id="{989FFA4E-FB9D-8247-8D46-9116E3333D78}"/>
              </a:ext>
            </a:extLst>
          </p:cNvPr>
          <p:cNvSpPr txBox="1"/>
          <p:nvPr/>
        </p:nvSpPr>
        <p:spPr>
          <a:xfrm>
            <a:off x="1634493" y="2563770"/>
            <a:ext cx="9729926" cy="369332"/>
          </a:xfrm>
          <a:prstGeom prst="rect">
            <a:avLst/>
          </a:prstGeom>
          <a:noFill/>
        </p:spPr>
        <p:txBody>
          <a:bodyPr wrap="square" rtlCol="0">
            <a:spAutoFit/>
          </a:bodyPr>
          <a:lstStyle/>
          <a:p>
            <a:pPr marL="285750" indent="-285750">
              <a:buFont typeface="Arial" panose="020B0604020202020204" pitchFamily="34" charset="0"/>
              <a:buChar char="•"/>
            </a:pPr>
            <a:r>
              <a:rPr lang="en-NZ" dirty="0">
                <a:solidFill>
                  <a:schemeClr val="bg1">
                    <a:lumMod val="95000"/>
                  </a:schemeClr>
                </a:solidFill>
              </a:rPr>
              <a:t>Has any thought been given to CARE principles, especially in data from coastal waters?</a:t>
            </a:r>
          </a:p>
        </p:txBody>
      </p:sp>
      <p:sp>
        <p:nvSpPr>
          <p:cNvPr id="9" name="TextBox 8">
            <a:extLst>
              <a:ext uri="{FF2B5EF4-FFF2-40B4-BE49-F238E27FC236}">
                <a16:creationId xmlns:a16="http://schemas.microsoft.com/office/drawing/2014/main" id="{BC67C355-E947-0575-C85B-7A812667CC52}"/>
              </a:ext>
            </a:extLst>
          </p:cNvPr>
          <p:cNvSpPr txBox="1"/>
          <p:nvPr/>
        </p:nvSpPr>
        <p:spPr>
          <a:xfrm>
            <a:off x="1634493" y="3120122"/>
            <a:ext cx="9915215" cy="369332"/>
          </a:xfrm>
          <a:prstGeom prst="rect">
            <a:avLst/>
          </a:prstGeom>
          <a:noFill/>
        </p:spPr>
        <p:txBody>
          <a:bodyPr wrap="none" rtlCol="0">
            <a:spAutoFit/>
          </a:bodyPr>
          <a:lstStyle/>
          <a:p>
            <a:pPr marL="285750" indent="-285750">
              <a:buFont typeface="Arial" panose="020B0604020202020204" pitchFamily="34" charset="0"/>
              <a:buChar char="•"/>
            </a:pPr>
            <a:r>
              <a:rPr lang="en-NZ" dirty="0">
                <a:solidFill>
                  <a:schemeClr val="bg1">
                    <a:lumMod val="95000"/>
                  </a:schemeClr>
                </a:solidFill>
              </a:rPr>
              <a:t>Cost is a major barrier to the Pacific actively participating in GEBCO? Are there plans to mitigate this?</a:t>
            </a:r>
          </a:p>
        </p:txBody>
      </p:sp>
      <p:sp>
        <p:nvSpPr>
          <p:cNvPr id="19" name="TextBox 18">
            <a:extLst>
              <a:ext uri="{FF2B5EF4-FFF2-40B4-BE49-F238E27FC236}">
                <a16:creationId xmlns:a16="http://schemas.microsoft.com/office/drawing/2014/main" id="{BCEC3D30-7925-8B7C-03B7-B48B4A383896}"/>
              </a:ext>
            </a:extLst>
          </p:cNvPr>
          <p:cNvSpPr txBox="1"/>
          <p:nvPr/>
        </p:nvSpPr>
        <p:spPr>
          <a:xfrm>
            <a:off x="1634493" y="1869818"/>
            <a:ext cx="9729926" cy="646331"/>
          </a:xfrm>
          <a:prstGeom prst="rect">
            <a:avLst/>
          </a:prstGeom>
          <a:noFill/>
        </p:spPr>
        <p:txBody>
          <a:bodyPr wrap="square" rtlCol="0">
            <a:spAutoFit/>
          </a:bodyPr>
          <a:lstStyle/>
          <a:p>
            <a:pPr marL="285750" indent="-285750">
              <a:buFont typeface="Arial" panose="020B0604020202020204" pitchFamily="34" charset="0"/>
              <a:buChar char="•"/>
            </a:pPr>
            <a:r>
              <a:rPr lang="en-NZ" dirty="0">
                <a:solidFill>
                  <a:schemeClr val="bg1">
                    <a:lumMod val="95000"/>
                  </a:schemeClr>
                </a:solidFill>
              </a:rPr>
              <a:t>What is meant by “seabed data” and bathymetry “derivatives”? Does this mean that GEBCO is going to take an interest in other datasets like backscatter, geomorphology, geology, benthic biology?</a:t>
            </a:r>
          </a:p>
        </p:txBody>
      </p:sp>
      <p:sp>
        <p:nvSpPr>
          <p:cNvPr id="20" name="TextBox 19">
            <a:extLst>
              <a:ext uri="{FF2B5EF4-FFF2-40B4-BE49-F238E27FC236}">
                <a16:creationId xmlns:a16="http://schemas.microsoft.com/office/drawing/2014/main" id="{4BFAFFC2-9A97-073A-2105-1C5AC77F19F6}"/>
              </a:ext>
            </a:extLst>
          </p:cNvPr>
          <p:cNvSpPr txBox="1"/>
          <p:nvPr/>
        </p:nvSpPr>
        <p:spPr>
          <a:xfrm>
            <a:off x="1634493" y="3676474"/>
            <a:ext cx="9548436" cy="923330"/>
          </a:xfrm>
          <a:prstGeom prst="rect">
            <a:avLst/>
          </a:prstGeom>
          <a:noFill/>
        </p:spPr>
        <p:txBody>
          <a:bodyPr wrap="square" rtlCol="0">
            <a:spAutoFit/>
          </a:bodyPr>
          <a:lstStyle/>
          <a:p>
            <a:pPr marL="285750" indent="-285750">
              <a:buFont typeface="Arial" panose="020B0604020202020204" pitchFamily="34" charset="0"/>
              <a:buChar char="•"/>
            </a:pPr>
            <a:r>
              <a:rPr lang="en-NZ" dirty="0">
                <a:solidFill>
                  <a:schemeClr val="bg1">
                    <a:lumMod val="95000"/>
                  </a:schemeClr>
                </a:solidFill>
              </a:rPr>
              <a:t>GEBCO is poorly known in the Pacific. So, getting active Pacific participants is difficult due to financial constraints, internal resourcing limitations, lack of awareness of GEBCO and senior levels for any approval process. </a:t>
            </a:r>
          </a:p>
        </p:txBody>
      </p:sp>
      <p:sp>
        <p:nvSpPr>
          <p:cNvPr id="21" name="TextBox 20">
            <a:extLst>
              <a:ext uri="{FF2B5EF4-FFF2-40B4-BE49-F238E27FC236}">
                <a16:creationId xmlns:a16="http://schemas.microsoft.com/office/drawing/2014/main" id="{406ACD2B-F6D4-01B8-E67C-3115D52B9F3E}"/>
              </a:ext>
            </a:extLst>
          </p:cNvPr>
          <p:cNvSpPr txBox="1"/>
          <p:nvPr/>
        </p:nvSpPr>
        <p:spPr>
          <a:xfrm>
            <a:off x="1634493" y="4786824"/>
            <a:ext cx="9548436" cy="646331"/>
          </a:xfrm>
          <a:prstGeom prst="rect">
            <a:avLst/>
          </a:prstGeom>
          <a:noFill/>
        </p:spPr>
        <p:txBody>
          <a:bodyPr wrap="square" rtlCol="0">
            <a:spAutoFit/>
          </a:bodyPr>
          <a:lstStyle/>
          <a:p>
            <a:pPr marL="285750" indent="-285750">
              <a:buFont typeface="Arial" panose="020B0604020202020204" pitchFamily="34" charset="0"/>
              <a:buChar char="•"/>
            </a:pPr>
            <a:r>
              <a:rPr lang="en-NZ" dirty="0">
                <a:solidFill>
                  <a:schemeClr val="bg1">
                    <a:lumMod val="95000"/>
                  </a:schemeClr>
                </a:solidFill>
              </a:rPr>
              <a:t>Where does national agencies, NGO, other projects and regional bodies like SPC fit into the objectives of s3.4? Are they “general public”?</a:t>
            </a:r>
          </a:p>
        </p:txBody>
      </p:sp>
    </p:spTree>
    <p:extLst>
      <p:ext uri="{BB962C8B-B14F-4D97-AF65-F5344CB8AC3E}">
        <p14:creationId xmlns:p14="http://schemas.microsoft.com/office/powerpoint/2010/main" val="26159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abed Theme">
  <a:themeElements>
    <a:clrScheme name="Seabed">
      <a:dk1>
        <a:sysClr val="windowText" lastClr="000000"/>
      </a:dk1>
      <a:lt1>
        <a:sysClr val="window" lastClr="FFFFFF"/>
      </a:lt1>
      <a:dk2>
        <a:srgbClr val="38B1EE"/>
      </a:dk2>
      <a:lt2>
        <a:srgbClr val="E7E6E6"/>
      </a:lt2>
      <a:accent1>
        <a:srgbClr val="00283C"/>
      </a:accent1>
      <a:accent2>
        <a:srgbClr val="0080FF"/>
      </a:accent2>
      <a:accent3>
        <a:srgbClr val="40BF9C"/>
      </a:accent3>
      <a:accent4>
        <a:srgbClr val="3EE4ED"/>
      </a:accent4>
      <a:accent5>
        <a:srgbClr val="38B1EE"/>
      </a:accent5>
      <a:accent6>
        <a:srgbClr val="73FFE9"/>
      </a:accent6>
      <a:hlink>
        <a:srgbClr val="73FFE9"/>
      </a:hlink>
      <a:folHlink>
        <a:srgbClr val="0080FF"/>
      </a:folHlink>
    </a:clrScheme>
    <a:fontScheme name="Seabed">
      <a:majorFont>
        <a:latin typeface="Gellix"/>
        <a:ea typeface=""/>
        <a:cs typeface=""/>
      </a:majorFont>
      <a:minorFont>
        <a:latin typeface="Gellix"/>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Seabed Theme">
  <a:themeElements>
    <a:clrScheme name="Seabed">
      <a:dk1>
        <a:sysClr val="windowText" lastClr="000000"/>
      </a:dk1>
      <a:lt1>
        <a:sysClr val="window" lastClr="FFFFFF"/>
      </a:lt1>
      <a:dk2>
        <a:srgbClr val="38B1EE"/>
      </a:dk2>
      <a:lt2>
        <a:srgbClr val="E7E6E6"/>
      </a:lt2>
      <a:accent1>
        <a:srgbClr val="00283C"/>
      </a:accent1>
      <a:accent2>
        <a:srgbClr val="0080FF"/>
      </a:accent2>
      <a:accent3>
        <a:srgbClr val="40BF9C"/>
      </a:accent3>
      <a:accent4>
        <a:srgbClr val="3EE4ED"/>
      </a:accent4>
      <a:accent5>
        <a:srgbClr val="38B1EE"/>
      </a:accent5>
      <a:accent6>
        <a:srgbClr val="73FFE9"/>
      </a:accent6>
      <a:hlink>
        <a:srgbClr val="73FFE9"/>
      </a:hlink>
      <a:folHlink>
        <a:srgbClr val="0080FF"/>
      </a:folHlink>
    </a:clrScheme>
    <a:fontScheme name="Seabed">
      <a:majorFont>
        <a:latin typeface="Gellix"/>
        <a:ea typeface=""/>
        <a:cs typeface=""/>
      </a:majorFont>
      <a:minorFont>
        <a:latin typeface="Gellix"/>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6403</TotalTime>
  <Words>172</Words>
  <Application>Microsoft Office PowerPoint</Application>
  <PresentationFormat>Widescreen</PresentationFormat>
  <Paragraphs>11</Paragraphs>
  <Slides>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vt:i4>
      </vt:variant>
    </vt:vector>
  </HeadingPairs>
  <TitlesOfParts>
    <vt:vector size="11" baseType="lpstr">
      <vt:lpstr>Arial</vt:lpstr>
      <vt:lpstr>Arial Black</vt:lpstr>
      <vt:lpstr>Calibri</vt:lpstr>
      <vt:lpstr>Calibri Light</vt:lpstr>
      <vt:lpstr>Gellix</vt:lpstr>
      <vt:lpstr>Orator Std</vt:lpstr>
      <vt:lpstr>Office Theme</vt:lpstr>
      <vt:lpstr>1_Seabed Theme</vt:lpstr>
      <vt:lpstr>2_Seabed Theme</vt:lpstr>
      <vt:lpstr>Summary of responses from the Pacific to the Strategic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Evgenia Bazhenova</dc:creator>
  <cp:lastModifiedBy>Kevin Mackay</cp:lastModifiedBy>
  <cp:revision>87</cp:revision>
  <dcterms:created xsi:type="dcterms:W3CDTF">2020-06-19T00:19:57Z</dcterms:created>
  <dcterms:modified xsi:type="dcterms:W3CDTF">2024-11-06T19:40:24Z</dcterms:modified>
</cp:coreProperties>
</file>