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"/>
  </p:notesMasterIdLst>
  <p:handoutMasterIdLst>
    <p:handoutMasterId r:id="rId7"/>
  </p:handoutMasterIdLst>
  <p:sldIdLst>
    <p:sldId id="340" r:id="rId2"/>
    <p:sldId id="344" r:id="rId3"/>
    <p:sldId id="345" r:id="rId4"/>
    <p:sldId id="346" r:id="rId5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334" userDrawn="1">
          <p15:clr>
            <a:srgbClr val="A4A3A4"/>
          </p15:clr>
        </p15:guide>
        <p15:guide id="3" orient="horz" pos="1395" userDrawn="1">
          <p15:clr>
            <a:srgbClr val="A4A3A4"/>
          </p15:clr>
        </p15:guide>
        <p15:guide id="4" orient="horz" pos="3935" userDrawn="1">
          <p15:clr>
            <a:srgbClr val="A4A3A4"/>
          </p15:clr>
        </p15:guide>
        <p15:guide id="5" pos="447" userDrawn="1">
          <p15:clr>
            <a:srgbClr val="A4A3A4"/>
          </p15:clr>
        </p15:guide>
        <p15:guide id="6" pos="2557" userDrawn="1">
          <p15:clr>
            <a:srgbClr val="A4A3A4"/>
          </p15:clr>
        </p15:guide>
        <p15:guide id="7" pos="71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66387" autoAdjust="0"/>
  </p:normalViewPr>
  <p:slideViewPr>
    <p:cSldViewPr>
      <p:cViewPr varScale="1">
        <p:scale>
          <a:sx n="42" d="100"/>
          <a:sy n="42" d="100"/>
        </p:scale>
        <p:origin x="1564" y="48"/>
      </p:cViewPr>
      <p:guideLst>
        <p:guide orient="horz" pos="1207"/>
        <p:guide orient="horz" pos="334"/>
        <p:guide orient="horz" pos="1395"/>
        <p:guide orient="horz" pos="3935"/>
        <p:guide pos="447"/>
        <p:guide pos="2557"/>
        <p:guide pos="7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6E22-24D9-4F05-83DD-DFA1D9014C50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1DC83-0CB4-4CFA-9ABB-CA7F0ABCB3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12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8836-D6FE-4734-AD2F-452AA9DE3694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1917-3419-4DE3-9AD0-7D28BBCDC0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6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F03FC-FB25-45AF-98C0-30CC7E2FC43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13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F03FC-FB25-45AF-98C0-30CC7E2FC43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F03FC-FB25-45AF-98C0-30CC7E2FC43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51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F03FC-FB25-45AF-98C0-30CC7E2FC43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218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91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44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03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91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7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84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40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26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4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73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2698-80DA-41B6-B891-0D0BA21AFF2B}" type="datetimeFigureOut">
              <a:rPr lang="nb-NO" smtClean="0"/>
              <a:t>06.11.2024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FC2C-2D49-400C-825D-0F37091779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63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525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29760"/>
            <a:ext cx="12159897" cy="1229954"/>
          </a:xfrm>
          <a:prstGeom prst="rect">
            <a:avLst/>
          </a:prstGeom>
        </p:spPr>
      </p:pic>
      <p:pic>
        <p:nvPicPr>
          <p:cNvPr id="2" name="Bilde 1" descr="Et bilde som inneholder logo&#10;&#10;Automatisk generert beskrivelse">
            <a:extLst>
              <a:ext uri="{FF2B5EF4-FFF2-40B4-BE49-F238E27FC236}">
                <a16:creationId xmlns:a16="http://schemas.microsoft.com/office/drawing/2014/main" id="{531B898B-CF9C-55E5-520D-5A0A394D2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6" y="6187858"/>
            <a:ext cx="1548259" cy="67014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9F8A5D3-1A18-6C78-BF0C-BC649F3E217F}"/>
              </a:ext>
            </a:extLst>
          </p:cNvPr>
          <p:cNvSpPr txBox="1"/>
          <p:nvPr/>
        </p:nvSpPr>
        <p:spPr>
          <a:xfrm>
            <a:off x="230436" y="1052736"/>
            <a:ext cx="11554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GEBCO strategy and governance review</a:t>
            </a:r>
          </a:p>
          <a:p>
            <a:pPr algn="ctr"/>
            <a:r>
              <a:rPr lang="en-US" sz="4000" dirty="0"/>
              <a:t>Proposed roadmap to implementation </a:t>
            </a:r>
            <a:endParaRPr lang="nb-NO" sz="40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FF9AB77-A200-ADA9-9C8A-36765EA70E88}"/>
              </a:ext>
            </a:extLst>
          </p:cNvPr>
          <p:cNvSpPr txBox="1"/>
          <p:nvPr/>
        </p:nvSpPr>
        <p:spPr>
          <a:xfrm>
            <a:off x="623392" y="2948506"/>
            <a:ext cx="10801200" cy="192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 - Chair GGC</a:t>
            </a:r>
            <a:endParaRPr lang="nb-NO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Orientation about GEBCO strategy – Geoffroy</a:t>
            </a:r>
            <a:endParaRPr lang="nb-NO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Introduce Governance Review – GEBCO Sec</a:t>
            </a:r>
            <a:endParaRPr lang="nb-NO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to implement a strategy, findings and proposal – George</a:t>
            </a:r>
            <a:endParaRPr lang="nb-NO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12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525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29760"/>
            <a:ext cx="12159897" cy="1229954"/>
          </a:xfrm>
          <a:prstGeom prst="rect">
            <a:avLst/>
          </a:prstGeom>
        </p:spPr>
      </p:pic>
      <p:pic>
        <p:nvPicPr>
          <p:cNvPr id="2" name="Bilde 1" descr="Et bilde som inneholder logo&#10;&#10;Automatisk generert beskrivelse">
            <a:extLst>
              <a:ext uri="{FF2B5EF4-FFF2-40B4-BE49-F238E27FC236}">
                <a16:creationId xmlns:a16="http://schemas.microsoft.com/office/drawing/2014/main" id="{531B898B-CF9C-55E5-520D-5A0A394D2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6" y="6187858"/>
            <a:ext cx="1548259" cy="67014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9F8A5D3-1A18-6C78-BF0C-BC649F3E217F}"/>
              </a:ext>
            </a:extLst>
          </p:cNvPr>
          <p:cNvSpPr txBox="1"/>
          <p:nvPr/>
        </p:nvSpPr>
        <p:spPr>
          <a:xfrm>
            <a:off x="230436" y="1052736"/>
            <a:ext cx="11554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GEBCO strategy and governance review</a:t>
            </a:r>
          </a:p>
          <a:p>
            <a:pPr algn="ctr"/>
            <a:r>
              <a:rPr lang="en-US" sz="4000" dirty="0"/>
              <a:t>Proposed roadmap to implementation </a:t>
            </a:r>
            <a:endParaRPr lang="nb-NO" sz="40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FF9AB77-A200-ADA9-9C8A-36765EA70E88}"/>
              </a:ext>
            </a:extLst>
          </p:cNvPr>
          <p:cNvSpPr txBox="1"/>
          <p:nvPr/>
        </p:nvSpPr>
        <p:spPr>
          <a:xfrm>
            <a:off x="623392" y="2708920"/>
            <a:ext cx="10801200" cy="284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AutoNum type="arabicPeriod" startAt="5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 to reach agreement on way forward</a:t>
            </a:r>
          </a:p>
          <a:p>
            <a:pPr marL="514350" lvl="0" indent="-514350">
              <a:lnSpc>
                <a:spcPct val="107000"/>
              </a:lnSpc>
              <a:buAutoNum type="arabicPeriod" startAt="5"/>
            </a:pP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SWOT analysis on 5 GEBCO pillars: 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(Geoffroy), Technologies and Standards (George), Capacity (Marzia), Community (David), and Governance (Julian) in break out groups, groups rotating (5X20min = 100min)</a:t>
            </a:r>
          </a:p>
          <a:p>
            <a:pPr marL="514350" lvl="0" indent="-514350">
              <a:lnSpc>
                <a:spcPct val="107000"/>
              </a:lnSpc>
              <a:buAutoNum type="arabicPeriod" startAt="5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Moderators prepare a summarized input (lunch time)</a:t>
            </a:r>
            <a:endParaRPr lang="nb-NO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4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525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29760"/>
            <a:ext cx="12159897" cy="1229954"/>
          </a:xfrm>
          <a:prstGeom prst="rect">
            <a:avLst/>
          </a:prstGeom>
        </p:spPr>
      </p:pic>
      <p:pic>
        <p:nvPicPr>
          <p:cNvPr id="2" name="Bilde 1" descr="Et bilde som inneholder logo&#10;&#10;Automatisk generert beskrivelse">
            <a:extLst>
              <a:ext uri="{FF2B5EF4-FFF2-40B4-BE49-F238E27FC236}">
                <a16:creationId xmlns:a16="http://schemas.microsoft.com/office/drawing/2014/main" id="{531B898B-CF9C-55E5-520D-5A0A394D2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6" y="6187858"/>
            <a:ext cx="1548259" cy="67014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9F8A5D3-1A18-6C78-BF0C-BC649F3E217F}"/>
              </a:ext>
            </a:extLst>
          </p:cNvPr>
          <p:cNvSpPr txBox="1"/>
          <p:nvPr/>
        </p:nvSpPr>
        <p:spPr>
          <a:xfrm>
            <a:off x="230436" y="1052736"/>
            <a:ext cx="11554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GEBCO strategy and governance review</a:t>
            </a:r>
          </a:p>
          <a:p>
            <a:pPr algn="ctr"/>
            <a:r>
              <a:rPr lang="en-US" sz="4000" dirty="0"/>
              <a:t>Proposed roadmap to implementation </a:t>
            </a:r>
            <a:endParaRPr lang="nb-NO" sz="40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FF9AB77-A200-ADA9-9C8A-36765EA70E88}"/>
              </a:ext>
            </a:extLst>
          </p:cNvPr>
          <p:cNvSpPr txBox="1"/>
          <p:nvPr/>
        </p:nvSpPr>
        <p:spPr>
          <a:xfrm>
            <a:off x="623392" y="2948506"/>
            <a:ext cx="10801200" cy="192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8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Moderators provide summarized input back to the group (30 min)</a:t>
            </a:r>
          </a:p>
          <a:p>
            <a:pPr marL="514350" lvl="0" indent="-514350">
              <a:lnSpc>
                <a:spcPct val="107000"/>
              </a:lnSpc>
              <a:buFont typeface="+mj-lt"/>
              <a:buAutoNum type="arabicPeriod" startAt="8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Same groups give initial priority, individuals can set tick mark for what you think are the 3 most important inputs (5X10 min + walk around = 60 min)</a:t>
            </a:r>
          </a:p>
        </p:txBody>
      </p:sp>
    </p:spTree>
    <p:extLst>
      <p:ext uri="{BB962C8B-B14F-4D97-AF65-F5344CB8AC3E}">
        <p14:creationId xmlns:p14="http://schemas.microsoft.com/office/powerpoint/2010/main" val="282098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525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29760"/>
            <a:ext cx="12159897" cy="1229954"/>
          </a:xfrm>
          <a:prstGeom prst="rect">
            <a:avLst/>
          </a:prstGeom>
        </p:spPr>
      </p:pic>
      <p:pic>
        <p:nvPicPr>
          <p:cNvPr id="2" name="Bilde 1" descr="Et bilde som inneholder logo&#10;&#10;Automatisk generert beskrivelse">
            <a:extLst>
              <a:ext uri="{FF2B5EF4-FFF2-40B4-BE49-F238E27FC236}">
                <a16:creationId xmlns:a16="http://schemas.microsoft.com/office/drawing/2014/main" id="{531B898B-CF9C-55E5-520D-5A0A394D2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6" y="6187858"/>
            <a:ext cx="1548259" cy="67014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9F8A5D3-1A18-6C78-BF0C-BC649F3E217F}"/>
              </a:ext>
            </a:extLst>
          </p:cNvPr>
          <p:cNvSpPr txBox="1"/>
          <p:nvPr/>
        </p:nvSpPr>
        <p:spPr>
          <a:xfrm>
            <a:off x="230436" y="1052736"/>
            <a:ext cx="11554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GEBCO strategy and governance review</a:t>
            </a:r>
          </a:p>
          <a:p>
            <a:pPr algn="ctr"/>
            <a:r>
              <a:rPr lang="en-US" sz="4000" dirty="0"/>
              <a:t>Proposed roadmap to implementation </a:t>
            </a:r>
            <a:endParaRPr lang="nb-NO" sz="40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FF9AB77-A200-ADA9-9C8A-36765EA70E88}"/>
              </a:ext>
            </a:extLst>
          </p:cNvPr>
          <p:cNvSpPr txBox="1"/>
          <p:nvPr/>
        </p:nvSpPr>
        <p:spPr>
          <a:xfrm>
            <a:off x="623392" y="2492896"/>
            <a:ext cx="10801200" cy="284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10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Agree to have a GEBCO strategy implementation (core) group work on implementation plan based on inputs, and findings governance review, in accordance with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ToR’s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RoP’s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shared with GGC and draft an implementation plan</a:t>
            </a:r>
          </a:p>
          <a:p>
            <a:pPr marL="514350" lvl="0" indent="-514350">
              <a:lnSpc>
                <a:spcPct val="107000"/>
              </a:lnSpc>
              <a:buFont typeface="+mj-lt"/>
              <a:buAutoNum type="arabicPeriod" startAt="10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First proposal to consolidate and simplify the GEBCO risk register and </a:t>
            </a:r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issues log (20 min)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6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Kartverket engelsk mal 16-9 format</Template>
  <TotalTime>251</TotalTime>
  <Words>223</Words>
  <Application>Microsoft Office PowerPoint</Application>
  <PresentationFormat>Widescreen</PresentationFormat>
  <Paragraphs>23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Manager/>
  <Company>Kartverket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Evert Flier</dc:creator>
  <cp:lastModifiedBy>Evert Flier</cp:lastModifiedBy>
  <cp:revision>12</cp:revision>
  <cp:lastPrinted>2024-10-23T11:38:04Z</cp:lastPrinted>
  <dcterms:created xsi:type="dcterms:W3CDTF">2024-10-23T10:06:03Z</dcterms:created>
  <dcterms:modified xsi:type="dcterms:W3CDTF">2024-11-06T20:33:28Z</dcterms:modified>
</cp:coreProperties>
</file>