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76898" autoAdjust="0"/>
  </p:normalViewPr>
  <p:slideViewPr>
    <p:cSldViewPr snapToGrid="0">
      <p:cViewPr varScale="1">
        <p:scale>
          <a:sx n="79" d="100"/>
          <a:sy n="7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5296-BBE5-4291-8930-8E8007AC25B3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F03FC-FB25-45AF-98C0-30CC7E2FC4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41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89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6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4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38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78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0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44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7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3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31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96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2698-80DA-41B6-B891-0D0BA21AFF2B}" type="datetimeFigureOut">
              <a:rPr lang="nb-NO" smtClean="0"/>
              <a:t>07.11.2024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17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20862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947399" y="31241"/>
              <a:ext cx="882651" cy="858379"/>
            </a:xfrm>
            <a:prstGeom prst="rect">
              <a:avLst/>
            </a:prstGeom>
          </p:spPr>
        </p:pic>
      </p:grpSp>
      <p:sp>
        <p:nvSpPr>
          <p:cNvPr id="12" name="TekstSylinder 11"/>
          <p:cNvSpPr txBox="1"/>
          <p:nvPr/>
        </p:nvSpPr>
        <p:spPr>
          <a:xfrm>
            <a:off x="7733898" y="6116173"/>
            <a:ext cx="428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4 November 2024, Nadi, Fiji</a:t>
            </a:r>
          </a:p>
          <a:p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276" y="1468468"/>
            <a:ext cx="10664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GGC41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Item 6.1 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5400" dirty="0"/>
              <a:t>Strategy implementation process for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GEBCO</a:t>
            </a:r>
          </a:p>
        </p:txBody>
      </p:sp>
    </p:spTree>
    <p:extLst>
      <p:ext uri="{BB962C8B-B14F-4D97-AF65-F5344CB8AC3E}">
        <p14:creationId xmlns:p14="http://schemas.microsoft.com/office/powerpoint/2010/main" val="100614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5F65-DCBB-D681-762F-9F3351507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EAD108-BE8C-0B22-B5E2-FCA121DDCFA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DF373F51-B9CF-9691-5252-310E78BC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CA988872-CFBA-9434-BDE3-A8A3274CF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3B86C9-C11D-7E95-DC4C-88F7103633F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05C306EC-545D-A09F-74E0-0B7D8E8192B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B5C5AD9F-1085-1892-AC1C-6A251494E2F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FD3B32EF-5B94-25D4-A393-3F2BA90E4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138" y="992188"/>
            <a:ext cx="10515600" cy="1325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Monitoring and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B4257-B770-7AEA-E6C7-DED505134262}"/>
              </a:ext>
            </a:extLst>
          </p:cNvPr>
          <p:cNvSpPr txBox="1"/>
          <p:nvPr/>
        </p:nvSpPr>
        <p:spPr>
          <a:xfrm>
            <a:off x="109434" y="3090240"/>
            <a:ext cx="8567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0">
              <a:spcBef>
                <a:spcPts val="1200"/>
              </a:spcBef>
              <a:buNone/>
            </a:pPr>
            <a:r>
              <a:rPr lang="en-US" sz="2000" b="0" i="0" dirty="0">
                <a:solidFill>
                  <a:srgbClr val="2F2E2E"/>
                </a:solidFill>
                <a:effectLst/>
                <a:latin typeface="+mj-lt"/>
              </a:rPr>
              <a:t>“Strategic monitoring” involves gathering and analyzing data to see whether your organization is on track to achieve strategic goals, while “strategic control” involves making appropriate changes based on these findings. 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34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3081B-CC9C-32F8-5668-20BD24A9D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8E7417-A6FE-5EEA-D83D-B1B896CF5AC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2BCECEC3-7C7E-7E43-1B6D-9E5E16996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A951F94E-F89F-6F7D-72C1-2C73DEFD3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651FF6-2981-B63D-C22C-80AD7073369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0B8847ED-9998-3B9B-F94E-72B0A4C3126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EB068275-2653-6E56-110B-6F6C25DCB01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7B7B3F7A-E93F-04B2-334C-D57983DAA9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138" y="992188"/>
            <a:ext cx="10515600" cy="1325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Monitoring and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79561-DFFB-B53F-939F-789755EFDC24}"/>
              </a:ext>
            </a:extLst>
          </p:cNvPr>
          <p:cNvSpPr txBox="1"/>
          <p:nvPr/>
        </p:nvSpPr>
        <p:spPr>
          <a:xfrm>
            <a:off x="109434" y="3090240"/>
            <a:ext cx="76337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0">
              <a:spcBef>
                <a:spcPts val="1200"/>
              </a:spcBef>
              <a:buNone/>
            </a:pPr>
            <a:r>
              <a:rPr lang="en-US" sz="2000" b="0" i="0" dirty="0">
                <a:solidFill>
                  <a:srgbClr val="2F2E2E"/>
                </a:solidFill>
                <a:effectLst/>
                <a:latin typeface="+mj-lt"/>
              </a:rPr>
              <a:t>“Strategic monitoring” involves gathering and analyzing data to see whether your organization is on track to achieve strategic goals, while “strategic control” involves making appropriate changes based on these findings. </a:t>
            </a:r>
            <a:endParaRPr lang="en-US" sz="2000" i="1" dirty="0">
              <a:latin typeface="+mj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2AE8D8-3462-CA39-3BED-99353AD3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76" y="2127278"/>
            <a:ext cx="3071474" cy="30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7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B5405-2594-6196-0863-D91998F03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446F59-A3BE-5F0D-8380-6CE9658D460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D79FE8A4-18FB-9A4B-DF28-E7AAC06C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5728DC15-C431-AF0A-46D5-B99B7A41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420A1D-EE81-6F51-5BC6-15CDFACD58A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3FC648D3-BB05-8401-1723-B14088B37B0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46515D25-FCE7-5DFE-98D6-C45CE057548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957D6FE-5393-91C8-90D6-E2CB45FD9A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138" y="1303338"/>
            <a:ext cx="10515600" cy="70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Lastly:  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E8834-689C-375D-CCBF-8222513883C9}"/>
              </a:ext>
            </a:extLst>
          </p:cNvPr>
          <p:cNvSpPr txBox="1"/>
          <p:nvPr/>
        </p:nvSpPr>
        <p:spPr>
          <a:xfrm>
            <a:off x="719138" y="2873858"/>
            <a:ext cx="95940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reporting framework and plan should be established at the development phase of a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Stakeholders should be informed in advance about the time periods in which they will be receiving reports and what these reports will help them evaluating and understanding our work </a:t>
            </a:r>
          </a:p>
        </p:txBody>
      </p:sp>
    </p:spTree>
    <p:extLst>
      <p:ext uri="{BB962C8B-B14F-4D97-AF65-F5344CB8AC3E}">
        <p14:creationId xmlns:p14="http://schemas.microsoft.com/office/powerpoint/2010/main" val="289759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96A9-1D0A-5B5C-DD8C-1A08A9A9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9AB572-BB88-E854-AB4F-329952853C8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BA139128-2F40-E5E5-1436-1AD80F4F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8044593F-25E7-6906-FF5A-C43046AF4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A70A6A-E41C-8EF3-B006-E506343786D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EB2BA1D5-C7B3-EF15-8E2A-D6DEE52DE3E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FA43CAC8-8F41-666C-1C79-66A98C73F60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9A2704-AE79-410B-228B-5CA9271B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45" y="2183282"/>
            <a:ext cx="7966231" cy="895436"/>
          </a:xfrm>
        </p:spPr>
        <p:txBody>
          <a:bodyPr>
            <a:normAutofit fontScale="90000"/>
          </a:bodyPr>
          <a:lstStyle/>
          <a:p>
            <a:r>
              <a:rPr lang="en-US" dirty="0"/>
              <a:t>“A goal without a plan is just a wish”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BB2E3-020F-5C4F-FEAA-69391001AF21}"/>
              </a:ext>
            </a:extLst>
          </p:cNvPr>
          <p:cNvSpPr txBox="1"/>
          <p:nvPr/>
        </p:nvSpPr>
        <p:spPr>
          <a:xfrm>
            <a:off x="6097622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Antoine de Saint-</a:t>
            </a:r>
            <a:r>
              <a:rPr lang="en-US" dirty="0" err="1"/>
              <a:t>Exupéry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7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C81FF0BE-9105-AF7A-AE2F-E000E078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68" y="2250449"/>
            <a:ext cx="4680794" cy="30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51BC-83DB-1321-2426-D8EBF2CE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39" y="938142"/>
            <a:ext cx="10515600" cy="895436"/>
          </a:xfrm>
        </p:spPr>
        <p:txBody>
          <a:bodyPr/>
          <a:lstStyle/>
          <a:p>
            <a:r>
              <a:rPr lang="en-US" dirty="0"/>
              <a:t>What does it mean to implement a strategy</a:t>
            </a:r>
          </a:p>
        </p:txBody>
      </p:sp>
    </p:spTree>
    <p:extLst>
      <p:ext uri="{BB962C8B-B14F-4D97-AF65-F5344CB8AC3E}">
        <p14:creationId xmlns:p14="http://schemas.microsoft.com/office/powerpoint/2010/main" val="296094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538C-A9D0-CF9E-7D29-48246944F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DAE39D-A033-100C-2A43-BD961B0172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81191203-155E-E078-212C-5E75D0B4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458B8BD9-3DA5-5131-C4AC-0E43A195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11DBFD-E890-4E54-FC79-E6B4D6D7C96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5F2A6F3F-0588-88D5-2DC6-FD0C36B249D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9905F106-EE21-7293-FFF9-884DC173206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56481B-D0B2-D469-F76C-82A9BC5522AC}"/>
              </a:ext>
            </a:extLst>
          </p:cNvPr>
          <p:cNvSpPr txBox="1"/>
          <p:nvPr/>
        </p:nvSpPr>
        <p:spPr>
          <a:xfrm>
            <a:off x="-3505826" y="752233"/>
            <a:ext cx="77761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trategic Management: What is It? and It's Process | by SGVU Guide | Medium">
            <a:extLst>
              <a:ext uri="{FF2B5EF4-FFF2-40B4-BE49-F238E27FC236}">
                <a16:creationId xmlns:a16="http://schemas.microsoft.com/office/drawing/2014/main" id="{88AA5A22-05CA-FBC1-9623-E0F3A550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652713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Strategic Management Process In Training And Development">
            <a:extLst>
              <a:ext uri="{FF2B5EF4-FFF2-40B4-BE49-F238E27FC236}">
                <a16:creationId xmlns:a16="http://schemas.microsoft.com/office/drawing/2014/main" id="{B3274899-EBEF-5473-AE2B-32E99EFA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68" y="3535302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ategic Planning Process Definition, Steps and Examples - Digital  Leadership">
            <a:extLst>
              <a:ext uri="{FF2B5EF4-FFF2-40B4-BE49-F238E27FC236}">
                <a16:creationId xmlns:a16="http://schemas.microsoft.com/office/drawing/2014/main" id="{C4E443E4-D70B-6CB1-6154-3FC0D738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43" y="14509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New Blueprint for Your Strategy Process - AEC Business">
            <a:extLst>
              <a:ext uri="{FF2B5EF4-FFF2-40B4-BE49-F238E27FC236}">
                <a16:creationId xmlns:a16="http://schemas.microsoft.com/office/drawing/2014/main" id="{F32A4748-6DC5-E48D-9A6F-4C1EBC4B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84" y="363533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rategic Planning Process from Start to Finish">
            <a:extLst>
              <a:ext uri="{FF2B5EF4-FFF2-40B4-BE49-F238E27FC236}">
                <a16:creationId xmlns:a16="http://schemas.microsoft.com/office/drawing/2014/main" id="{4B8CE5C4-45C8-FFBA-6399-89B23E01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80" y="136522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Strategic Planning Process in 4 Phases. Chapter 1">
            <a:extLst>
              <a:ext uri="{FF2B5EF4-FFF2-40B4-BE49-F238E27FC236}">
                <a16:creationId xmlns:a16="http://schemas.microsoft.com/office/drawing/2014/main" id="{0FEFFA80-FD96-F7E4-5627-290A3A6E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5" y="1279319"/>
            <a:ext cx="3752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rategy Implementation: The 6 Step Process">
            <a:extLst>
              <a:ext uri="{FF2B5EF4-FFF2-40B4-BE49-F238E27FC236}">
                <a16:creationId xmlns:a16="http://schemas.microsoft.com/office/drawing/2014/main" id="{FD9A7255-F026-E6DB-6A90-C4461864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8" y="269107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hat is the Strategic Planning Process?">
            <a:extLst>
              <a:ext uri="{FF2B5EF4-FFF2-40B4-BE49-F238E27FC236}">
                <a16:creationId xmlns:a16="http://schemas.microsoft.com/office/drawing/2014/main" id="{12F85E14-B56A-5CC4-6E38-46FF8781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3" y="35086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he strategic management process">
            <a:extLst>
              <a:ext uri="{FF2B5EF4-FFF2-40B4-BE49-F238E27FC236}">
                <a16:creationId xmlns:a16="http://schemas.microsoft.com/office/drawing/2014/main" id="{DF19DB64-6D34-1411-2D2E-3D8A1EE8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73" y="34340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trategic Process - JOHNSOHN.dk">
            <a:extLst>
              <a:ext uri="{FF2B5EF4-FFF2-40B4-BE49-F238E27FC236}">
                <a16:creationId xmlns:a16="http://schemas.microsoft.com/office/drawing/2014/main" id="{3E5F9BE1-CDE3-A61A-1ED2-87583B79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17" y="945944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3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8FCEE-3AD2-8CC9-428A-71DCB972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A0F302-52C0-684C-F94B-5424BD2841D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C72AE1E1-6659-211A-7DFF-F022BFAA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C497CFC3-3CBF-226F-C2C4-F6E931BAA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259B77-0368-5275-0056-2609CFE610E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F0AD1D24-D206-3E3F-3784-B9368799687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0D3C158B-5460-4626-1028-AA30D7889FD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5D4C61-69EC-002D-F283-FA8AACA2D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294" y="1150432"/>
            <a:ext cx="3219856" cy="4557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EB0438-BADF-B8C6-B593-851DEDE88322}"/>
              </a:ext>
            </a:extLst>
          </p:cNvPr>
          <p:cNvSpPr txBox="1"/>
          <p:nvPr/>
        </p:nvSpPr>
        <p:spPr>
          <a:xfrm>
            <a:off x="1108953" y="1583831"/>
            <a:ext cx="5963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Global program under UN structured parent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074" name="Picture 2" descr="Consider this image before saying &quot;don't reinvent the wheel&quot; :  r/ProgrammerHumor">
            <a:extLst>
              <a:ext uri="{FF2B5EF4-FFF2-40B4-BE49-F238E27FC236}">
                <a16:creationId xmlns:a16="http://schemas.microsoft.com/office/drawing/2014/main" id="{BC735038-07FC-9CDB-434C-D9C2F65F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27" y="4261487"/>
            <a:ext cx="4000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3AEFA-1C62-6D9B-2B2B-0A317F53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3E7590-85FD-21A2-97CB-957356CC75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E7B69758-EDFC-9C14-DD69-E986A7E25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C3023014-5D5D-F429-DCC4-06444A09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925D18-B19B-D77F-CD19-588680569EF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C15D1C23-CF49-C40A-34EA-C7099E82A8F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A7FBA14A-3776-F163-0E23-43CBBEB7A83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B11A90-F650-2904-E851-82340C4E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992403"/>
            <a:ext cx="10515600" cy="1325563"/>
          </a:xfrm>
        </p:spPr>
        <p:txBody>
          <a:bodyPr/>
          <a:lstStyle/>
          <a:p>
            <a:r>
              <a:rPr lang="en-US" dirty="0"/>
              <a:t>Overview of the Strategy Implementation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AF69F-641B-D485-348B-D7C3CB4C176B}"/>
              </a:ext>
            </a:extLst>
          </p:cNvPr>
          <p:cNvSpPr txBox="1"/>
          <p:nvPr/>
        </p:nvSpPr>
        <p:spPr>
          <a:xfrm>
            <a:off x="4046707" y="2065847"/>
            <a:ext cx="85416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STEP 1: Choosing the right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STEP 2: Building the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STEP 3: Reviewing your existing vision and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STEP 4: Analyzing the current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STEP 5: Developing your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6: Aligning with the new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7: Creating an operational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8: Risk management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9: Collecting the right information for effective monitoring (KPIs)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10: Monitoring and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11: Reporting on your performance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D74C28F-30AD-B178-D35F-95C0152AD0BD}"/>
              </a:ext>
            </a:extLst>
          </p:cNvPr>
          <p:cNvSpPr/>
          <p:nvPr/>
        </p:nvSpPr>
        <p:spPr>
          <a:xfrm>
            <a:off x="2645924" y="3624492"/>
            <a:ext cx="943583" cy="3210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6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1D2F8-925D-2D4B-5EE7-2D4FA238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F29943-5FBE-7DD3-42AF-BD177A9C343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36F39CD6-8874-E334-792F-0B1E8986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D7CEC3BF-3287-B2C6-122D-D820F380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5EEA1A-3EBD-CF5B-8B02-DCAFE869E47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B8947A4B-0965-5E3F-668A-2128203BE1C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55ACA7CB-7727-ED69-790C-015F8CF464C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099B97-F374-12D4-4752-8C8349AE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992403"/>
            <a:ext cx="10515600" cy="1325563"/>
          </a:xfrm>
        </p:spPr>
        <p:txBody>
          <a:bodyPr/>
          <a:lstStyle/>
          <a:p>
            <a:r>
              <a:rPr lang="en-US" sz="4400" dirty="0"/>
              <a:t>Aligning with the new strategic plan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D3E07-53EA-B32F-BFD3-9BE829CE42B2}"/>
              </a:ext>
            </a:extLst>
          </p:cNvPr>
          <p:cNvSpPr txBox="1"/>
          <p:nvPr/>
        </p:nvSpPr>
        <p:spPr>
          <a:xfrm>
            <a:off x="746868" y="2226200"/>
            <a:ext cx="109144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Adopt the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16th meeting of the IHO </a:t>
            </a:r>
            <a:r>
              <a:rPr lang="en-US" sz="1600" dirty="0" err="1"/>
              <a:t>InterRegional</a:t>
            </a:r>
            <a:r>
              <a:rPr lang="en-US" sz="1600" dirty="0"/>
              <a:t> Coordination Committee (IRCC) and the 57th IOC Executive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Launch the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we fit for purpose?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SWOT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review of the governance structure and propose required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Governance review </a:t>
            </a:r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 start, stop continue exercise on the current workplan(s)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100" name="Picture 4" descr="Checkbox PNG Transparent Images Free Download | Vector Files ...">
            <a:extLst>
              <a:ext uri="{FF2B5EF4-FFF2-40B4-BE49-F238E27FC236}">
                <a16:creationId xmlns:a16="http://schemas.microsoft.com/office/drawing/2014/main" id="{510892AA-C344-9B78-B3FE-42D369E6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193" y="2881781"/>
            <a:ext cx="462874" cy="4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3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E091-A5FD-1122-930F-DFEC43B8F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B01FA5-5A5D-092A-6566-E398C12B1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1AA0C106-7086-A272-1301-55DB964D7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7E22255E-E777-69B1-FA6E-6DCAE4E5D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97E196-7C4B-D047-5D00-E62AD23034D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F8748610-8787-7FC7-5E83-68F962BD277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D0CB22C0-D080-DDD7-04D3-DF536EC7133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F0EC34-D128-0511-122B-F02E2CED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992403"/>
            <a:ext cx="10515600" cy="1325563"/>
          </a:xfrm>
        </p:spPr>
        <p:txBody>
          <a:bodyPr/>
          <a:lstStyle/>
          <a:p>
            <a:r>
              <a:rPr lang="en-US" sz="4400" dirty="0"/>
              <a:t>Risk management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100" name="Picture 4" descr="Checkbox PNG Transparent Images Free Download | Vector Files ...">
            <a:extLst>
              <a:ext uri="{FF2B5EF4-FFF2-40B4-BE49-F238E27FC236}">
                <a16:creationId xmlns:a16="http://schemas.microsoft.com/office/drawing/2014/main" id="{A056EA94-CFF2-E6F8-5ED6-7194F51C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267" y="5073519"/>
            <a:ext cx="462874" cy="4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4EB3E-979F-71D5-60B9-522F33436AD8}"/>
              </a:ext>
            </a:extLst>
          </p:cNvPr>
          <p:cNvSpPr txBox="1"/>
          <p:nvPr/>
        </p:nvSpPr>
        <p:spPr>
          <a:xfrm>
            <a:off x="719848" y="2229355"/>
            <a:ext cx="935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risk is defined as the “effect of uncertainty on objectives,”  where the effect is considered as “a deviation from the expected, positive and/or negative.”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A2B5E-F3D2-649F-150E-8B0084564B15}"/>
              </a:ext>
            </a:extLst>
          </p:cNvPr>
          <p:cNvSpPr txBox="1"/>
          <p:nvPr/>
        </p:nvSpPr>
        <p:spPr>
          <a:xfrm>
            <a:off x="719847" y="3384598"/>
            <a:ext cx="8317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have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00325" algn="l"/>
              </a:tabLst>
            </a:pPr>
            <a:r>
              <a:rPr lang="en-US" sz="2000" dirty="0"/>
              <a:t>identify all the potential risks GEBCO faces (internally and externally)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00325" algn="l"/>
              </a:tabLst>
            </a:pPr>
            <a:r>
              <a:rPr lang="en-US" sz="2000" dirty="0"/>
              <a:t>prioritize them on the basis of impact and likelihood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3F157-F641-B694-72D7-A28DA00140AE}"/>
              </a:ext>
            </a:extLst>
          </p:cNvPr>
          <p:cNvSpPr txBox="1"/>
          <p:nvPr/>
        </p:nvSpPr>
        <p:spPr>
          <a:xfrm>
            <a:off x="6572655" y="5003367"/>
            <a:ext cx="322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GEBCO Risk registry</a:t>
            </a:r>
          </a:p>
        </p:txBody>
      </p:sp>
      <p:pic>
        <p:nvPicPr>
          <p:cNvPr id="5122" name="Picture 2" descr="Risk Register - PRINCE 2">
            <a:extLst>
              <a:ext uri="{FF2B5EF4-FFF2-40B4-BE49-F238E27FC236}">
                <a16:creationId xmlns:a16="http://schemas.microsoft.com/office/drawing/2014/main" id="{34CD065E-75A4-8F13-3FDA-BFCE3955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718" y="2796480"/>
            <a:ext cx="2094979" cy="20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7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B955C-1EC6-A4F1-449C-870E7FF2D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B8FE35-CF90-451A-1BA5-455A7D9416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0ACFF31E-03A0-FC39-78A8-D2C6A299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4058"/>
              <a:ext cx="12192000" cy="963942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E82D3099-E7C5-A6D1-268C-EE4FDADA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DBA998-9B2D-7030-5F41-2576D161FA7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01539" y="6101221"/>
              <a:ext cx="519527" cy="505241"/>
            </a:xfrm>
            <a:prstGeom prst="rect">
              <a:avLst/>
            </a:prstGeom>
          </p:spPr>
        </p:pic>
        <p:pic>
          <p:nvPicPr>
            <p:cNvPr id="9" name="Picture 8" descr="G:\New_Logo-WPE\New_Logo\High_quality_for_printing\Logo_Complete_English\IHO_Logo_CMYK_Complete_EN@10x-100.jpg">
              <a:extLst>
                <a:ext uri="{FF2B5EF4-FFF2-40B4-BE49-F238E27FC236}">
                  <a16:creationId xmlns:a16="http://schemas.microsoft.com/office/drawing/2014/main" id="{8EF5A71A-B547-5BBB-AA42-7C846A66ED2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67" y="6103683"/>
              <a:ext cx="1521883" cy="50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gebco-text.png">
              <a:extLst>
                <a:ext uri="{FF2B5EF4-FFF2-40B4-BE49-F238E27FC236}">
                  <a16:creationId xmlns:a16="http://schemas.microsoft.com/office/drawing/2014/main" id="{7CD0E47C-6488-E133-B278-96FF0A4B42B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" y="6029636"/>
              <a:ext cx="733425" cy="692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AFA257-F253-BF3D-A353-F3B917CC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992403"/>
            <a:ext cx="10515600" cy="1325563"/>
          </a:xfrm>
        </p:spPr>
        <p:txBody>
          <a:bodyPr/>
          <a:lstStyle/>
          <a:p>
            <a:r>
              <a:rPr lang="en-US" sz="4400" dirty="0"/>
              <a:t>Collecting the right information for effective monitoring (KPIs)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FD4C7-CA00-FF5A-DE85-17EECBD05C88}"/>
              </a:ext>
            </a:extLst>
          </p:cNvPr>
          <p:cNvSpPr txBox="1"/>
          <p:nvPr/>
        </p:nvSpPr>
        <p:spPr>
          <a:xfrm>
            <a:off x="719847" y="3400638"/>
            <a:ext cx="7898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Ensuring conformity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Reporting to internal and external (sponsors) audiences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learning and improvements</a:t>
            </a:r>
          </a:p>
        </p:txBody>
      </p:sp>
      <p:pic>
        <p:nvPicPr>
          <p:cNvPr id="6146" name="Picture 2" descr="Measuring Up: A Quick Guide to Important Meetings and Events KPIs">
            <a:extLst>
              <a:ext uri="{FF2B5EF4-FFF2-40B4-BE49-F238E27FC236}">
                <a16:creationId xmlns:a16="http://schemas.microsoft.com/office/drawing/2014/main" id="{85F458BD-D55E-74D3-0247-54CBAFE4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67" y="3735263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4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 Presentation</vt:lpstr>
      <vt:lpstr>“A goal without a plan is just a wish”</vt:lpstr>
      <vt:lpstr>What does it mean to implement a strategy</vt:lpstr>
      <vt:lpstr>PowerPoint Presentation</vt:lpstr>
      <vt:lpstr>PowerPoint Presentation</vt:lpstr>
      <vt:lpstr>Overview of the Strategy Implementation Process</vt:lpstr>
      <vt:lpstr>Aligning with the new strategic plan</vt:lpstr>
      <vt:lpstr>Risk management </vt:lpstr>
      <vt:lpstr>Collecting the right information for effective monitoring (KPIs)</vt:lpstr>
      <vt:lpstr>Monitoring and control</vt:lpstr>
      <vt:lpstr>Monitoring and control</vt:lpstr>
      <vt:lpstr>Lastly:  Reporting</vt:lpstr>
    </vt:vector>
  </TitlesOfParts>
  <Company>Statens Kartverk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Evert Flier</dc:creator>
  <cp:lastModifiedBy>George Spoelstra (GGSgi)</cp:lastModifiedBy>
  <cp:revision>155</cp:revision>
  <dcterms:created xsi:type="dcterms:W3CDTF">2021-05-28T08:51:14Z</dcterms:created>
  <dcterms:modified xsi:type="dcterms:W3CDTF">2024-11-06T18:52:57Z</dcterms:modified>
</cp:coreProperties>
</file>