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G" initials="YG" lastIdx="1" clrIdx="0">
    <p:extLst>
      <p:ext uri="{19B8F6BF-5375-455C-9EA6-DF929625EA0E}">
        <p15:presenceInfo xmlns:p15="http://schemas.microsoft.com/office/powerpoint/2012/main" userId="Y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2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6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1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5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5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7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1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07B9-320D-44EF-BA6A-E6657E58B7D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1C66A-2519-421C-8B04-9CEAF17F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6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2510" y="2280754"/>
            <a:ext cx="1103555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IHO Hydrographic Commission on Antarctica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 (HCA Member State)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07.2A</a:t>
            </a: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439275" y="6231582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HCA-18, Berlin, Germany (hybrid), </a:t>
            </a:r>
            <a:r>
              <a:rPr lang="en-US" dirty="0"/>
              <a:t>2</a:t>
            </a:r>
            <a:r>
              <a:rPr lang="en-US" dirty="0" smtClean="0"/>
              <a:t>4 – 26 May 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4" name="Group 13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879132" y="0"/>
            <a:ext cx="10312868" cy="942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Surveys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and charting progress in Antarctica since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HCA-17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(June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6522" y="2111827"/>
            <a:ext cx="10147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Areas surveyed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ew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charts produced (INT, national, ENC)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ATCM Resolutions (such as ATCM42, Resolution 6 (2019)*) on surveys, data collection and sharing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5"/>
          <p:cNvSpPr txBox="1">
            <a:spLocks/>
          </p:cNvSpPr>
          <p:nvPr/>
        </p:nvSpPr>
        <p:spPr>
          <a:xfrm>
            <a:off x="395732" y="6291453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HCA-18, Berlin, Germany (hybrid), </a:t>
            </a:r>
            <a:r>
              <a:rPr lang="en-US" dirty="0"/>
              <a:t>2</a:t>
            </a:r>
            <a:r>
              <a:rPr lang="en-US" dirty="0" smtClean="0"/>
              <a:t>4 – 26 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2014" y="5192486"/>
            <a:ext cx="445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  <a:r>
              <a:rPr lang="en-GB" dirty="0" smtClean="0"/>
              <a:t>HCA Statutes, </a:t>
            </a:r>
            <a:r>
              <a:rPr lang="en-GB" dirty="0"/>
              <a:t>Appendix C3 </a:t>
            </a:r>
            <a:r>
              <a:rPr lang="en-GB" dirty="0" smtClean="0"/>
              <a:t>refers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1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4" name="Group 13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879132" y="0"/>
            <a:ext cx="10312868" cy="942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Relations with Other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6522" y="2111827"/>
            <a:ext cx="10147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scientific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and polar institutes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cruise vessels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hydrographic data </a:t>
            </a:r>
            <a:r>
              <a:rPr lang="en-AU" sz="2400" u="sng" dirty="0"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from other organizations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hydrographic data </a:t>
            </a:r>
            <a:r>
              <a:rPr lang="en-AU" sz="2400" u="sng" dirty="0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to other primary charting authorities and/or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GEBCO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Seabed 2030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5"/>
          <p:cNvSpPr txBox="1">
            <a:spLocks/>
          </p:cNvSpPr>
          <p:nvPr/>
        </p:nvSpPr>
        <p:spPr>
          <a:xfrm>
            <a:off x="395732" y="6291453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HCA-18, Berlin, Germany (hybrid), </a:t>
            </a:r>
            <a:r>
              <a:rPr lang="en-US" dirty="0"/>
              <a:t>2</a:t>
            </a:r>
            <a:r>
              <a:rPr lang="en-US" dirty="0" smtClean="0"/>
              <a:t>4 – 26 May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4" name="Group 13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879132" y="0"/>
            <a:ext cx="10312868" cy="942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Planned Activities for 2022-2023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2851" y="2106385"/>
            <a:ext cx="101475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surveys, coordination with other bodies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charts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Coordinated development of S-100 services in the region*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5"/>
          <p:cNvSpPr txBox="1">
            <a:spLocks/>
          </p:cNvSpPr>
          <p:nvPr/>
        </p:nvSpPr>
        <p:spPr>
          <a:xfrm>
            <a:off x="395732" y="6291453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HCA-18, Berlin, Germany (hybrid), </a:t>
            </a:r>
            <a:r>
              <a:rPr lang="en-US" dirty="0"/>
              <a:t>2</a:t>
            </a:r>
            <a:r>
              <a:rPr lang="en-US" dirty="0" smtClean="0"/>
              <a:t>4 – 26 May 2022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2014" y="5192486"/>
            <a:ext cx="445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*Action WENDWG12/33 refers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2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4" name="Group 13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879132" y="49052"/>
            <a:ext cx="10312868" cy="942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matters of relevance to HCA, particular issues that may require HCA consideration and/or may need to be reported to A-3 (3-year IHO Work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IHO Strategic Plan,…)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6522" y="2111827"/>
            <a:ext cx="101475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Recommendations, Actions to be considered by HCA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…</a:t>
            </a:r>
          </a:p>
          <a:p>
            <a:pPr lvl="1"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…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5"/>
          <p:cNvSpPr txBox="1">
            <a:spLocks/>
          </p:cNvSpPr>
          <p:nvPr/>
        </p:nvSpPr>
        <p:spPr>
          <a:xfrm>
            <a:off x="395732" y="6291453"/>
            <a:ext cx="10990730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HCA-18, Berlin, Germany (hybrid), </a:t>
            </a:r>
            <a:r>
              <a:rPr lang="en-US" dirty="0"/>
              <a:t>2</a:t>
            </a:r>
            <a:r>
              <a:rPr lang="en-US" dirty="0" smtClean="0"/>
              <a:t>4 – 26 May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225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Yves Guillam</cp:lastModifiedBy>
  <cp:revision>46</cp:revision>
  <dcterms:created xsi:type="dcterms:W3CDTF">2020-10-07T13:12:22Z</dcterms:created>
  <dcterms:modified xsi:type="dcterms:W3CDTF">2022-04-07T06:11:36Z</dcterms:modified>
</cp:coreProperties>
</file>