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ACA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07F85-E674-43CC-987E-4BE55E31E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75A09-2A4E-4C58-ADED-9AF474DF9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F4EE6-E935-4E71-B34D-C8F78A7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F375E-D998-4D5B-AF8B-D51B7B11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87E5-14E0-4CBB-BB8E-CD3BE4DB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0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AFDE3-1F29-468C-86CB-3098A884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2DCCE-461C-42DA-BDC0-3EA8E38F7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0ED96-6614-47E2-8F71-DC425B9E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E8BEC5-A04B-4BB6-81B9-C9DCF5F1062E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1377-C9CA-4B25-A76D-CC1F199E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A2ACF-E322-49DD-AF67-D13553C7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A87E5-14E0-4CBB-BB8E-CD3BE4DB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0CBC3-1436-4450-8CC5-220AC104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526E5-EC6E-4FB3-A0DB-388FCA0BB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CCE60-85AE-4886-BF16-C5CBFA009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FA822-2C07-4746-9030-3F8446747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A87E5-14E0-4CBB-BB8E-CD3BE4DBA37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A2B7AB7B-9C44-433D-B14D-861586A545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15644"/>
            <a:ext cx="2608028" cy="86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15E19EA-6F6B-4D0A-ACD3-CFA9BE6BD5E5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960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IRCC12</a:t>
            </a:r>
            <a:br>
              <a:rPr lang="en-US" altLang="ja-JP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VTC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 – 7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AFDE94-252B-4BA4-B1A6-67924CBFCB10}"/>
              </a:ext>
            </a:extLst>
          </p:cNvPr>
          <p:cNvSpPr/>
          <p:nvPr userDrawn="1"/>
        </p:nvSpPr>
        <p:spPr>
          <a:xfrm>
            <a:off x="0" y="0"/>
            <a:ext cx="12192000" cy="6012386"/>
          </a:xfrm>
          <a:prstGeom prst="rect">
            <a:avLst/>
          </a:prstGeom>
          <a:solidFill>
            <a:schemeClr val="accent1">
              <a:lumMod val="20000"/>
              <a:lumOff val="80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2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469784" y="1761526"/>
            <a:ext cx="11232858" cy="19408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7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Item</a:t>
            </a:r>
          </a:p>
          <a:p>
            <a:endParaRPr kumimoji="1" lang="en-US" altLang="ja-JP" sz="27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14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IRCC Body</a:t>
            </a:r>
            <a:endParaRPr kumimoji="1" lang="en-US" altLang="ja-JP" sz="9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Report to IRCC12</a:t>
            </a:r>
          </a:p>
          <a:p>
            <a:endParaRPr kumimoji="1"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en-US" altLang="ja-JP" sz="5100" b="1">
                <a:solidFill>
                  <a:schemeClr val="accent1">
                    <a:lumMod val="75000"/>
                  </a:schemeClr>
                </a:solidFill>
              </a:rPr>
              <a:t>VTC, </a:t>
            </a:r>
            <a:r>
              <a:rPr kumimoji="1" lang="en-US" altLang="ja-JP" sz="5100" b="1" dirty="0">
                <a:solidFill>
                  <a:schemeClr val="accent1">
                    <a:lumMod val="75000"/>
                  </a:schemeClr>
                </a:solidFill>
              </a:rPr>
              <a:t>6 - 7 October 2020</a:t>
            </a:r>
            <a:endParaRPr kumimoji="1" lang="ja-JP" altLang="en-US" sz="5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524000" y="369101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28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ja-JP" altLang="en-US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altLang="ja-JP" sz="28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By XXXX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XXXX Chair</a:t>
            </a:r>
          </a:p>
          <a:p>
            <a:endParaRPr kumimoji="1"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77310" y="6279867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IRCC12-0X.XX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CBCA-3CAC-486E-A0B9-46B6C5FF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B6D3E-28D8-47C5-829C-60BBA67DC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6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Technical Coordination Meeting 22Sep2020</dc:title>
  <dc:creator>Alberto Costa Neves</dc:creator>
  <cp:lastModifiedBy>Alberto Costa Neves</cp:lastModifiedBy>
  <cp:revision>35</cp:revision>
  <dcterms:created xsi:type="dcterms:W3CDTF">2020-09-20T17:50:33Z</dcterms:created>
  <dcterms:modified xsi:type="dcterms:W3CDTF">2020-09-24T14:33:04Z</dcterms:modified>
</cp:coreProperties>
</file>