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IRCC13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23 – </a:t>
            </a:r>
            <a:r>
              <a:rPr lang="de-DE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June,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ho.int/uploads/user/Inter-Regional%20Coordination/IRCC/IRCC13/IRCC13_2021_07D2_EN_Amendment_RoadmapS-10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WEND WG</a:t>
            </a:r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IRCC13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23 – 25 June 2021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John Nyberg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WENDWG 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IRCC13-07.D1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415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WEND-100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WEND WG has held meetings by VTC since the last report and has largely focused on the WEND-100</a:t>
            </a:r>
          </a:p>
          <a:p>
            <a:endParaRPr lang="en-US" dirty="0"/>
          </a:p>
          <a:p>
            <a:r>
              <a:rPr lang="en-US" dirty="0" smtClean="0"/>
              <a:t>Reached general consensus among members following the A-2 endorsement of WEND-100 </a:t>
            </a:r>
            <a:r>
              <a:rPr lang="en-US" dirty="0" smtClean="0">
                <a:solidFill>
                  <a:srgbClr val="FF0000"/>
                </a:solidFill>
              </a:rPr>
              <a:t>(see Annex A for WEND-100 Principles)</a:t>
            </a:r>
          </a:p>
          <a:p>
            <a:endParaRPr lang="en-US" dirty="0"/>
          </a:p>
          <a:p>
            <a:r>
              <a:rPr lang="en-US" dirty="0" smtClean="0"/>
              <a:t>Agreed to develop guidelines to assist in the transition from S-57 to S-101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S-1xx Implementation Guidelines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WEND-100 Principles may not apply (entirely) to all S-1xx products </a:t>
            </a:r>
          </a:p>
          <a:p>
            <a:endParaRPr lang="en-US" dirty="0"/>
          </a:p>
          <a:p>
            <a:r>
              <a:rPr lang="en-US" dirty="0" smtClean="0"/>
              <a:t>Implementation Guidelines will determine how the </a:t>
            </a:r>
            <a:r>
              <a:rPr lang="en-US" dirty="0"/>
              <a:t>WEND-100 principles </a:t>
            </a:r>
            <a:r>
              <a:rPr lang="en-US" dirty="0" smtClean="0"/>
              <a:t>are applied to each specification</a:t>
            </a:r>
          </a:p>
          <a:p>
            <a:endParaRPr lang="en-US" dirty="0"/>
          </a:p>
          <a:p>
            <a:r>
              <a:rPr lang="en-US" dirty="0" smtClean="0"/>
              <a:t>An Implementation Guidelines Drafting Team has been established to develop the application document – aiming for completion by the end of December 2021, endorsement at WENDWG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S-101 ENC Scheming Guidelines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Aims to help ensure an orderly, efficient and cost effective transition from S-57 to S-101 </a:t>
            </a:r>
          </a:p>
          <a:p>
            <a:endParaRPr lang="en-US" dirty="0"/>
          </a:p>
          <a:p>
            <a:r>
              <a:rPr lang="en-US" dirty="0" smtClean="0"/>
              <a:t>Transition Team will form recommendations on the use and potential impacts of new grid-based schemes for instance  vs keeping existing S-57 ENC schemes, acknowledging that, as there is no obvious one-to-one relationship between UB schemes (in S-57 world) and S-101 ENC schemes (different max. display scales), recommendations may differ from one charting region to another</a:t>
            </a:r>
          </a:p>
          <a:p>
            <a:endParaRPr lang="en-US" dirty="0"/>
          </a:p>
          <a:p>
            <a:r>
              <a:rPr lang="en-US" dirty="0" smtClean="0"/>
              <a:t>Will work with RHCs on establishing and coordinating S-101 ENC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 ENC Survey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action IRCC 11/04, the WENDWG has developed a questionnaire for ENC producers to express their plans regarding HD ENCs. </a:t>
            </a:r>
          </a:p>
          <a:p>
            <a:endParaRPr lang="en-US" dirty="0"/>
          </a:p>
          <a:p>
            <a:r>
              <a:rPr lang="en-US" dirty="0" smtClean="0"/>
              <a:t>Note that the impending release of S-102 data increases the importance of understanding global plans</a:t>
            </a:r>
          </a:p>
          <a:p>
            <a:endParaRPr lang="en-US" dirty="0"/>
          </a:p>
          <a:p>
            <a:r>
              <a:rPr lang="en-US" dirty="0" smtClean="0"/>
              <a:t>Proposed questionnaire is provided as </a:t>
            </a:r>
            <a:r>
              <a:rPr lang="en-US" dirty="0" smtClean="0">
                <a:solidFill>
                  <a:srgbClr val="FF0000"/>
                </a:solidFill>
              </a:rPr>
              <a:t>Annex 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INToGIS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WG welcomed KHOA’s proposal and agrees on the proposed way forward for the development of </a:t>
            </a:r>
            <a:r>
              <a:rPr lang="en-US" dirty="0" err="1" smtClean="0"/>
              <a:t>INToGIS</a:t>
            </a:r>
            <a:r>
              <a:rPr lang="en-US" dirty="0" smtClean="0"/>
              <a:t> III</a:t>
            </a:r>
          </a:p>
          <a:p>
            <a:endParaRPr lang="en-US" dirty="0"/>
          </a:p>
          <a:p>
            <a:r>
              <a:rPr lang="en-US" dirty="0" err="1" smtClean="0"/>
              <a:t>INToGIS</a:t>
            </a:r>
            <a:r>
              <a:rPr lang="en-US" dirty="0" smtClean="0"/>
              <a:t> III will use S-128 </a:t>
            </a:r>
            <a:r>
              <a:rPr lang="en-US" dirty="0"/>
              <a:t>(Catalogue of Nautical Products</a:t>
            </a:r>
            <a:r>
              <a:rPr lang="en-US" dirty="0" smtClean="0"/>
              <a:t>) as much as possible to present S-1xx products and services coverage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S-100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WENDWG Proposed Revision – </a:t>
            </a:r>
            <a:r>
              <a:rPr lang="en-US" dirty="0" smtClean="0">
                <a:hlinkClick r:id="rId2"/>
              </a:rPr>
              <a:t>IRCC13-07D2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Revision suggests changing from beginning S-100 Principles to more detailed statement about what the principles aim to accomplish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the Working Group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Netherlands – S-100 Principles and Guidelines</a:t>
            </a:r>
          </a:p>
          <a:p>
            <a:endParaRPr lang="en-US" dirty="0"/>
          </a:p>
          <a:p>
            <a:r>
              <a:rPr lang="en-US" dirty="0" smtClean="0"/>
              <a:t>Japan – S-101 Scheming Guidelines</a:t>
            </a:r>
          </a:p>
          <a:p>
            <a:endParaRPr lang="en-US" dirty="0"/>
          </a:p>
          <a:p>
            <a:r>
              <a:rPr lang="en-US" dirty="0" smtClean="0"/>
              <a:t>IHO Secretariat – HD ENC Survey</a:t>
            </a:r>
          </a:p>
          <a:p>
            <a:endParaRPr lang="en-US" dirty="0"/>
          </a:p>
          <a:p>
            <a:r>
              <a:rPr lang="en-US" dirty="0" smtClean="0"/>
              <a:t>Republic of Korea – </a:t>
            </a:r>
            <a:r>
              <a:rPr lang="en-US" dirty="0" err="1" smtClean="0"/>
              <a:t>INToGIS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Sweden – Vice Chair and S-100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Requested of IRCC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27588"/>
          </a:xfrm>
        </p:spPr>
        <p:txBody>
          <a:bodyPr>
            <a:normAutofit fontScale="92500"/>
          </a:bodyPr>
          <a:lstStyle/>
          <a:p>
            <a:r>
              <a:rPr lang="en-US" dirty="0"/>
              <a:t>endorse the proposed IHO Resolution on WEND-100 in </a:t>
            </a:r>
            <a:r>
              <a:rPr lang="en-US" b="1" dirty="0"/>
              <a:t>Annex A </a:t>
            </a:r>
            <a:r>
              <a:rPr lang="en-US" dirty="0"/>
              <a:t>for submission to C-5 for endorsement (but IRCC can also decide to submit directly to the approval of the IHO MS as the changes made by WENDWG11, since endorsement by A2, are editorial </a:t>
            </a:r>
            <a:r>
              <a:rPr lang="en-US" dirty="0" smtClean="0"/>
              <a:t>only). </a:t>
            </a:r>
          </a:p>
          <a:p>
            <a:r>
              <a:rPr lang="en-US" dirty="0"/>
              <a:t>approve the way forward for survey and questionnaire on HD ENCs proposed in </a:t>
            </a:r>
            <a:r>
              <a:rPr lang="en-US" b="1" dirty="0"/>
              <a:t>Annex B </a:t>
            </a:r>
            <a:r>
              <a:rPr lang="en-US" dirty="0"/>
              <a:t>and invite the IHO Secretariat to launch it. </a:t>
            </a:r>
            <a:endParaRPr lang="en-US" dirty="0" smtClean="0"/>
          </a:p>
          <a:p>
            <a:r>
              <a:rPr lang="en-US" dirty="0"/>
              <a:t>endorse the recommendations made in Doc. </a:t>
            </a:r>
            <a:r>
              <a:rPr lang="en-US" b="1" dirty="0"/>
              <a:t>IRCC13-7D2 </a:t>
            </a:r>
            <a:r>
              <a:rPr lang="en-US" dirty="0"/>
              <a:t>to be submitted to C-5 for approval, aiming to amend the Roadmap for the S-100 Implementation Decade. </a:t>
            </a:r>
            <a:endParaRPr lang="en-US" dirty="0" smtClean="0"/>
          </a:p>
          <a:p>
            <a:r>
              <a:rPr lang="en-US" dirty="0"/>
              <a:t>approve the proposed WENDWG Work </a:t>
            </a:r>
            <a:r>
              <a:rPr lang="en-US" dirty="0" err="1"/>
              <a:t>Programme</a:t>
            </a:r>
            <a:r>
              <a:rPr lang="en-US" dirty="0"/>
              <a:t> 2021-22 given in </a:t>
            </a:r>
            <a:r>
              <a:rPr lang="en-US" b="1" dirty="0"/>
              <a:t>Annex C </a:t>
            </a:r>
            <a:r>
              <a:rPr lang="en-US" dirty="0"/>
              <a:t>in general, and the 2 work items related to S-101 ENC Scheming Guidelines and S-xx Implementation Guidelines in particular. </a:t>
            </a:r>
          </a:p>
        </p:txBody>
      </p:sp>
    </p:spTree>
    <p:extLst>
      <p:ext uri="{BB962C8B-B14F-4D97-AF65-F5344CB8AC3E}">
        <p14:creationId xmlns:p14="http://schemas.microsoft.com/office/powerpoint/2010/main" val="1460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511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Theme</vt:lpstr>
      <vt:lpstr>PowerPoint Presentation</vt:lpstr>
      <vt:lpstr>WEND-100 </vt:lpstr>
      <vt:lpstr>S-1xx Implementation Guidelines </vt:lpstr>
      <vt:lpstr>S-101 ENC Scheming Guidelines </vt:lpstr>
      <vt:lpstr>HD ENC Survey </vt:lpstr>
      <vt:lpstr>INToGIS </vt:lpstr>
      <vt:lpstr>S-100 Roadmap</vt:lpstr>
      <vt:lpstr>Thanks to the Working Group Leaders</vt:lpstr>
      <vt:lpstr>Actions Requested of IRCC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John Nyberg</cp:lastModifiedBy>
  <cp:revision>50</cp:revision>
  <dcterms:created xsi:type="dcterms:W3CDTF">2020-09-20T17:50:33Z</dcterms:created>
  <dcterms:modified xsi:type="dcterms:W3CDTF">2021-06-03T19:21:21Z</dcterms:modified>
</cp:coreProperties>
</file>