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IRCC13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23 – </a:t>
            </a:r>
            <a:r>
              <a:rPr lang="de-DE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June,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06.1B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NSHC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IRCC13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23 – 25 June 2021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Árni Þór Vésteinsson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On behalf of the NSHC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IRCC13-06.1B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Work on Strategic Plan and Gap Analysis (top 3 aspects)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NSHC Chair to initiate the procedure aiming for matured proposal at the NSHC35 2022 </a:t>
            </a:r>
            <a:r>
              <a:rPr lang="en-US" sz="2000" dirty="0">
                <a:solidFill>
                  <a:srgbClr val="002060"/>
                </a:solidFill>
              </a:rPr>
              <a:t>(NSHC34 AP 1, 2)</a:t>
            </a:r>
          </a:p>
          <a:p>
            <a:pPr marL="0" indent="0">
              <a:buNone/>
            </a:pPr>
            <a:r>
              <a:rPr lang="en-US" dirty="0"/>
              <a:t>2. NSHC Chair to initiate a gap analysis consultation for the NSHC region, using template from SWPHC Chair. </a:t>
            </a:r>
            <a:r>
              <a:rPr lang="en-US" sz="2000" dirty="0">
                <a:solidFill>
                  <a:srgbClr val="002060"/>
                </a:solidFill>
              </a:rPr>
              <a:t>(NSHC34 AP 2 )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3. IRCC Agenda Items postponed to NSHC35 2022</a:t>
            </a:r>
          </a:p>
          <a:p>
            <a:pPr lvl="1"/>
            <a:r>
              <a:rPr lang="en-US" sz="1900" dirty="0">
                <a:solidFill>
                  <a:srgbClr val="7030A0"/>
                </a:solidFill>
              </a:rPr>
              <a:t>No. 1: RHC to Instruct MS in the promotion and distribution of publication of S-67 Mariners’ Guide to Accuracy of Depth Information in ENCs to the Marine Institutions and Education Schools.</a:t>
            </a:r>
          </a:p>
          <a:p>
            <a:pPr lvl="1"/>
            <a:r>
              <a:rPr lang="en-US" sz="1900" dirty="0">
                <a:solidFill>
                  <a:srgbClr val="7030A0"/>
                </a:solidFill>
              </a:rPr>
              <a:t>No. 2: Member States to review paper on the Future of paper Charts and provide feedback on i</a:t>
            </a:r>
            <a:r>
              <a:rPr lang="en-US" sz="1900" dirty="0"/>
              <a:t>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4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Important Findings (RHC top challenges)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NSHC Tidal WG </a:t>
            </a:r>
            <a:r>
              <a:rPr lang="en-US" sz="2000" dirty="0">
                <a:solidFill>
                  <a:srgbClr val="0070C0"/>
                </a:solidFill>
              </a:rPr>
              <a:t>(TWG)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Need of a well-founded clarification for the use of 1% of LAT as the norm</a:t>
            </a:r>
          </a:p>
          <a:p>
            <a:r>
              <a:rPr lang="en-US" dirty="0"/>
              <a:t>NSHC Resurvey </a:t>
            </a:r>
            <a:r>
              <a:rPr lang="en-US" sz="2000" dirty="0">
                <a:solidFill>
                  <a:srgbClr val="0070C0"/>
                </a:solidFill>
              </a:rPr>
              <a:t>(RWG)</a:t>
            </a:r>
          </a:p>
          <a:p>
            <a:pPr lvl="1"/>
            <a:r>
              <a:rPr lang="en-AU" dirty="0">
                <a:solidFill>
                  <a:srgbClr val="002060"/>
                </a:solidFill>
              </a:rPr>
              <a:t>… limit the Risk Assessment to a harmonization and sharing of CATZOC and survey polygons to allow further cross boundary harmonization of resurvey plans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BSNSMSDIWG </a:t>
            </a:r>
            <a:r>
              <a:rPr lang="en-US" sz="1700" dirty="0">
                <a:solidFill>
                  <a:srgbClr val="0070C0"/>
                </a:solidFill>
              </a:rPr>
              <a:t>Baltic Sea and North Sea MSDIWG 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AU" dirty="0">
                <a:solidFill>
                  <a:srgbClr val="002060"/>
                </a:solidFill>
              </a:rPr>
              <a:t>Multiagency MSDI Governance (UK). A challenge for many to grasp how and why it is in everyone's interest to take part and contribute to MSDI</a:t>
            </a:r>
            <a:endParaRPr lang="is-I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7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4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NSHC - organization of future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NSHC meetings: change from bi-annual to annual meetings. </a:t>
            </a:r>
          </a:p>
          <a:p>
            <a:pPr lvl="1"/>
            <a:r>
              <a:rPr lang="en-US" dirty="0"/>
              <a:t>Physical meeting every other year. VTCs in between.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Accepted organization of the upcoming NSHC:</a:t>
            </a:r>
          </a:p>
          <a:p>
            <a:pPr lvl="2"/>
            <a:r>
              <a:rPr lang="en-US" dirty="0"/>
              <a:t>2022 – physical meeting – IS hosts and chairs</a:t>
            </a:r>
          </a:p>
          <a:p>
            <a:pPr lvl="2"/>
            <a:r>
              <a:rPr lang="en-US" dirty="0"/>
              <a:t>2023 – VTC – SE chairs</a:t>
            </a:r>
          </a:p>
          <a:p>
            <a:pPr lvl="2"/>
            <a:r>
              <a:rPr lang="en-US" dirty="0"/>
              <a:t>2024 – physical meeting – SE hosts and chairs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duration of 2 years chairmanship remains.</a:t>
            </a:r>
          </a:p>
          <a:p>
            <a:pPr lvl="2"/>
            <a:r>
              <a:rPr lang="en-US" dirty="0"/>
              <a:t>The new cycle begins with the </a:t>
            </a:r>
            <a:r>
              <a:rPr lang="en-US"/>
              <a:t>2023 VTC.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NSHC Statutes will be amended to reflect new plan of annual meetings.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99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NSHC report  </a:t>
            </a:r>
            <a:r>
              <a:rPr lang="en-US" sz="2000" dirty="0">
                <a:solidFill>
                  <a:srgbClr val="002060"/>
                </a:solidFill>
              </a:rPr>
              <a:t>(IRCC13-06.1B)</a:t>
            </a:r>
          </a:p>
          <a:p>
            <a:r>
              <a:rPr lang="en-US" dirty="0"/>
              <a:t>note NSHCs efforts to support the goals of the IHO and the IRCC within the region</a:t>
            </a:r>
          </a:p>
          <a:p>
            <a:r>
              <a:rPr lang="en-US" dirty="0"/>
              <a:t>provide any feedback to the Chair/Vice-Chair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364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Work on Strategic Plan and Gap Analysis (top 3 aspects) </vt:lpstr>
      <vt:lpstr>Important Findings (RHC top challenges) </vt:lpstr>
      <vt:lpstr>NSHC - organization of future conferences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Árni Vésteinsson - LHG</cp:lastModifiedBy>
  <cp:revision>62</cp:revision>
  <dcterms:created xsi:type="dcterms:W3CDTF">2020-09-20T17:50:33Z</dcterms:created>
  <dcterms:modified xsi:type="dcterms:W3CDTF">2021-06-25T12:54:41Z</dcterms:modified>
</cp:coreProperties>
</file>