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343" r:id="rId3"/>
    <p:sldId id="259" r:id="rId4"/>
    <p:sldId id="263" r:id="rId5"/>
    <p:sldId id="341" r:id="rId6"/>
    <p:sldId id="342" r:id="rId7"/>
    <p:sldId id="261"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ACA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6" d="100"/>
          <a:sy n="86" d="100"/>
        </p:scale>
        <p:origin x="90"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2A921-2921-47C5-ABD8-8FBB2CEA4741}" type="datetimeFigureOut">
              <a:rPr lang="en-ID" smtClean="0"/>
              <a:t>06/06/2022</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8A91E-CFCE-4562-8F28-59C820B03C32}" type="slidenum">
              <a:rPr lang="en-ID" smtClean="0"/>
              <a:t>‹#›</a:t>
            </a:fld>
            <a:endParaRPr lang="en-ID"/>
          </a:p>
        </p:txBody>
      </p:sp>
    </p:spTree>
    <p:extLst>
      <p:ext uri="{BB962C8B-B14F-4D97-AF65-F5344CB8AC3E}">
        <p14:creationId xmlns:p14="http://schemas.microsoft.com/office/powerpoint/2010/main" val="3239285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2EEE3D9-6975-4D55-80C4-5EBBF6208DAF}"/>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2D85B941-AF1D-45F5-94E1-302E7A53B3A6}"/>
              </a:ext>
            </a:extLst>
          </p:cNvPr>
          <p:cNvSpPr>
            <a:spLocks noGrp="1" noChangeArrowheads="1"/>
          </p:cNvSpPr>
          <p:nvPr>
            <p:ph type="body" idx="1"/>
          </p:nvPr>
        </p:nvSpPr>
        <p:spPr>
          <a:noFill/>
        </p:spPr>
        <p:txBody>
          <a:bodyPr/>
          <a:lstStyle/>
          <a:p>
            <a:endParaRPr lang="en-NZ" altLang="en-US">
              <a:latin typeface="Arial" panose="020B0604020202020204" pitchFamily="34" charset="0"/>
            </a:endParaRPr>
          </a:p>
        </p:txBody>
      </p:sp>
    </p:spTree>
    <p:extLst>
      <p:ext uri="{BB962C8B-B14F-4D97-AF65-F5344CB8AC3E}">
        <p14:creationId xmlns:p14="http://schemas.microsoft.com/office/powerpoint/2010/main" val="254414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A1FD414-6D38-4A46-9F48-E68C64C25E94}"/>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4BFFF3C2-E563-44A9-96D4-F65DB9EEB521}"/>
              </a:ext>
            </a:extLst>
          </p:cNvPr>
          <p:cNvSpPr>
            <a:spLocks noGrp="1" noChangeArrowheads="1"/>
          </p:cNvSpPr>
          <p:nvPr>
            <p:ph type="body" idx="1"/>
          </p:nvPr>
        </p:nvSpPr>
        <p:spPr>
          <a:noFill/>
        </p:spPr>
        <p:txBody>
          <a:bodyPr/>
          <a:lstStyle/>
          <a:p>
            <a:endParaRPr lang="en-NZ" altLang="en-US">
              <a:latin typeface="Arial" panose="020B0604020202020204" pitchFamily="34" charset="0"/>
            </a:endParaRPr>
          </a:p>
        </p:txBody>
      </p:sp>
    </p:spTree>
    <p:extLst>
      <p:ext uri="{BB962C8B-B14F-4D97-AF65-F5344CB8AC3E}">
        <p14:creationId xmlns:p14="http://schemas.microsoft.com/office/powerpoint/2010/main" val="716022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7F85-E674-43CC-987E-4BE55E31E09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8075A09-2A4E-4C58-ADED-9AF474DF99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44F4EE6-E935-4E71-B34D-C8F78A78E2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1F375E-D998-4D5B-AF8B-D51B7B1183C4}"/>
              </a:ext>
            </a:extLst>
          </p:cNvPr>
          <p:cNvSpPr>
            <a:spLocks noGrp="1"/>
          </p:cNvSpPr>
          <p:nvPr>
            <p:ph type="sldNum" sz="quarter" idx="12"/>
          </p:nvPr>
        </p:nvSpPr>
        <p:spPr/>
        <p:txBody>
          <a:bodyPr/>
          <a:lstStyle/>
          <a:p>
            <a:fld id="{5CFA87E5-14E0-4CBB-BB8E-CD3BE4DBA377}" type="slidenum">
              <a:rPr lang="en-US" smtClean="0"/>
              <a:t>‹#›</a:t>
            </a:fld>
            <a:endParaRPr lang="en-US"/>
          </a:p>
        </p:txBody>
      </p:sp>
      <p:grpSp>
        <p:nvGrpSpPr>
          <p:cNvPr id="7" name="Group 6">
            <a:extLst>
              <a:ext uri="{FF2B5EF4-FFF2-40B4-BE49-F238E27FC236}">
                <a16:creationId xmlns:a16="http://schemas.microsoft.com/office/drawing/2014/main" id="{64A38E6B-CF40-C1B4-7D08-2F403A009960}"/>
              </a:ext>
            </a:extLst>
          </p:cNvPr>
          <p:cNvGrpSpPr/>
          <p:nvPr userDrawn="1"/>
        </p:nvGrpSpPr>
        <p:grpSpPr>
          <a:xfrm>
            <a:off x="322535" y="142875"/>
            <a:ext cx="11546930" cy="1219200"/>
            <a:chOff x="322535" y="142875"/>
            <a:chExt cx="11546930" cy="1219200"/>
          </a:xfrm>
        </p:grpSpPr>
        <p:pic>
          <p:nvPicPr>
            <p:cNvPr id="8" name="Image 5" descr="IBS_final_letterhead">
              <a:extLst>
                <a:ext uri="{FF2B5EF4-FFF2-40B4-BE49-F238E27FC236}">
                  <a16:creationId xmlns:a16="http://schemas.microsoft.com/office/drawing/2014/main" id="{DD0DE43F-6301-AAB9-7BEF-9F999AF8437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608990" y="142875"/>
              <a:ext cx="12604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 1">
              <a:extLst>
                <a:ext uri="{FF2B5EF4-FFF2-40B4-BE49-F238E27FC236}">
                  <a16:creationId xmlns:a16="http://schemas.microsoft.com/office/drawing/2014/main" id="{479FD907-E46E-2994-26C8-DAD0E49C962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2535" y="161850"/>
              <a:ext cx="633412" cy="7350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3">
              <a:extLst>
                <a:ext uri="{FF2B5EF4-FFF2-40B4-BE49-F238E27FC236}">
                  <a16:creationId xmlns:a16="http://schemas.microsoft.com/office/drawing/2014/main" id="{325A4775-69F5-F558-C0B7-42283366EDB6}"/>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427134" y="145976"/>
              <a:ext cx="958850" cy="7667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16AFE80-211B-7EDE-7491-2F12DAB4EABB}"/>
                </a:ext>
              </a:extLst>
            </p:cNvPr>
            <p:cNvPicPr>
              <a:picLocks noChangeAspect="1"/>
            </p:cNvPicPr>
            <p:nvPr userDrawn="1"/>
          </p:nvPicPr>
          <p:blipFill>
            <a:blip r:embed="rId5"/>
            <a:stretch>
              <a:fillRect/>
            </a:stretch>
          </p:blipFill>
          <p:spPr>
            <a:xfrm>
              <a:off x="1300848" y="142875"/>
              <a:ext cx="781385" cy="781385"/>
            </a:xfrm>
            <a:prstGeom prst="rect">
              <a:avLst/>
            </a:prstGeom>
          </p:spPr>
        </p:pic>
      </p:grpSp>
    </p:spTree>
    <p:extLst>
      <p:ext uri="{BB962C8B-B14F-4D97-AF65-F5344CB8AC3E}">
        <p14:creationId xmlns:p14="http://schemas.microsoft.com/office/powerpoint/2010/main" val="55180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AFDE3-1F29-468C-86CB-3098A8847A6C}"/>
              </a:ext>
            </a:extLst>
          </p:cNvPr>
          <p:cNvSpPr>
            <a:spLocks noGrp="1"/>
          </p:cNvSpPr>
          <p:nvPr>
            <p:ph type="title"/>
          </p:nvPr>
        </p:nvSpPr>
        <p:spPr>
          <a:xfrm>
            <a:off x="838200" y="856455"/>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A52DCCE-461C-42DA-BDC0-3EA8E38F7ECA}"/>
              </a:ext>
            </a:extLst>
          </p:cNvPr>
          <p:cNvSpPr>
            <a:spLocks noGrp="1"/>
          </p:cNvSpPr>
          <p:nvPr>
            <p:ph idx="1"/>
          </p:nvPr>
        </p:nvSpPr>
        <p:spPr>
          <a:xfrm>
            <a:off x="838200" y="209351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10ED96-6614-47E2-8F71-DC425B9EBFA5}"/>
              </a:ext>
            </a:extLst>
          </p:cNvPr>
          <p:cNvSpPr>
            <a:spLocks noGrp="1"/>
          </p:cNvSpPr>
          <p:nvPr>
            <p:ph type="dt" sz="half" idx="10"/>
          </p:nvPr>
        </p:nvSpPr>
        <p:spPr>
          <a:xfrm>
            <a:off x="838200" y="6356350"/>
            <a:ext cx="2743200" cy="365125"/>
          </a:xfrm>
          <a:prstGeom prst="rect">
            <a:avLst/>
          </a:prstGeom>
        </p:spPr>
        <p:txBody>
          <a:bodyPr/>
          <a:lstStyle/>
          <a:p>
            <a:fld id="{35E8BEC5-A04B-4BB6-81B9-C9DCF5F1062E}" type="datetimeFigureOut">
              <a:rPr lang="en-US" smtClean="0"/>
              <a:t>6/6/2022</a:t>
            </a:fld>
            <a:endParaRPr lang="en-US"/>
          </a:p>
        </p:txBody>
      </p:sp>
      <p:sp>
        <p:nvSpPr>
          <p:cNvPr id="5" name="Footer Placeholder 4">
            <a:extLst>
              <a:ext uri="{FF2B5EF4-FFF2-40B4-BE49-F238E27FC236}">
                <a16:creationId xmlns:a16="http://schemas.microsoft.com/office/drawing/2014/main" id="{44641377-C9CA-4B25-A76D-CC1F199E91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7A2ACF-E322-49DD-AF67-D13553C7366B}"/>
              </a:ext>
            </a:extLst>
          </p:cNvPr>
          <p:cNvSpPr>
            <a:spLocks noGrp="1"/>
          </p:cNvSpPr>
          <p:nvPr>
            <p:ph type="sldNum" sz="quarter" idx="12"/>
          </p:nvPr>
        </p:nvSpPr>
        <p:spPr/>
        <p:txBody>
          <a:bodyPr/>
          <a:lstStyle/>
          <a:p>
            <a:fld id="{5CFA87E5-14E0-4CBB-BB8E-CD3BE4DBA377}" type="slidenum">
              <a:rPr lang="en-US" smtClean="0"/>
              <a:t>‹#›</a:t>
            </a:fld>
            <a:endParaRPr lang="en-US"/>
          </a:p>
        </p:txBody>
      </p:sp>
      <p:grpSp>
        <p:nvGrpSpPr>
          <p:cNvPr id="7" name="Group 6">
            <a:extLst>
              <a:ext uri="{FF2B5EF4-FFF2-40B4-BE49-F238E27FC236}">
                <a16:creationId xmlns:a16="http://schemas.microsoft.com/office/drawing/2014/main" id="{B82A4BB4-C91A-3ECD-FEC0-EEFF9C8F8568}"/>
              </a:ext>
            </a:extLst>
          </p:cNvPr>
          <p:cNvGrpSpPr/>
          <p:nvPr userDrawn="1"/>
        </p:nvGrpSpPr>
        <p:grpSpPr>
          <a:xfrm>
            <a:off x="322535" y="142875"/>
            <a:ext cx="11546930" cy="1219200"/>
            <a:chOff x="322535" y="142875"/>
            <a:chExt cx="11546930" cy="1219200"/>
          </a:xfrm>
        </p:grpSpPr>
        <p:pic>
          <p:nvPicPr>
            <p:cNvPr id="8" name="Image 5" descr="IBS_final_letterhead">
              <a:extLst>
                <a:ext uri="{FF2B5EF4-FFF2-40B4-BE49-F238E27FC236}">
                  <a16:creationId xmlns:a16="http://schemas.microsoft.com/office/drawing/2014/main" id="{675751FC-4180-B88C-3197-931E9DD563DA}"/>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608990" y="142875"/>
              <a:ext cx="12604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 1">
              <a:extLst>
                <a:ext uri="{FF2B5EF4-FFF2-40B4-BE49-F238E27FC236}">
                  <a16:creationId xmlns:a16="http://schemas.microsoft.com/office/drawing/2014/main" id="{DB799513-23F7-52A6-5565-CF3818337B8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2535" y="161850"/>
              <a:ext cx="633412" cy="7350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Bild 3">
              <a:extLst>
                <a:ext uri="{FF2B5EF4-FFF2-40B4-BE49-F238E27FC236}">
                  <a16:creationId xmlns:a16="http://schemas.microsoft.com/office/drawing/2014/main" id="{16D80266-904C-9AB7-838C-5095652C1BDC}"/>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427134" y="145976"/>
              <a:ext cx="958850" cy="7667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01F66F9-3088-4CDC-1A40-2EDD7F79087A}"/>
                </a:ext>
              </a:extLst>
            </p:cNvPr>
            <p:cNvPicPr>
              <a:picLocks noChangeAspect="1"/>
            </p:cNvPicPr>
            <p:nvPr userDrawn="1"/>
          </p:nvPicPr>
          <p:blipFill>
            <a:blip r:embed="rId5"/>
            <a:stretch>
              <a:fillRect/>
            </a:stretch>
          </p:blipFill>
          <p:spPr>
            <a:xfrm>
              <a:off x="1300848" y="142875"/>
              <a:ext cx="781385" cy="781385"/>
            </a:xfrm>
            <a:prstGeom prst="rect">
              <a:avLst/>
            </a:prstGeom>
          </p:spPr>
        </p:pic>
      </p:grpSp>
    </p:spTree>
    <p:extLst>
      <p:ext uri="{BB962C8B-B14F-4D97-AF65-F5344CB8AC3E}">
        <p14:creationId xmlns:p14="http://schemas.microsoft.com/office/powerpoint/2010/main" val="355146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20CBC3-1436-4450-8CC5-220AC104A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6526E5-EC6E-4FB3-A0DB-388FCA0BB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05CCE60-85AE-4886-BF16-C5CBFA009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62FA822-2C07-4746-9030-3F8446747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A87E5-14E0-4CBB-BB8E-CD3BE4DBA377}" type="slidenum">
              <a:rPr lang="en-US" smtClean="0"/>
              <a:t>‹#›</a:t>
            </a:fld>
            <a:endParaRPr lang="en-US"/>
          </a:p>
        </p:txBody>
      </p:sp>
      <p:pic>
        <p:nvPicPr>
          <p:cNvPr id="11" name="Picture 6">
            <a:extLst>
              <a:ext uri="{FF2B5EF4-FFF2-40B4-BE49-F238E27FC236}">
                <a16:creationId xmlns:a16="http://schemas.microsoft.com/office/drawing/2014/main" id="{A2B7AB7B-9C44-433D-B14D-861586A545B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6015644"/>
            <a:ext cx="2608028" cy="8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715E19EA-6F6B-4D0A-ACD3-CFA9BE6BD5E5}"/>
              </a:ext>
            </a:extLst>
          </p:cNvPr>
          <p:cNvSpPr txBox="1">
            <a:spLocks/>
          </p:cNvSpPr>
          <p:nvPr userDrawn="1"/>
        </p:nvSpPr>
        <p:spPr>
          <a:xfrm>
            <a:off x="3955551" y="6308642"/>
            <a:ext cx="5297184" cy="4128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dirty="0">
                <a:solidFill>
                  <a:schemeClr val="accent1">
                    <a:lumMod val="75000"/>
                  </a:schemeClr>
                </a:solidFill>
                <a:latin typeface="Arial" panose="020B0604020202020204" pitchFamily="34" charset="0"/>
                <a:cs typeface="Arial" panose="020B0604020202020204" pitchFamily="34" charset="0"/>
              </a:rPr>
              <a:t>IRCC14</a:t>
            </a:r>
            <a:br>
              <a:rPr lang="en-US" altLang="ja-JP" dirty="0">
                <a:solidFill>
                  <a:schemeClr val="accent1">
                    <a:lumMod val="75000"/>
                  </a:schemeClr>
                </a:solidFill>
                <a:latin typeface="Arial" panose="020B0604020202020204" pitchFamily="34" charset="0"/>
                <a:cs typeface="Arial" panose="020B0604020202020204" pitchFamily="34" charset="0"/>
              </a:rPr>
            </a:br>
            <a:r>
              <a:rPr lang="en-US" sz="1200" kern="1200" dirty="0">
                <a:solidFill>
                  <a:schemeClr val="accent1">
                    <a:lumMod val="75000"/>
                  </a:schemeClr>
                </a:solidFill>
                <a:latin typeface="Arial" panose="020B0604020202020204" pitchFamily="34" charset="0"/>
                <a:ea typeface="+mn-ea"/>
                <a:cs typeface="Arial" panose="020B0604020202020204" pitchFamily="34" charset="0"/>
              </a:rPr>
              <a:t>Denpasar - Bali, Indonesia + VTC (Hybrid Meeting)</a:t>
            </a:r>
            <a:r>
              <a:rPr lang="de-DE" sz="1200" kern="1200" dirty="0">
                <a:solidFill>
                  <a:schemeClr val="accent1">
                    <a:lumMod val="75000"/>
                  </a:schemeClr>
                </a:solidFill>
                <a:latin typeface="Arial" panose="020B0604020202020204" pitchFamily="34" charset="0"/>
                <a:ea typeface="+mn-ea"/>
                <a:cs typeface="Arial" panose="020B0604020202020204" pitchFamily="34" charset="0"/>
              </a:rPr>
              <a:t>, 06 – 08</a:t>
            </a:r>
            <a:r>
              <a:rPr lang="de-DE" dirty="0">
                <a:solidFill>
                  <a:schemeClr val="accent1">
                    <a:lumMod val="75000"/>
                  </a:schemeClr>
                </a:solidFill>
                <a:latin typeface="Arial" panose="020B0604020202020204" pitchFamily="34" charset="0"/>
                <a:cs typeface="Arial" panose="020B0604020202020204" pitchFamily="34" charset="0"/>
              </a:rPr>
              <a:t> June 2022</a:t>
            </a:r>
          </a:p>
        </p:txBody>
      </p:sp>
      <p:sp>
        <p:nvSpPr>
          <p:cNvPr id="8" name="Rectangle 7">
            <a:extLst>
              <a:ext uri="{FF2B5EF4-FFF2-40B4-BE49-F238E27FC236}">
                <a16:creationId xmlns:a16="http://schemas.microsoft.com/office/drawing/2014/main" id="{36AFDE94-252B-4BA4-B1A6-67924CBFCB10}"/>
              </a:ext>
            </a:extLst>
          </p:cNvPr>
          <p:cNvSpPr/>
          <p:nvPr userDrawn="1"/>
        </p:nvSpPr>
        <p:spPr>
          <a:xfrm>
            <a:off x="0" y="206563"/>
            <a:ext cx="12192000" cy="6012386"/>
          </a:xfrm>
          <a:prstGeom prst="rect">
            <a:avLst/>
          </a:prstGeom>
          <a:solidFill>
            <a:schemeClr val="accent1">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52519EDA-A3AD-ABC4-C221-D43118829ECC}"/>
              </a:ext>
            </a:extLst>
          </p:cNvPr>
          <p:cNvGrpSpPr/>
          <p:nvPr userDrawn="1"/>
        </p:nvGrpSpPr>
        <p:grpSpPr>
          <a:xfrm>
            <a:off x="322535" y="142875"/>
            <a:ext cx="11546930" cy="1219200"/>
            <a:chOff x="322535" y="142875"/>
            <a:chExt cx="11546930" cy="1219200"/>
          </a:xfrm>
        </p:grpSpPr>
        <p:pic>
          <p:nvPicPr>
            <p:cNvPr id="10" name="Image 5" descr="IBS_final_letterhead">
              <a:extLst>
                <a:ext uri="{FF2B5EF4-FFF2-40B4-BE49-F238E27FC236}">
                  <a16:creationId xmlns:a16="http://schemas.microsoft.com/office/drawing/2014/main" id="{9BF84978-9DC4-B81C-CB78-303A7F2DD252}"/>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0608990" y="142875"/>
              <a:ext cx="12604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 1">
              <a:extLst>
                <a:ext uri="{FF2B5EF4-FFF2-40B4-BE49-F238E27FC236}">
                  <a16:creationId xmlns:a16="http://schemas.microsoft.com/office/drawing/2014/main" id="{97C2C36A-FCF7-CAB0-C93B-B0CF80B69C2A}"/>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22535" y="161850"/>
              <a:ext cx="633412" cy="7350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Bild 3">
              <a:extLst>
                <a:ext uri="{FF2B5EF4-FFF2-40B4-BE49-F238E27FC236}">
                  <a16:creationId xmlns:a16="http://schemas.microsoft.com/office/drawing/2014/main" id="{A5E1F5B8-4EC2-D9A7-32FA-D187154013BB}"/>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427134" y="145976"/>
              <a:ext cx="958850" cy="7667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2D5B254F-AC18-643E-5630-1CECAC053ADE}"/>
                </a:ext>
              </a:extLst>
            </p:cNvPr>
            <p:cNvPicPr>
              <a:picLocks noChangeAspect="1"/>
            </p:cNvPicPr>
            <p:nvPr userDrawn="1"/>
          </p:nvPicPr>
          <p:blipFill>
            <a:blip r:embed="rId8"/>
            <a:stretch>
              <a:fillRect/>
            </a:stretch>
          </p:blipFill>
          <p:spPr>
            <a:xfrm>
              <a:off x="1300848" y="142875"/>
              <a:ext cx="781385" cy="781385"/>
            </a:xfrm>
            <a:prstGeom prst="rect">
              <a:avLst/>
            </a:prstGeom>
          </p:spPr>
        </p:pic>
      </p:grpSp>
    </p:spTree>
    <p:extLst>
      <p:ext uri="{BB962C8B-B14F-4D97-AF65-F5344CB8AC3E}">
        <p14:creationId xmlns:p14="http://schemas.microsoft.com/office/powerpoint/2010/main" val="217142504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325698" y="2757933"/>
            <a:ext cx="11184659" cy="188499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kumimoji="1" lang="en-US" altLang="ja-JP" sz="27100" b="1" dirty="0">
              <a:solidFill>
                <a:schemeClr val="accent1">
                  <a:lumMod val="75000"/>
                </a:schemeClr>
              </a:solidFill>
              <a:latin typeface="Arial" panose="020B0604020202020204" pitchFamily="34" charset="0"/>
              <a:cs typeface="Arial" panose="020B0604020202020204" pitchFamily="34" charset="0"/>
            </a:endParaRPr>
          </a:p>
          <a:p>
            <a:pPr>
              <a:lnSpc>
                <a:spcPct val="120000"/>
              </a:lnSpc>
              <a:spcAft>
                <a:spcPts val="600"/>
              </a:spcAft>
            </a:pPr>
            <a:r>
              <a:rPr kumimoji="1" lang="en-US" altLang="en-US" sz="16000" b="1" dirty="0">
                <a:solidFill>
                  <a:schemeClr val="accent1">
                    <a:lumMod val="75000"/>
                  </a:schemeClr>
                </a:solidFill>
                <a:latin typeface="Arial" panose="020B0604020202020204" pitchFamily="34" charset="0"/>
                <a:cs typeface="Arial" panose="020B0604020202020204" pitchFamily="34" charset="0"/>
              </a:rPr>
              <a:t>FIG/IHO/ICA International Board on</a:t>
            </a:r>
            <a:br>
              <a:rPr kumimoji="1" lang="en-US" altLang="en-US" sz="16000" b="1" dirty="0">
                <a:solidFill>
                  <a:schemeClr val="accent1">
                    <a:lumMod val="75000"/>
                  </a:schemeClr>
                </a:solidFill>
                <a:latin typeface="Arial" panose="020B0604020202020204" pitchFamily="34" charset="0"/>
                <a:cs typeface="Arial" panose="020B0604020202020204" pitchFamily="34" charset="0"/>
              </a:rPr>
            </a:br>
            <a:r>
              <a:rPr kumimoji="1" lang="en-US" altLang="en-US" sz="16000" b="1" dirty="0">
                <a:solidFill>
                  <a:schemeClr val="accent1">
                    <a:lumMod val="75000"/>
                  </a:schemeClr>
                </a:solidFill>
                <a:latin typeface="Arial" panose="020B0604020202020204" pitchFamily="34" charset="0"/>
                <a:cs typeface="Arial" panose="020B0604020202020204" pitchFamily="34" charset="0"/>
              </a:rPr>
              <a:t>Standards of Competence for</a:t>
            </a:r>
            <a:br>
              <a:rPr kumimoji="1" lang="en-US" altLang="en-US" sz="16000" b="1" dirty="0">
                <a:solidFill>
                  <a:schemeClr val="accent1">
                    <a:lumMod val="75000"/>
                  </a:schemeClr>
                </a:solidFill>
                <a:latin typeface="Arial" panose="020B0604020202020204" pitchFamily="34" charset="0"/>
                <a:cs typeface="Arial" panose="020B0604020202020204" pitchFamily="34" charset="0"/>
              </a:rPr>
            </a:br>
            <a:r>
              <a:rPr kumimoji="1" lang="en-US" altLang="en-US" sz="16000" b="1" dirty="0">
                <a:solidFill>
                  <a:schemeClr val="accent1">
                    <a:lumMod val="75000"/>
                  </a:schemeClr>
                </a:solidFill>
                <a:latin typeface="Arial" panose="020B0604020202020204" pitchFamily="34" charset="0"/>
                <a:cs typeface="Arial" panose="020B0604020202020204" pitchFamily="34" charset="0"/>
              </a:rPr>
              <a:t>Hydrographic Surveyors and Nautical Cartographers</a:t>
            </a:r>
            <a:endParaRPr kumimoji="1" lang="en-US" altLang="ja-JP" sz="16000" b="1" dirty="0">
              <a:solidFill>
                <a:schemeClr val="accent1">
                  <a:lumMod val="75000"/>
                </a:schemeClr>
              </a:solidFill>
              <a:latin typeface="Arial" panose="020B0604020202020204" pitchFamily="34" charset="0"/>
              <a:cs typeface="Arial" panose="020B0604020202020204" pitchFamily="34" charset="0"/>
            </a:endParaRPr>
          </a:p>
          <a:p>
            <a:endParaRPr kumimoji="1" lang="en-US" altLang="ja-JP" b="1" dirty="0">
              <a:solidFill>
                <a:schemeClr val="accent1">
                  <a:lumMod val="75000"/>
                </a:schemeClr>
              </a:solidFill>
            </a:endParaRPr>
          </a:p>
          <a:p>
            <a:r>
              <a:rPr kumimoji="1" lang="en-US" altLang="ja-JP" b="1" dirty="0">
                <a:solidFill>
                  <a:schemeClr val="accent1">
                    <a:lumMod val="75000"/>
                  </a:schemeClr>
                </a:solidFill>
              </a:rPr>
              <a:t>Report to IRCC14</a:t>
            </a:r>
          </a:p>
          <a:p>
            <a:endParaRPr kumimoji="1" lang="en-US" altLang="ja-JP" b="1" dirty="0">
              <a:solidFill>
                <a:schemeClr val="accent1">
                  <a:lumMod val="75000"/>
                </a:schemeClr>
              </a:solidFill>
            </a:endParaRPr>
          </a:p>
          <a:p>
            <a:r>
              <a:rPr kumimoji="1" lang="en-US" sz="5200" b="1" dirty="0">
                <a:solidFill>
                  <a:schemeClr val="accent1">
                    <a:lumMod val="75000"/>
                  </a:schemeClr>
                </a:solidFill>
              </a:rPr>
              <a:t>Denpasar - Bali, Indonesia + VTC (Hybrid Meeting)</a:t>
            </a:r>
            <a:endParaRPr kumimoji="1" lang="en-US" altLang="ja-JP" sz="5200" b="1" dirty="0">
              <a:solidFill>
                <a:schemeClr val="accent1">
                  <a:lumMod val="75000"/>
                </a:schemeClr>
              </a:solidFill>
            </a:endParaRPr>
          </a:p>
          <a:p>
            <a:endParaRPr kumimoji="1" lang="en-US" altLang="ja-JP" sz="5200" b="1" dirty="0">
              <a:solidFill>
                <a:schemeClr val="accent1">
                  <a:lumMod val="75000"/>
                </a:schemeClr>
              </a:solidFill>
            </a:endParaRPr>
          </a:p>
          <a:p>
            <a:r>
              <a:rPr kumimoji="1" lang="en-US" altLang="ja-JP" sz="5200" b="1" dirty="0">
                <a:solidFill>
                  <a:schemeClr val="accent1">
                    <a:lumMod val="75000"/>
                  </a:schemeClr>
                </a:solidFill>
              </a:rPr>
              <a:t>6 – 8 June 2022</a:t>
            </a:r>
            <a:endParaRPr kumimoji="1" lang="ja-JP" altLang="en-US" sz="5200" b="1" dirty="0">
              <a:solidFill>
                <a:schemeClr val="accent1">
                  <a:lumMod val="75000"/>
                </a:schemeClr>
              </a:solidFill>
            </a:endParaRPr>
          </a:p>
        </p:txBody>
      </p:sp>
      <p:sp>
        <p:nvSpPr>
          <p:cNvPr id="10" name="サブタイトル 2"/>
          <p:cNvSpPr txBox="1">
            <a:spLocks/>
          </p:cNvSpPr>
          <p:nvPr/>
        </p:nvSpPr>
        <p:spPr>
          <a:xfrm>
            <a:off x="1524000" y="3691019"/>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kumimoji="1" lang="en-US" altLang="ja-JP" sz="2800" dirty="0">
              <a:solidFill>
                <a:schemeClr val="bg2">
                  <a:lumMod val="50000"/>
                </a:schemeClr>
              </a:solidFill>
            </a:endParaRPr>
          </a:p>
          <a:p>
            <a:r>
              <a:rPr lang="ja-JP" altLang="en-US" sz="2800" dirty="0">
                <a:solidFill>
                  <a:schemeClr val="bg2">
                    <a:lumMod val="50000"/>
                  </a:schemeClr>
                </a:solidFill>
              </a:rPr>
              <a:t> </a:t>
            </a:r>
            <a:endParaRPr lang="en-US" altLang="ja-JP" sz="2800" dirty="0">
              <a:solidFill>
                <a:schemeClr val="bg2">
                  <a:lumMod val="50000"/>
                </a:schemeClr>
              </a:solidFill>
            </a:endParaRPr>
          </a:p>
          <a:p>
            <a:r>
              <a:rPr kumimoji="1" lang="en-US" altLang="ja-JP" dirty="0">
                <a:solidFill>
                  <a:schemeClr val="accent1">
                    <a:lumMod val="75000"/>
                  </a:schemeClr>
                </a:solidFill>
              </a:rPr>
              <a:t>By Sobri Syawie</a:t>
            </a:r>
          </a:p>
          <a:p>
            <a:r>
              <a:rPr kumimoji="1" lang="en-US" altLang="ja-JP" dirty="0">
                <a:solidFill>
                  <a:schemeClr val="accent1">
                    <a:lumMod val="75000"/>
                  </a:schemeClr>
                </a:solidFill>
              </a:rPr>
              <a:t>IBSC Vice Chair 2</a:t>
            </a:r>
          </a:p>
          <a:p>
            <a:endParaRPr kumimoji="1" lang="en-US" altLang="ja-JP" sz="2800" dirty="0">
              <a:solidFill>
                <a:schemeClr val="accent1">
                  <a:lumMod val="75000"/>
                </a:schemeClr>
              </a:solidFill>
            </a:endParaRPr>
          </a:p>
          <a:p>
            <a:endParaRPr kumimoji="1" lang="ja-JP" altLang="en-US" sz="2800" dirty="0">
              <a:solidFill>
                <a:schemeClr val="accent1">
                  <a:lumMod val="75000"/>
                </a:schemeClr>
              </a:solidFill>
            </a:endParaRPr>
          </a:p>
        </p:txBody>
      </p:sp>
      <p:sp>
        <p:nvSpPr>
          <p:cNvPr id="11" name="テキスト ボックス 10"/>
          <p:cNvSpPr txBox="1"/>
          <p:nvPr/>
        </p:nvSpPr>
        <p:spPr>
          <a:xfrm>
            <a:off x="9577310" y="6279867"/>
            <a:ext cx="2590800" cy="523220"/>
          </a:xfrm>
          <a:prstGeom prst="rect">
            <a:avLst/>
          </a:prstGeom>
          <a:noFill/>
        </p:spPr>
        <p:txBody>
          <a:bodyPr wrap="square" rtlCol="0">
            <a:spAutoFit/>
          </a:bodyPr>
          <a:lstStyle/>
          <a:p>
            <a:pPr algn="ctr"/>
            <a:r>
              <a:rPr kumimoji="1" lang="en-US" altLang="ja-JP" sz="2800" dirty="0">
                <a:solidFill>
                  <a:schemeClr val="accent1">
                    <a:lumMod val="75000"/>
                  </a:schemeClr>
                </a:solidFill>
              </a:rPr>
              <a:t>IRCC14-07H</a:t>
            </a:r>
            <a:endParaRPr kumimoji="1" lang="ja-JP" altLang="en-US" sz="2800" dirty="0">
              <a:solidFill>
                <a:schemeClr val="accent1">
                  <a:lumMod val="75000"/>
                </a:schemeClr>
              </a:solidFill>
            </a:endParaRPr>
          </a:p>
        </p:txBody>
      </p:sp>
    </p:spTree>
    <p:extLst>
      <p:ext uri="{BB962C8B-B14F-4D97-AF65-F5344CB8AC3E}">
        <p14:creationId xmlns:p14="http://schemas.microsoft.com/office/powerpoint/2010/main" val="334826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7BBD2-19CA-ED56-4D52-F3B8086F0CC8}"/>
              </a:ext>
            </a:extLst>
          </p:cNvPr>
          <p:cNvSpPr>
            <a:spLocks noGrp="1"/>
          </p:cNvSpPr>
          <p:nvPr>
            <p:ph idx="1"/>
          </p:nvPr>
        </p:nvSpPr>
        <p:spPr>
          <a:xfrm>
            <a:off x="838200" y="1878758"/>
            <a:ext cx="10515600" cy="4351338"/>
          </a:xfrm>
        </p:spPr>
        <p:txBody>
          <a:bodyPr>
            <a:normAutofit/>
          </a:bodyPr>
          <a:lstStyle/>
          <a:p>
            <a:pPr eaLnBrk="1" hangingPunct="1">
              <a:spcBef>
                <a:spcPct val="0"/>
              </a:spcBef>
              <a:buFontTx/>
              <a:buNone/>
            </a:pPr>
            <a:endParaRPr lang="en-NZ" altLang="en-US" sz="2800" b="1" dirty="0">
              <a:solidFill>
                <a:srgbClr val="000000"/>
              </a:solidFill>
            </a:endParaRPr>
          </a:p>
          <a:p>
            <a:pPr marL="0" indent="0">
              <a:buNone/>
            </a:pPr>
            <a:r>
              <a:rPr lang="en-AU" b="1" dirty="0">
                <a:solidFill>
                  <a:srgbClr val="3C8C93"/>
                </a:solidFill>
              </a:rPr>
              <a:t>No changes in Board membership during reporting period:</a:t>
            </a:r>
            <a:endParaRPr lang="en-AU" sz="2800" b="1" dirty="0">
              <a:solidFill>
                <a:srgbClr val="3C8C93"/>
              </a:solidFill>
            </a:endParaRPr>
          </a:p>
          <a:p>
            <a:pPr eaLnBrk="1" hangingPunct="1">
              <a:spcBef>
                <a:spcPct val="0"/>
              </a:spcBef>
              <a:buFontTx/>
              <a:buNone/>
            </a:pPr>
            <a:endParaRPr lang="en-NZ" altLang="en-US" b="1" dirty="0">
              <a:solidFill>
                <a:srgbClr val="000000"/>
              </a:solidFill>
            </a:endParaRPr>
          </a:p>
          <a:p>
            <a:pPr eaLnBrk="1" hangingPunct="1">
              <a:spcBef>
                <a:spcPct val="0"/>
              </a:spcBef>
              <a:buFontTx/>
              <a:buNone/>
            </a:pPr>
            <a:r>
              <a:rPr lang="en-NZ" altLang="en-US" sz="2400" b="1" dirty="0">
                <a:solidFill>
                  <a:srgbClr val="000000"/>
                </a:solidFill>
              </a:rPr>
              <a:t>10 Board members: 4 FIG, 4 IHO, 2 ICA (+IHO Secretary Leonel Manteigas)</a:t>
            </a:r>
          </a:p>
          <a:p>
            <a:pPr eaLnBrk="1" hangingPunct="1">
              <a:spcBef>
                <a:spcPct val="0"/>
              </a:spcBef>
              <a:buFontTx/>
              <a:buNone/>
            </a:pPr>
            <a:r>
              <a:rPr lang="en-NZ" altLang="en-US" sz="2400" dirty="0">
                <a:solidFill>
                  <a:srgbClr val="000000"/>
                </a:solidFill>
              </a:rPr>
              <a:t>Chair: Ron Furness (ICA); Vice-Chair 1: Capt. Nickol</a:t>
            </a:r>
            <a:r>
              <a:rPr lang="en-NZ" altLang="en-US" sz="2400" dirty="0">
                <a:solidFill>
                  <a:srgbClr val="000000"/>
                </a:solidFill>
                <a:cs typeface="Calibri" panose="020F0502020204030204" pitchFamily="34" charset="0"/>
              </a:rPr>
              <a:t>á</a:t>
            </a:r>
            <a:r>
              <a:rPr lang="en-NZ" altLang="en-US" sz="2400" dirty="0">
                <a:solidFill>
                  <a:srgbClr val="000000"/>
                </a:solidFill>
              </a:rPr>
              <a:t>s Roscher (IHO); Vice-Chair 2 Sobri Syawie (FIG)</a:t>
            </a:r>
          </a:p>
          <a:p>
            <a:pPr eaLnBrk="1" hangingPunct="1">
              <a:spcBef>
                <a:spcPct val="0"/>
              </a:spcBef>
              <a:buFontTx/>
              <a:buNone/>
            </a:pPr>
            <a:r>
              <a:rPr lang="en-NZ" altLang="en-US" sz="2400" dirty="0">
                <a:solidFill>
                  <a:srgbClr val="000000"/>
                </a:solidFill>
              </a:rPr>
              <a:t>IHO – Capt. Andrew Armstrong; CDRE Rod Nairn and </a:t>
            </a:r>
            <a:r>
              <a:rPr lang="en-NZ" altLang="en-US" sz="2400" dirty="0" err="1">
                <a:solidFill>
                  <a:srgbClr val="000000"/>
                </a:solidFill>
              </a:rPr>
              <a:t>Dr.</a:t>
            </a:r>
            <a:r>
              <a:rPr lang="en-NZ" altLang="en-US" sz="2400" dirty="0">
                <a:solidFill>
                  <a:srgbClr val="000000"/>
                </a:solidFill>
              </a:rPr>
              <a:t> Arata Sengoku</a:t>
            </a:r>
          </a:p>
          <a:p>
            <a:pPr eaLnBrk="1" hangingPunct="1">
              <a:spcBef>
                <a:spcPct val="0"/>
              </a:spcBef>
              <a:buFontTx/>
              <a:buNone/>
            </a:pPr>
            <a:r>
              <a:rPr lang="en-NZ" altLang="en-US" sz="2400" dirty="0">
                <a:solidFill>
                  <a:srgbClr val="000000"/>
                </a:solidFill>
              </a:rPr>
              <a:t>FIG – Gordon Johnston; Adam Greenland and Prof. </a:t>
            </a:r>
            <a:r>
              <a:rPr lang="en-NZ" altLang="en-US" sz="2400" dirty="0" err="1">
                <a:solidFill>
                  <a:srgbClr val="000000"/>
                </a:solidFill>
              </a:rPr>
              <a:t>Dr.</a:t>
            </a:r>
            <a:r>
              <a:rPr lang="en-NZ" altLang="en-US" sz="2400" dirty="0">
                <a:solidFill>
                  <a:srgbClr val="000000"/>
                </a:solidFill>
              </a:rPr>
              <a:t> Harald Sternberg</a:t>
            </a:r>
          </a:p>
          <a:p>
            <a:pPr eaLnBrk="1" hangingPunct="1">
              <a:spcBef>
                <a:spcPct val="0"/>
              </a:spcBef>
              <a:buFontTx/>
              <a:buNone/>
            </a:pPr>
            <a:r>
              <a:rPr lang="en-NZ" altLang="en-US" sz="2400" dirty="0">
                <a:solidFill>
                  <a:srgbClr val="000000"/>
                </a:solidFill>
              </a:rPr>
              <a:t>ICA – Emeritus Prof. </a:t>
            </a:r>
            <a:r>
              <a:rPr lang="en-NZ" altLang="en-US" sz="2400" dirty="0" err="1">
                <a:solidFill>
                  <a:srgbClr val="000000"/>
                </a:solidFill>
              </a:rPr>
              <a:t>Dr.</a:t>
            </a:r>
            <a:r>
              <a:rPr lang="en-NZ" altLang="en-US" sz="2400" dirty="0">
                <a:solidFill>
                  <a:srgbClr val="000000"/>
                </a:solidFill>
              </a:rPr>
              <a:t> Lysandros Tsoulos</a:t>
            </a:r>
          </a:p>
          <a:p>
            <a:pPr eaLnBrk="1" hangingPunct="1">
              <a:spcBef>
                <a:spcPct val="0"/>
              </a:spcBef>
              <a:buFontTx/>
              <a:buNone/>
            </a:pPr>
            <a:endParaRPr lang="en-NZ" altLang="en-US" sz="2400" dirty="0">
              <a:solidFill>
                <a:srgbClr val="000000"/>
              </a:solidFill>
            </a:endParaRPr>
          </a:p>
          <a:p>
            <a:pPr>
              <a:spcBef>
                <a:spcPct val="0"/>
              </a:spcBef>
              <a:buNone/>
            </a:pPr>
            <a:r>
              <a:rPr lang="en-AU" b="1" dirty="0">
                <a:solidFill>
                  <a:srgbClr val="3C8C93"/>
                </a:solidFill>
              </a:rPr>
              <a:t>Also no changes to the Role of the Board.</a:t>
            </a:r>
            <a:endParaRPr lang="en-AU" sz="2800" b="1" dirty="0">
              <a:solidFill>
                <a:srgbClr val="3C8C93"/>
              </a:solidFill>
            </a:endParaRPr>
          </a:p>
          <a:p>
            <a:pPr eaLnBrk="1" hangingPunct="1">
              <a:spcBef>
                <a:spcPct val="0"/>
              </a:spcBef>
              <a:buFontTx/>
              <a:buNone/>
            </a:pPr>
            <a:endParaRPr lang="en-NZ" altLang="en-US" sz="2800" dirty="0">
              <a:solidFill>
                <a:srgbClr val="000000"/>
              </a:solidFill>
            </a:endParaRPr>
          </a:p>
          <a:p>
            <a:pPr eaLnBrk="1" hangingPunct="1">
              <a:spcBef>
                <a:spcPct val="0"/>
              </a:spcBef>
              <a:buFontTx/>
              <a:buNone/>
            </a:pPr>
            <a:endParaRPr lang="en-NZ" altLang="en-US" sz="2800" dirty="0">
              <a:solidFill>
                <a:srgbClr val="000000"/>
              </a:solidFill>
            </a:endParaRPr>
          </a:p>
          <a:p>
            <a:endParaRPr lang="en-ID" dirty="0"/>
          </a:p>
        </p:txBody>
      </p:sp>
      <p:sp>
        <p:nvSpPr>
          <p:cNvPr id="4" name="Title 1">
            <a:extLst>
              <a:ext uri="{FF2B5EF4-FFF2-40B4-BE49-F238E27FC236}">
                <a16:creationId xmlns:a16="http://schemas.microsoft.com/office/drawing/2014/main" id="{DA76C3F3-8042-003F-CCCA-A16788665494}"/>
              </a:ext>
            </a:extLst>
          </p:cNvPr>
          <p:cNvSpPr>
            <a:spLocks noGrp="1"/>
          </p:cNvSpPr>
          <p:nvPr>
            <p:ph type="title"/>
          </p:nvPr>
        </p:nvSpPr>
        <p:spPr>
          <a:xfrm>
            <a:off x="838200" y="1329483"/>
            <a:ext cx="10515600" cy="549275"/>
          </a:xfrm>
          <a:solidFill>
            <a:schemeClr val="accent1">
              <a:lumMod val="20000"/>
              <a:lumOff val="80000"/>
            </a:schemeClr>
          </a:solidFill>
        </p:spPr>
        <p:txBody>
          <a:bodyPr>
            <a:normAutofit fontScale="90000"/>
          </a:bodyPr>
          <a:lstStyle/>
          <a:p>
            <a:r>
              <a:rPr lang="en-GB" sz="4000" b="1" dirty="0">
                <a:solidFill>
                  <a:schemeClr val="accent1">
                    <a:lumMod val="75000"/>
                  </a:schemeClr>
                </a:solidFill>
              </a:rPr>
              <a:t>IBSC Membership and its Role</a:t>
            </a:r>
            <a:endParaRPr lang="en-US" sz="4000" b="1" dirty="0">
              <a:solidFill>
                <a:schemeClr val="accent1">
                  <a:lumMod val="75000"/>
                </a:schemeClr>
              </a:solidFill>
            </a:endParaRPr>
          </a:p>
        </p:txBody>
      </p:sp>
    </p:spTree>
    <p:extLst>
      <p:ext uri="{BB962C8B-B14F-4D97-AF65-F5344CB8AC3E}">
        <p14:creationId xmlns:p14="http://schemas.microsoft.com/office/powerpoint/2010/main" val="97364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a:xfrm>
            <a:off x="838200" y="1423612"/>
            <a:ext cx="10515600" cy="549275"/>
          </a:xfrm>
          <a:solidFill>
            <a:schemeClr val="accent1">
              <a:lumMod val="20000"/>
              <a:lumOff val="80000"/>
            </a:schemeClr>
          </a:solidFill>
        </p:spPr>
        <p:txBody>
          <a:bodyPr>
            <a:normAutofit fontScale="90000"/>
          </a:bodyPr>
          <a:lstStyle/>
          <a:p>
            <a:r>
              <a:rPr lang="en-GB" sz="4000" b="1" dirty="0">
                <a:solidFill>
                  <a:schemeClr val="accent1">
                    <a:lumMod val="75000"/>
                  </a:schemeClr>
                </a:solidFill>
              </a:rPr>
              <a:t>K</a:t>
            </a:r>
            <a:r>
              <a:rPr lang="en-US" sz="4000" b="1" dirty="0" err="1">
                <a:solidFill>
                  <a:schemeClr val="accent1">
                    <a:lumMod val="75000"/>
                  </a:schemeClr>
                </a:solidFill>
              </a:rPr>
              <a:t>ey</a:t>
            </a:r>
            <a:r>
              <a:rPr lang="en-US" sz="4000" b="1" dirty="0">
                <a:solidFill>
                  <a:schemeClr val="accent1">
                    <a:lumMod val="75000"/>
                  </a:schemeClr>
                </a:solidFill>
              </a:rPr>
              <a:t> Achievements</a:t>
            </a:r>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838200" y="2152845"/>
            <a:ext cx="10515600" cy="4351338"/>
          </a:xfrm>
        </p:spPr>
        <p:txBody>
          <a:bodyPr/>
          <a:lstStyle/>
          <a:p>
            <a:pPr marL="0" indent="0">
              <a:buNone/>
            </a:pPr>
            <a:r>
              <a:rPr lang="en-US" dirty="0"/>
              <a:t>Meeting held during reporting period:</a:t>
            </a:r>
          </a:p>
          <a:p>
            <a:pPr marL="514350" indent="-514350">
              <a:buFont typeface="+mj-lt"/>
              <a:buAutoNum type="arabicPeriod"/>
            </a:pPr>
            <a:r>
              <a:rPr lang="en-US" dirty="0"/>
              <a:t>IBSC 2021 Workshop – hybrid – Lisbon, Portugal (1-5 Nov 2021)</a:t>
            </a:r>
          </a:p>
          <a:p>
            <a:pPr marL="514350" indent="-514350">
              <a:buFont typeface="+mj-lt"/>
              <a:buAutoNum type="arabicPeriod"/>
            </a:pPr>
            <a:r>
              <a:rPr lang="en-US" dirty="0"/>
              <a:t>IBSC45 Meeting – Hybrid – Cadiz, Spain (28 Mar – 8 Apr 2022)</a:t>
            </a:r>
          </a:p>
          <a:p>
            <a:pPr marL="514350" indent="-514350">
              <a:buFont typeface="+mj-lt"/>
              <a:buAutoNum type="arabicPeriod"/>
            </a:pPr>
            <a:endParaRPr lang="en-US" dirty="0"/>
          </a:p>
          <a:p>
            <a:pPr marL="0" indent="0">
              <a:buNone/>
            </a:pPr>
            <a:r>
              <a:rPr lang="en-US" dirty="0"/>
              <a:t>The work programme includes:</a:t>
            </a:r>
          </a:p>
          <a:p>
            <a:r>
              <a:rPr lang="en-US" dirty="0"/>
              <a:t>Review IBSC Standards and maintain IBSC Publications</a:t>
            </a:r>
          </a:p>
          <a:p>
            <a:r>
              <a:rPr lang="en-US" dirty="0"/>
              <a:t>Review IBSC44 Conditional Recognized submissions and those that had been offered intersessional revision</a:t>
            </a:r>
          </a:p>
          <a:p>
            <a:endParaRPr lang="en-US" dirty="0"/>
          </a:p>
          <a:p>
            <a:pPr marL="0" indent="0">
              <a:buNone/>
            </a:pPr>
            <a:endParaRPr lang="en-US" dirty="0"/>
          </a:p>
        </p:txBody>
      </p:sp>
    </p:spTree>
    <p:extLst>
      <p:ext uri="{BB962C8B-B14F-4D97-AF65-F5344CB8AC3E}">
        <p14:creationId xmlns:p14="http://schemas.microsoft.com/office/powerpoint/2010/main" val="362601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8A1E6-996B-09EE-C762-3CC447B3172B}"/>
              </a:ext>
            </a:extLst>
          </p:cNvPr>
          <p:cNvSpPr>
            <a:spLocks noGrp="1"/>
          </p:cNvSpPr>
          <p:nvPr>
            <p:ph type="title"/>
          </p:nvPr>
        </p:nvSpPr>
        <p:spPr>
          <a:xfrm>
            <a:off x="472312" y="3429000"/>
            <a:ext cx="4368602" cy="1956841"/>
          </a:xfrm>
        </p:spPr>
        <p:txBody>
          <a:bodyPr anchor="b">
            <a:normAutofit/>
          </a:bodyPr>
          <a:lstStyle/>
          <a:p>
            <a:r>
              <a:rPr lang="en-ID" sz="3600" b="1" dirty="0">
                <a:solidFill>
                  <a:schemeClr val="accent1">
                    <a:lumMod val="75000"/>
                  </a:schemeClr>
                </a:solidFill>
              </a:rPr>
              <a:t>IBSC45- Cadiz, Spain - Hybrid</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standing in front of a building&#10;&#10;Description automatically generated with medium confidence">
            <a:extLst>
              <a:ext uri="{FF2B5EF4-FFF2-40B4-BE49-F238E27FC236}">
                <a16:creationId xmlns:a16="http://schemas.microsoft.com/office/drawing/2014/main" id="{6828E2DB-4B17-CF61-28A8-04A8CAC5FE24}"/>
              </a:ext>
            </a:extLst>
          </p:cNvPr>
          <p:cNvPicPr>
            <a:picLocks noChangeAspect="1"/>
          </p:cNvPicPr>
          <p:nvPr/>
        </p:nvPicPr>
        <p:blipFill rotWithShape="1">
          <a:blip r:embed="rId2">
            <a:extLst>
              <a:ext uri="{28A0092B-C50C-407E-A947-70E740481C1C}">
                <a14:useLocalDpi xmlns:a14="http://schemas.microsoft.com/office/drawing/2010/main" val="0"/>
              </a:ext>
            </a:extLst>
          </a:blip>
          <a:srcRect l="15503" r="17544" b="-1"/>
          <a:stretch/>
        </p:blipFill>
        <p:spPr>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Content Placeholder 6" descr="A collage of a person&#10;&#10;Description automatically generated with low confidence">
            <a:extLst>
              <a:ext uri="{FF2B5EF4-FFF2-40B4-BE49-F238E27FC236}">
                <a16:creationId xmlns:a16="http://schemas.microsoft.com/office/drawing/2014/main" id="{CF8AFA35-B432-21C3-268A-C4F8E29E3B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559" y="102057"/>
            <a:ext cx="6158753" cy="2713348"/>
          </a:xfrm>
        </p:spPr>
      </p:pic>
    </p:spTree>
    <p:extLst>
      <p:ext uri="{BB962C8B-B14F-4D97-AF65-F5344CB8AC3E}">
        <p14:creationId xmlns:p14="http://schemas.microsoft.com/office/powerpoint/2010/main" val="103223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2">
            <a:extLst>
              <a:ext uri="{FF2B5EF4-FFF2-40B4-BE49-F238E27FC236}">
                <a16:creationId xmlns:a16="http://schemas.microsoft.com/office/drawing/2014/main" id="{4F8BDFCE-38D6-4A9C-B93B-601C0D32772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08B177-07E2-4174-AF31-238EBFE2915E}" type="slidenum">
              <a:rPr lang="en-NZ" altLang="en-US" sz="1200">
                <a:solidFill>
                  <a:srgbClr val="898989"/>
                </a:solidFill>
                <a:latin typeface="Verdana" panose="020B0604030504040204" pitchFamily="34" charset="0"/>
              </a:rPr>
              <a:pPr>
                <a:spcBef>
                  <a:spcPct val="0"/>
                </a:spcBef>
                <a:buFontTx/>
                <a:buNone/>
              </a:pPr>
              <a:t>5</a:t>
            </a:fld>
            <a:endParaRPr lang="en-NZ" altLang="en-US" sz="1200">
              <a:solidFill>
                <a:srgbClr val="898989"/>
              </a:solidFill>
              <a:latin typeface="Verdana" panose="020B0604030504040204" pitchFamily="34" charset="0"/>
            </a:endParaRPr>
          </a:p>
        </p:txBody>
      </p:sp>
      <p:graphicFrame>
        <p:nvGraphicFramePr>
          <p:cNvPr id="5" name="Table 4">
            <a:extLst>
              <a:ext uri="{FF2B5EF4-FFF2-40B4-BE49-F238E27FC236}">
                <a16:creationId xmlns:a16="http://schemas.microsoft.com/office/drawing/2014/main" id="{FF789BC7-44F8-45FF-A028-F7840DEEA761}"/>
              </a:ext>
            </a:extLst>
          </p:cNvPr>
          <p:cNvGraphicFramePr>
            <a:graphicFrameLocks noGrp="1"/>
          </p:cNvGraphicFramePr>
          <p:nvPr>
            <p:extLst>
              <p:ext uri="{D42A27DB-BD31-4B8C-83A1-F6EECF244321}">
                <p14:modId xmlns:p14="http://schemas.microsoft.com/office/powerpoint/2010/main" val="1198082017"/>
              </p:ext>
            </p:extLst>
          </p:nvPr>
        </p:nvGraphicFramePr>
        <p:xfrm>
          <a:off x="1731811" y="1553135"/>
          <a:ext cx="8728377" cy="4237827"/>
        </p:xfrm>
        <a:graphic>
          <a:graphicData uri="http://schemas.openxmlformats.org/drawingml/2006/table">
            <a:tbl>
              <a:tblPr firstRow="1" firstCol="1" bandRow="1">
                <a:tableStyleId>{073A0DAA-6AF3-43AB-8588-CEC1D06C72B9}</a:tableStyleId>
              </a:tblPr>
              <a:tblGrid>
                <a:gridCol w="2676208">
                  <a:extLst>
                    <a:ext uri="{9D8B030D-6E8A-4147-A177-3AD203B41FA5}">
                      <a16:colId xmlns:a16="http://schemas.microsoft.com/office/drawing/2014/main" val="4079828862"/>
                    </a:ext>
                  </a:extLst>
                </a:gridCol>
                <a:gridCol w="1340728">
                  <a:extLst>
                    <a:ext uri="{9D8B030D-6E8A-4147-A177-3AD203B41FA5}">
                      <a16:colId xmlns:a16="http://schemas.microsoft.com/office/drawing/2014/main" val="1869742477"/>
                    </a:ext>
                  </a:extLst>
                </a:gridCol>
                <a:gridCol w="284330">
                  <a:extLst>
                    <a:ext uri="{9D8B030D-6E8A-4147-A177-3AD203B41FA5}">
                      <a16:colId xmlns:a16="http://schemas.microsoft.com/office/drawing/2014/main" val="2095741723"/>
                    </a:ext>
                  </a:extLst>
                </a:gridCol>
                <a:gridCol w="927447">
                  <a:extLst>
                    <a:ext uri="{9D8B030D-6E8A-4147-A177-3AD203B41FA5}">
                      <a16:colId xmlns:a16="http://schemas.microsoft.com/office/drawing/2014/main" val="2522670651"/>
                    </a:ext>
                  </a:extLst>
                </a:gridCol>
                <a:gridCol w="1083206">
                  <a:extLst>
                    <a:ext uri="{9D8B030D-6E8A-4147-A177-3AD203B41FA5}">
                      <a16:colId xmlns:a16="http://schemas.microsoft.com/office/drawing/2014/main" val="2049599829"/>
                    </a:ext>
                  </a:extLst>
                </a:gridCol>
                <a:gridCol w="1049853">
                  <a:extLst>
                    <a:ext uri="{9D8B030D-6E8A-4147-A177-3AD203B41FA5}">
                      <a16:colId xmlns:a16="http://schemas.microsoft.com/office/drawing/2014/main" val="771092228"/>
                    </a:ext>
                  </a:extLst>
                </a:gridCol>
                <a:gridCol w="310436">
                  <a:extLst>
                    <a:ext uri="{9D8B030D-6E8A-4147-A177-3AD203B41FA5}">
                      <a16:colId xmlns:a16="http://schemas.microsoft.com/office/drawing/2014/main" val="3386580156"/>
                    </a:ext>
                  </a:extLst>
                </a:gridCol>
                <a:gridCol w="1056169">
                  <a:extLst>
                    <a:ext uri="{9D8B030D-6E8A-4147-A177-3AD203B41FA5}">
                      <a16:colId xmlns:a16="http://schemas.microsoft.com/office/drawing/2014/main" val="993963823"/>
                    </a:ext>
                  </a:extLst>
                </a:gridCol>
              </a:tblGrid>
              <a:tr h="656195">
                <a:tc>
                  <a:txBody>
                    <a:bodyPr/>
                    <a:lstStyle/>
                    <a:p>
                      <a:pPr algn="ctr"/>
                      <a:r>
                        <a:rPr lang="en-US" sz="1800" dirty="0">
                          <a:effectLst/>
                        </a:rPr>
                        <a:t>2021</a:t>
                      </a:r>
                      <a:endParaRPr lang="en-AU" sz="1800" dirty="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algn="ctr"/>
                      <a:r>
                        <a:rPr lang="en-US" sz="1800" dirty="0">
                          <a:effectLst/>
                        </a:rPr>
                        <a:t>In the IBSC44 Meeting</a:t>
                      </a:r>
                      <a:endParaRPr lang="en-AU" sz="18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tc>
                  <a:txBody>
                    <a:bodyPr/>
                    <a:lstStyle/>
                    <a:p>
                      <a:pPr algn="ctr"/>
                      <a:r>
                        <a:rPr lang="en-US" sz="1100" dirty="0">
                          <a:effectLst/>
                        </a:rPr>
                        <a:t>Intersessional Revision</a:t>
                      </a:r>
                      <a:endParaRPr lang="en-AU" sz="1800" dirty="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algn="ctr"/>
                      <a:r>
                        <a:rPr lang="en-US" sz="1800" dirty="0">
                          <a:effectLst/>
                        </a:rPr>
                        <a:t>After Intersessional Revisions</a:t>
                      </a:r>
                      <a:endParaRPr lang="en-AU" sz="18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562846021"/>
                  </a:ext>
                </a:extLst>
              </a:tr>
              <a:tr h="380636">
                <a:tc>
                  <a:txBody>
                    <a:bodyPr/>
                    <a:lstStyle/>
                    <a:p>
                      <a:pPr algn="ctr"/>
                      <a:r>
                        <a:rPr lang="en-US" sz="1600" dirty="0">
                          <a:effectLst/>
                        </a:rPr>
                        <a:t>Status</a:t>
                      </a:r>
                      <a:endParaRPr lang="en-AU"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1600" dirty="0">
                          <a:solidFill>
                            <a:schemeClr val="accent1">
                              <a:lumMod val="50000"/>
                            </a:schemeClr>
                          </a:solidFill>
                          <a:effectLst/>
                        </a:rPr>
                        <a:t>N Total</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US" sz="1600">
                          <a:solidFill>
                            <a:schemeClr val="accent1">
                              <a:lumMod val="50000"/>
                            </a:schemeClr>
                          </a:solidFill>
                          <a:effectLst/>
                        </a:rPr>
                        <a:t>Standards</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AU"/>
                    </a:p>
                  </a:txBody>
                  <a:tcPr/>
                </a:tc>
                <a:tc>
                  <a:txBody>
                    <a:bodyPr/>
                    <a:lstStyle/>
                    <a:p>
                      <a:pPr algn="ctr"/>
                      <a:r>
                        <a:rPr lang="en-US" sz="11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1600">
                          <a:solidFill>
                            <a:schemeClr val="accent1">
                              <a:lumMod val="50000"/>
                            </a:schemeClr>
                          </a:solidFill>
                          <a:effectLst/>
                        </a:rPr>
                        <a:t>N Total</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US" sz="1600" dirty="0">
                          <a:solidFill>
                            <a:schemeClr val="accent1">
                              <a:lumMod val="50000"/>
                            </a:schemeClr>
                          </a:solidFill>
                          <a:effectLst/>
                        </a:rPr>
                        <a:t>Standards</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AU"/>
                    </a:p>
                  </a:txBody>
                  <a:tcPr/>
                </a:tc>
                <a:extLst>
                  <a:ext uri="{0D108BD9-81ED-4DB2-BD59-A6C34878D82A}">
                    <a16:rowId xmlns:a16="http://schemas.microsoft.com/office/drawing/2014/main" val="3874148556"/>
                  </a:ext>
                </a:extLst>
              </a:tr>
              <a:tr h="254087">
                <a:tc>
                  <a:txBody>
                    <a:bodyPr/>
                    <a:lstStyle/>
                    <a:p>
                      <a:r>
                        <a:rPr lang="en-US" sz="1600" dirty="0">
                          <a:effectLst/>
                        </a:rPr>
                        <a:t>Recognized</a:t>
                      </a:r>
                      <a:endParaRPr lang="en-A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1</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1</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S-5B</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2000" b="1" dirty="0">
                          <a:solidFill>
                            <a:schemeClr val="accent1">
                              <a:lumMod val="50000"/>
                            </a:schemeClr>
                          </a:solidFill>
                          <a:effectLst/>
                        </a:rPr>
                        <a:t>8</a:t>
                      </a:r>
                      <a:endParaRPr lang="en-AU" sz="24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3</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S-5A</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390346134"/>
                  </a:ext>
                </a:extLst>
              </a:tr>
              <a:tr h="310943">
                <a:tc>
                  <a:txBody>
                    <a:bodyPr/>
                    <a:lstStyle/>
                    <a:p>
                      <a:r>
                        <a:rPr lang="en-US" sz="1600" dirty="0">
                          <a:effectLst/>
                        </a:rPr>
                        <a:t> </a:t>
                      </a:r>
                      <a:endParaRPr lang="en-A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en-AU" sz="1200" dirty="0">
                        <a:solidFill>
                          <a:schemeClr val="accent1">
                            <a:lumMod val="50000"/>
                          </a:schemeClr>
                        </a:solidFill>
                        <a:effectLst/>
                        <a:latin typeface="Times New Roman" panose="02020603050405020304" pitchFamily="18" charset="0"/>
                      </a:endParaRPr>
                    </a:p>
                  </a:txBody>
                  <a:tcPr marL="68580" marR="68580" marT="0" marB="0" anchor="b"/>
                </a:tc>
                <a:tc>
                  <a:txBody>
                    <a:bodyPr/>
                    <a:lstStyle/>
                    <a:p>
                      <a:pPr algn="ctr"/>
                      <a:r>
                        <a:rPr lang="en-US" sz="2000" b="1" dirty="0">
                          <a:solidFill>
                            <a:schemeClr val="accent1">
                              <a:lumMod val="50000"/>
                            </a:schemeClr>
                          </a:solidFill>
                          <a:effectLst/>
                        </a:rPr>
                        <a:t> </a:t>
                      </a:r>
                      <a:endParaRPr lang="en-AU" sz="24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AU" sz="1800" dirty="0">
                          <a:solidFill>
                            <a:schemeClr val="accent1">
                              <a:lumMod val="50000"/>
                            </a:schemeClr>
                          </a:solidFill>
                          <a:effectLst/>
                        </a:rPr>
                        <a:t>4</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S-5B</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177485628"/>
                  </a:ext>
                </a:extLst>
              </a:tr>
              <a:tr h="321666">
                <a:tc>
                  <a:txBody>
                    <a:bodyPr/>
                    <a:lstStyle/>
                    <a:p>
                      <a:r>
                        <a:rPr lang="en-US" sz="1600" dirty="0">
                          <a:effectLst/>
                        </a:rPr>
                        <a:t> </a:t>
                      </a:r>
                      <a:endParaRPr lang="en-A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2000" b="1" dirty="0">
                          <a:solidFill>
                            <a:schemeClr val="accent1">
                              <a:lumMod val="50000"/>
                            </a:schemeClr>
                          </a:solidFill>
                          <a:effectLst/>
                        </a:rPr>
                        <a:t> </a:t>
                      </a:r>
                      <a:endParaRPr lang="en-AU" sz="24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1</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S-8B</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772271304"/>
                  </a:ext>
                </a:extLst>
              </a:tr>
              <a:tr h="310943">
                <a:tc>
                  <a:txBody>
                    <a:bodyPr/>
                    <a:lstStyle/>
                    <a:p>
                      <a:r>
                        <a:rPr lang="en-US" sz="1600" dirty="0">
                          <a:effectLst/>
                        </a:rPr>
                        <a:t>Recognized with conditions</a:t>
                      </a:r>
                      <a:endParaRPr lang="en-A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3</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algn="ctr" defTabSz="914400" rtl="0" eaLnBrk="1" latinLnBrk="0" hangingPunct="1"/>
                      <a:r>
                        <a:rPr lang="en-US" sz="1600" kern="1200" dirty="0">
                          <a:solidFill>
                            <a:schemeClr val="accent1">
                              <a:lumMod val="50000"/>
                            </a:schemeClr>
                          </a:solidFill>
                          <a:effectLst/>
                        </a:rPr>
                        <a:t>1</a:t>
                      </a:r>
                      <a:endParaRPr lang="en-AU" sz="1600" kern="1200" dirty="0">
                        <a:solidFill>
                          <a:schemeClr val="accent1">
                            <a:lumMod val="50000"/>
                          </a:schemeClr>
                        </a:solidFill>
                        <a:effectLst/>
                        <a:latin typeface="+mn-lt"/>
                        <a:ea typeface="+mn-ea"/>
                        <a:cs typeface="+mn-cs"/>
                      </a:endParaRPr>
                    </a:p>
                  </a:txBody>
                  <a:tcPr marL="68580" marR="68580" marT="0" marB="0" anchor="b"/>
                </a:tc>
                <a:tc>
                  <a:txBody>
                    <a:bodyPr/>
                    <a:lstStyle/>
                    <a:p>
                      <a:pPr algn="ctr"/>
                      <a:r>
                        <a:rPr lang="en-US" sz="1600">
                          <a:solidFill>
                            <a:schemeClr val="accent1">
                              <a:lumMod val="50000"/>
                            </a:schemeClr>
                          </a:solidFill>
                          <a:effectLst/>
                        </a:rPr>
                        <a:t>S-5A</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algn="ctr" defTabSz="914400" rtl="0" eaLnBrk="1" latinLnBrk="0" hangingPunct="1"/>
                      <a:r>
                        <a:rPr lang="en-US" sz="1600" kern="1200" dirty="0">
                          <a:solidFill>
                            <a:schemeClr val="accent1">
                              <a:lumMod val="50000"/>
                            </a:schemeClr>
                          </a:solidFill>
                          <a:effectLst/>
                        </a:rPr>
                        <a:t>1</a:t>
                      </a:r>
                      <a:endParaRPr lang="en-AU" sz="1600" kern="1200" dirty="0">
                        <a:solidFill>
                          <a:schemeClr val="accent1">
                            <a:lumMod val="50000"/>
                          </a:schemeClr>
                        </a:solidFill>
                        <a:effectLst/>
                        <a:latin typeface="+mn-lt"/>
                        <a:ea typeface="+mn-ea"/>
                        <a:cs typeface="+mn-cs"/>
                      </a:endParaRPr>
                    </a:p>
                  </a:txBody>
                  <a:tcPr marL="68580" marR="68580" marT="0" marB="0" anchor="b"/>
                </a:tc>
                <a:tc>
                  <a:txBody>
                    <a:bodyPr/>
                    <a:lstStyle/>
                    <a:p>
                      <a:pPr algn="ctr"/>
                      <a:r>
                        <a:rPr lang="en-US" sz="2000" b="1">
                          <a:solidFill>
                            <a:schemeClr val="accent1">
                              <a:lumMod val="50000"/>
                            </a:schemeClr>
                          </a:solidFill>
                          <a:effectLst/>
                        </a:rPr>
                        <a:t> </a:t>
                      </a:r>
                      <a:endParaRPr lang="en-AU" sz="2400" b="1">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1600" dirty="0">
                          <a:solidFill>
                            <a:schemeClr val="accent1">
                              <a:lumMod val="50000"/>
                            </a:schemeClr>
                          </a:solidFill>
                          <a:effectLst/>
                        </a:rPr>
                        <a:t>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1600" dirty="0">
                          <a:solidFill>
                            <a:schemeClr val="accent1">
                              <a:lumMod val="50000"/>
                            </a:schemeClr>
                          </a:solidFill>
                          <a:effectLst/>
                        </a:rPr>
                        <a:t>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024517404"/>
                  </a:ext>
                </a:extLst>
              </a:tr>
              <a:tr h="321666">
                <a:tc>
                  <a:txBody>
                    <a:bodyPr/>
                    <a:lstStyle/>
                    <a:p>
                      <a:r>
                        <a:rPr lang="en-US" sz="2000" dirty="0">
                          <a:effectLst/>
                        </a:rPr>
                        <a:t> </a:t>
                      </a:r>
                      <a:endParaRPr lang="en-A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algn="ctr" defTabSz="914400" rtl="0" eaLnBrk="1" latinLnBrk="0" hangingPunct="1"/>
                      <a:r>
                        <a:rPr lang="en-AU" sz="1600" kern="1200" dirty="0">
                          <a:solidFill>
                            <a:schemeClr val="accent1">
                              <a:lumMod val="50000"/>
                            </a:schemeClr>
                          </a:solidFill>
                          <a:effectLst/>
                        </a:rPr>
                        <a:t>1</a:t>
                      </a:r>
                      <a:endParaRPr lang="en-AU" sz="1600" kern="1200" dirty="0">
                        <a:solidFill>
                          <a:schemeClr val="accent1">
                            <a:lumMod val="50000"/>
                          </a:schemeClr>
                        </a:solidFill>
                        <a:effectLst/>
                        <a:latin typeface="+mn-lt"/>
                        <a:ea typeface="+mn-ea"/>
                        <a:cs typeface="+mn-cs"/>
                      </a:endParaRPr>
                    </a:p>
                  </a:txBody>
                  <a:tcPr marL="68580" marR="68580" marT="0" marB="0" anchor="b"/>
                </a:tc>
                <a:tc>
                  <a:txBody>
                    <a:bodyPr/>
                    <a:lstStyle/>
                    <a:p>
                      <a:pPr algn="ctr"/>
                      <a:r>
                        <a:rPr lang="en-US" sz="1600" dirty="0">
                          <a:solidFill>
                            <a:schemeClr val="accent1">
                              <a:lumMod val="50000"/>
                            </a:schemeClr>
                          </a:solidFill>
                          <a:effectLst/>
                        </a:rPr>
                        <a:t>S-5B</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algn="ctr" defTabSz="914400" rtl="0" eaLnBrk="1" latinLnBrk="0" hangingPunct="1"/>
                      <a:r>
                        <a:rPr lang="en-US" sz="1600" kern="1200" dirty="0">
                          <a:solidFill>
                            <a:schemeClr val="accent1">
                              <a:lumMod val="50000"/>
                            </a:schemeClr>
                          </a:solidFill>
                          <a:effectLst/>
                        </a:rPr>
                        <a:t>1</a:t>
                      </a:r>
                      <a:endParaRPr lang="en-AU" sz="1600" kern="1200" dirty="0">
                        <a:solidFill>
                          <a:schemeClr val="accent1">
                            <a:lumMod val="50000"/>
                          </a:schemeClr>
                        </a:solidFill>
                        <a:effectLst/>
                        <a:latin typeface="+mn-lt"/>
                        <a:ea typeface="+mn-ea"/>
                        <a:cs typeface="+mn-cs"/>
                      </a:endParaRPr>
                    </a:p>
                  </a:txBody>
                  <a:tcPr marL="68580" marR="68580" marT="0" marB="0" anchor="b"/>
                </a:tc>
                <a:tc>
                  <a:txBody>
                    <a:bodyPr/>
                    <a:lstStyle/>
                    <a:p>
                      <a:pPr algn="ctr"/>
                      <a:r>
                        <a:rPr lang="en-US" sz="2000" b="1" dirty="0">
                          <a:solidFill>
                            <a:schemeClr val="accent1">
                              <a:lumMod val="50000"/>
                            </a:schemeClr>
                          </a:solidFill>
                          <a:effectLst/>
                        </a:rPr>
                        <a:t> </a:t>
                      </a:r>
                      <a:endParaRPr lang="en-AU" sz="24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1600" dirty="0">
                          <a:solidFill>
                            <a:schemeClr val="accent1">
                              <a:lumMod val="50000"/>
                            </a:schemeClr>
                          </a:solidFill>
                          <a:effectLst/>
                        </a:rPr>
                        <a:t>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303789672"/>
                  </a:ext>
                </a:extLst>
              </a:tr>
              <a:tr h="340068">
                <a:tc>
                  <a:txBody>
                    <a:bodyPr/>
                    <a:lstStyle/>
                    <a:p>
                      <a:endParaRPr lang="en-A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algn="ctr" defTabSz="914400" rtl="0" eaLnBrk="1" latinLnBrk="0" hangingPunct="1"/>
                      <a:r>
                        <a:rPr lang="en-AU" sz="1600" kern="1200" dirty="0">
                          <a:solidFill>
                            <a:schemeClr val="accent1">
                              <a:lumMod val="50000"/>
                            </a:schemeClr>
                          </a:solidFill>
                          <a:effectLst/>
                        </a:rPr>
                        <a:t>1</a:t>
                      </a:r>
                      <a:endParaRPr lang="en-AU" sz="1600" kern="1200" dirty="0">
                        <a:solidFill>
                          <a:schemeClr val="accent1">
                            <a:lumMod val="50000"/>
                          </a:schemeClr>
                        </a:solidFill>
                        <a:effectLst/>
                        <a:latin typeface="+mn-lt"/>
                        <a:ea typeface="+mn-ea"/>
                        <a:cs typeface="+mn-cs"/>
                      </a:endParaRPr>
                    </a:p>
                  </a:txBody>
                  <a:tcPr marL="68580" marR="68580" marT="0" marB="0" anchor="b"/>
                </a:tc>
                <a:tc>
                  <a:txBody>
                    <a:bodyPr/>
                    <a:lstStyle/>
                    <a:p>
                      <a:pPr marL="0" algn="ctr" defTabSz="914400" rtl="0" eaLnBrk="1" latinLnBrk="0" hangingPunct="1"/>
                      <a:r>
                        <a:rPr lang="en-AU" sz="1600" kern="1200" dirty="0">
                          <a:solidFill>
                            <a:schemeClr val="accent1">
                              <a:lumMod val="50000"/>
                            </a:schemeClr>
                          </a:solidFill>
                          <a:effectLst/>
                        </a:rPr>
                        <a:t>S-8B</a:t>
                      </a:r>
                      <a:endParaRPr lang="en-AU" sz="1600" kern="1200" dirty="0">
                        <a:solidFill>
                          <a:schemeClr val="accent1">
                            <a:lumMod val="50000"/>
                          </a:schemeClr>
                        </a:solidFill>
                        <a:effectLst/>
                        <a:latin typeface="+mn-lt"/>
                        <a:ea typeface="+mn-ea"/>
                        <a:cs typeface="+mn-cs"/>
                      </a:endParaRPr>
                    </a:p>
                  </a:txBody>
                  <a:tcPr marL="68580" marR="68580" marT="0" marB="0" anchor="b"/>
                </a:tc>
                <a:tc>
                  <a:txBody>
                    <a:bodyPr/>
                    <a:lstStyle/>
                    <a:p>
                      <a:pPr marL="0" algn="ctr" defTabSz="914400" rtl="0" eaLnBrk="1" latinLnBrk="0" hangingPunct="1"/>
                      <a:r>
                        <a:rPr lang="en-AU" sz="1600" kern="1200" dirty="0">
                          <a:solidFill>
                            <a:schemeClr val="accent1">
                              <a:lumMod val="50000"/>
                            </a:schemeClr>
                          </a:solidFill>
                          <a:effectLst/>
                        </a:rPr>
                        <a:t>1</a:t>
                      </a:r>
                      <a:endParaRPr lang="en-AU" sz="1600" kern="1200" dirty="0">
                        <a:solidFill>
                          <a:schemeClr val="accent1">
                            <a:lumMod val="50000"/>
                          </a:schemeClr>
                        </a:solidFill>
                        <a:effectLst/>
                        <a:latin typeface="+mn-lt"/>
                        <a:ea typeface="+mn-ea"/>
                        <a:cs typeface="+mn-cs"/>
                      </a:endParaRPr>
                    </a:p>
                  </a:txBody>
                  <a:tcPr marL="68580" marR="68580" marT="0" marB="0" anchor="b"/>
                </a:tc>
                <a:tc>
                  <a:txBody>
                    <a:bodyPr/>
                    <a:lstStyle/>
                    <a:p>
                      <a:pPr algn="ctr"/>
                      <a:endParaRPr lang="en-AU" sz="24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453814866"/>
                  </a:ext>
                </a:extLst>
              </a:tr>
              <a:tr h="310943">
                <a:tc>
                  <a:txBody>
                    <a:bodyPr/>
                    <a:lstStyle/>
                    <a:p>
                      <a:r>
                        <a:rPr lang="en-US" sz="1600" dirty="0">
                          <a:effectLst/>
                        </a:rPr>
                        <a:t>Not Recognized</a:t>
                      </a:r>
                      <a:endParaRPr lang="en-A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10</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4</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S-5A</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2 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2000" b="1" dirty="0">
                          <a:solidFill>
                            <a:schemeClr val="accent1">
                              <a:lumMod val="50000"/>
                            </a:schemeClr>
                          </a:solidFill>
                          <a:effectLst/>
                        </a:rPr>
                        <a:t>6</a:t>
                      </a:r>
                      <a:endParaRPr lang="en-AU" sz="24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2</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S-5A</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407755861"/>
                  </a:ext>
                </a:extLst>
              </a:tr>
              <a:tr h="310943">
                <a:tc>
                  <a:txBody>
                    <a:bodyPr/>
                    <a:lstStyle/>
                    <a:p>
                      <a:r>
                        <a:rPr lang="en-US" sz="2000" dirty="0">
                          <a:effectLst/>
                        </a:rPr>
                        <a:t> </a:t>
                      </a:r>
                      <a:endParaRPr lang="en-A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4</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S-5B</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4</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2</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S-5B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645091221"/>
                  </a:ext>
                </a:extLst>
              </a:tr>
              <a:tr h="321666">
                <a:tc>
                  <a:txBody>
                    <a:bodyPr/>
                    <a:lstStyle/>
                    <a:p>
                      <a:r>
                        <a:rPr lang="en-US" sz="2000" dirty="0">
                          <a:effectLst/>
                        </a:rPr>
                        <a:t> </a:t>
                      </a:r>
                      <a:endParaRPr lang="en-A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2</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Schemes</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2 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Schemes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971518193"/>
                  </a:ext>
                </a:extLst>
              </a:tr>
              <a:tr h="321666">
                <a:tc>
                  <a:txBody>
                    <a:bodyPr/>
                    <a:lstStyle/>
                    <a:p>
                      <a:r>
                        <a:rPr lang="en-US" sz="2000" dirty="0">
                          <a:effectLst/>
                        </a:rPr>
                        <a:t>Total</a:t>
                      </a:r>
                      <a:endParaRPr lang="en-A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2000" b="1" dirty="0">
                          <a:solidFill>
                            <a:schemeClr val="accent1">
                              <a:lumMod val="50000"/>
                            </a:schemeClr>
                          </a:solidFill>
                          <a:effectLst/>
                        </a:rPr>
                        <a:t>14</a:t>
                      </a:r>
                      <a:endParaRPr lang="en-AU" sz="24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2000" b="1" dirty="0">
                          <a:solidFill>
                            <a:schemeClr val="accent1">
                              <a:lumMod val="50000"/>
                            </a:schemeClr>
                          </a:solidFill>
                          <a:effectLst/>
                        </a:rPr>
                        <a:t> </a:t>
                      </a:r>
                      <a:endParaRPr lang="en-AU" sz="24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2000" b="1" dirty="0">
                          <a:solidFill>
                            <a:schemeClr val="accent1">
                              <a:lumMod val="50000"/>
                            </a:schemeClr>
                          </a:solidFill>
                          <a:effectLst/>
                        </a:rPr>
                        <a:t> </a:t>
                      </a:r>
                      <a:endParaRPr lang="en-AU" sz="24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2000" b="1" dirty="0">
                          <a:solidFill>
                            <a:schemeClr val="accent1">
                              <a:lumMod val="50000"/>
                            </a:schemeClr>
                          </a:solidFill>
                          <a:effectLst/>
                        </a:rPr>
                        <a:t>9</a:t>
                      </a:r>
                      <a:endParaRPr lang="en-AU" sz="24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algn="ctr" defTabSz="914400" rtl="0" eaLnBrk="1" latinLnBrk="0" hangingPunct="1"/>
                      <a:r>
                        <a:rPr lang="en-US" sz="2000" b="1" kern="1200" dirty="0">
                          <a:solidFill>
                            <a:schemeClr val="accent1">
                              <a:lumMod val="50000"/>
                            </a:schemeClr>
                          </a:solidFill>
                          <a:effectLst/>
                        </a:rPr>
                        <a:t>14 </a:t>
                      </a:r>
                      <a:endParaRPr lang="en-AU" sz="2000" b="1" kern="1200" dirty="0">
                        <a:solidFill>
                          <a:schemeClr val="accent1">
                            <a:lumMod val="50000"/>
                          </a:schemeClr>
                        </a:solidFill>
                        <a:effectLst/>
                        <a:latin typeface="+mn-lt"/>
                        <a:ea typeface="+mn-ea"/>
                        <a:cs typeface="+mn-cs"/>
                      </a:endParaRPr>
                    </a:p>
                  </a:txBody>
                  <a:tcPr marL="68580" marR="68580" marT="0" marB="0" anchor="b"/>
                </a:tc>
                <a:tc>
                  <a:txBody>
                    <a:bodyPr/>
                    <a:lstStyle/>
                    <a:p>
                      <a:pPr algn="ctr"/>
                      <a:r>
                        <a:rPr lang="en-US" sz="1600" dirty="0">
                          <a:solidFill>
                            <a:schemeClr val="accent1">
                              <a:lumMod val="50000"/>
                            </a:schemeClr>
                          </a:solidFill>
                          <a:effectLst/>
                        </a:rPr>
                        <a:t>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111344170"/>
                  </a:ext>
                </a:extLst>
              </a:tr>
            </a:tbl>
          </a:graphicData>
        </a:graphic>
      </p:graphicFrame>
      <p:sp>
        <p:nvSpPr>
          <p:cNvPr id="4" name="TextBox 3">
            <a:extLst>
              <a:ext uri="{FF2B5EF4-FFF2-40B4-BE49-F238E27FC236}">
                <a16:creationId xmlns:a16="http://schemas.microsoft.com/office/drawing/2014/main" id="{AA20D7A8-7137-0384-CBF8-F84E42A5F028}"/>
              </a:ext>
            </a:extLst>
          </p:cNvPr>
          <p:cNvSpPr txBox="1"/>
          <p:nvPr/>
        </p:nvSpPr>
        <p:spPr>
          <a:xfrm>
            <a:off x="3734224" y="986125"/>
            <a:ext cx="5268582" cy="892552"/>
          </a:xfrm>
          <a:prstGeom prst="rect">
            <a:avLst/>
          </a:prstGeom>
          <a:noFill/>
        </p:spPr>
        <p:txBody>
          <a:bodyPr wrap="square">
            <a:spAutoFit/>
          </a:bodyPr>
          <a:lstStyle/>
          <a:p>
            <a:r>
              <a:rPr lang="en-AU" sz="2400" b="1" dirty="0">
                <a:solidFill>
                  <a:srgbClr val="3C8C93"/>
                </a:solidFill>
                <a:latin typeface="Calibri" panose="020F0502020204030204" pitchFamily="34" charset="0"/>
                <a:ea typeface="Times New Roman" panose="02020603050405020304" pitchFamily="18" charset="0"/>
                <a:cs typeface="Calibri" panose="020F0502020204030204" pitchFamily="34" charset="0"/>
              </a:rPr>
              <a:t>Result of Intersessional Revisions 2021</a:t>
            </a:r>
          </a:p>
          <a:p>
            <a:r>
              <a:rPr lang="en-AU" sz="2800" dirty="0">
                <a:latin typeface="Arial" panose="020B0604020202020204" pitchFamily="34" charset="0"/>
                <a:ea typeface="Times New Roman" panose="02020603050405020304" pitchFamily="18" charset="0"/>
                <a:cs typeface="Arial" panose="020B0604020202020204" pitchFamily="34" charset="0"/>
              </a:rPr>
              <a:t> </a:t>
            </a:r>
            <a:endParaRPr lang="en-AU" sz="2800" dirty="0">
              <a:solidFill>
                <a:srgbClr val="3C8C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80370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2">
            <a:extLst>
              <a:ext uri="{FF2B5EF4-FFF2-40B4-BE49-F238E27FC236}">
                <a16:creationId xmlns:a16="http://schemas.microsoft.com/office/drawing/2014/main" id="{97DF9AB7-D839-450E-B47D-374372A936E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86768D-6AF2-44AB-878C-46F68D58D470}" type="slidenum">
              <a:rPr lang="en-NZ" altLang="en-US" sz="1200">
                <a:solidFill>
                  <a:srgbClr val="898989"/>
                </a:solidFill>
                <a:latin typeface="Verdana" panose="020B0604030504040204" pitchFamily="34" charset="0"/>
              </a:rPr>
              <a:pPr>
                <a:spcBef>
                  <a:spcPct val="0"/>
                </a:spcBef>
                <a:buFontTx/>
                <a:buNone/>
              </a:pPr>
              <a:t>6</a:t>
            </a:fld>
            <a:endParaRPr lang="en-NZ" altLang="en-US" sz="1200">
              <a:solidFill>
                <a:srgbClr val="898989"/>
              </a:solidFill>
              <a:latin typeface="Verdana" panose="020B0604030504040204" pitchFamily="34" charset="0"/>
            </a:endParaRPr>
          </a:p>
        </p:txBody>
      </p:sp>
      <p:graphicFrame>
        <p:nvGraphicFramePr>
          <p:cNvPr id="3" name="Table 2">
            <a:extLst>
              <a:ext uri="{FF2B5EF4-FFF2-40B4-BE49-F238E27FC236}">
                <a16:creationId xmlns:a16="http://schemas.microsoft.com/office/drawing/2014/main" id="{84C5709E-087B-4AD2-B3A7-935D0E47508F}"/>
              </a:ext>
            </a:extLst>
          </p:cNvPr>
          <p:cNvGraphicFramePr>
            <a:graphicFrameLocks noGrp="1"/>
          </p:cNvGraphicFramePr>
          <p:nvPr>
            <p:extLst>
              <p:ext uri="{D42A27DB-BD31-4B8C-83A1-F6EECF244321}">
                <p14:modId xmlns:p14="http://schemas.microsoft.com/office/powerpoint/2010/main" val="1988038965"/>
              </p:ext>
            </p:extLst>
          </p:nvPr>
        </p:nvGraphicFramePr>
        <p:xfrm>
          <a:off x="1983441" y="1485900"/>
          <a:ext cx="8081683" cy="4337782"/>
        </p:xfrm>
        <a:graphic>
          <a:graphicData uri="http://schemas.openxmlformats.org/drawingml/2006/table">
            <a:tbl>
              <a:tblPr firstRow="1" firstCol="1" bandRow="1">
                <a:tableStyleId>{073A0DAA-6AF3-43AB-8588-CEC1D06C72B9}</a:tableStyleId>
              </a:tblPr>
              <a:tblGrid>
                <a:gridCol w="2322295">
                  <a:extLst>
                    <a:ext uri="{9D8B030D-6E8A-4147-A177-3AD203B41FA5}">
                      <a16:colId xmlns:a16="http://schemas.microsoft.com/office/drawing/2014/main" val="4052584834"/>
                    </a:ext>
                  </a:extLst>
                </a:gridCol>
                <a:gridCol w="598571">
                  <a:extLst>
                    <a:ext uri="{9D8B030D-6E8A-4147-A177-3AD203B41FA5}">
                      <a16:colId xmlns:a16="http://schemas.microsoft.com/office/drawing/2014/main" val="935849894"/>
                    </a:ext>
                  </a:extLst>
                </a:gridCol>
                <a:gridCol w="344219">
                  <a:extLst>
                    <a:ext uri="{9D8B030D-6E8A-4147-A177-3AD203B41FA5}">
                      <a16:colId xmlns:a16="http://schemas.microsoft.com/office/drawing/2014/main" val="3581973896"/>
                    </a:ext>
                  </a:extLst>
                </a:gridCol>
                <a:gridCol w="1218627">
                  <a:extLst>
                    <a:ext uri="{9D8B030D-6E8A-4147-A177-3AD203B41FA5}">
                      <a16:colId xmlns:a16="http://schemas.microsoft.com/office/drawing/2014/main" val="1810677661"/>
                    </a:ext>
                  </a:extLst>
                </a:gridCol>
                <a:gridCol w="1384492">
                  <a:extLst>
                    <a:ext uri="{9D8B030D-6E8A-4147-A177-3AD203B41FA5}">
                      <a16:colId xmlns:a16="http://schemas.microsoft.com/office/drawing/2014/main" val="4056952171"/>
                    </a:ext>
                  </a:extLst>
                </a:gridCol>
                <a:gridCol w="714046">
                  <a:extLst>
                    <a:ext uri="{9D8B030D-6E8A-4147-A177-3AD203B41FA5}">
                      <a16:colId xmlns:a16="http://schemas.microsoft.com/office/drawing/2014/main" val="2838132128"/>
                    </a:ext>
                  </a:extLst>
                </a:gridCol>
                <a:gridCol w="499810">
                  <a:extLst>
                    <a:ext uri="{9D8B030D-6E8A-4147-A177-3AD203B41FA5}">
                      <a16:colId xmlns:a16="http://schemas.microsoft.com/office/drawing/2014/main" val="1054573366"/>
                    </a:ext>
                  </a:extLst>
                </a:gridCol>
                <a:gridCol w="999623">
                  <a:extLst>
                    <a:ext uri="{9D8B030D-6E8A-4147-A177-3AD203B41FA5}">
                      <a16:colId xmlns:a16="http://schemas.microsoft.com/office/drawing/2014/main" val="2602912200"/>
                    </a:ext>
                  </a:extLst>
                </a:gridCol>
              </a:tblGrid>
              <a:tr h="823189">
                <a:tc>
                  <a:txBody>
                    <a:bodyPr/>
                    <a:lstStyle/>
                    <a:p>
                      <a:pPr algn="ctr"/>
                      <a:r>
                        <a:rPr lang="en-US" sz="1600" dirty="0">
                          <a:effectLst/>
                        </a:rPr>
                        <a:t>2022</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algn="ctr"/>
                      <a:r>
                        <a:rPr lang="en-US" sz="1600" dirty="0">
                          <a:effectLst/>
                        </a:rPr>
                        <a:t>In the IBSC45 Meeting</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tc>
                  <a:txBody>
                    <a:bodyPr/>
                    <a:lstStyle/>
                    <a:p>
                      <a:pPr algn="ctr"/>
                      <a:r>
                        <a:rPr lang="en-US" sz="1600" dirty="0">
                          <a:effectLst/>
                        </a:rPr>
                        <a:t>Intersessional Revision</a:t>
                      </a:r>
                      <a:endParaRPr lang="en-AU" sz="2800" dirty="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algn="ctr"/>
                      <a:r>
                        <a:rPr lang="en-US" sz="1600" dirty="0">
                          <a:effectLst/>
                        </a:rPr>
                        <a:t>After Intersessional Revisions</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904926725"/>
                  </a:ext>
                </a:extLst>
              </a:tr>
              <a:tr h="409290">
                <a:tc>
                  <a:txBody>
                    <a:bodyPr/>
                    <a:lstStyle/>
                    <a:p>
                      <a:r>
                        <a:rPr lang="en-US" sz="1600" dirty="0">
                          <a:effectLst/>
                        </a:rPr>
                        <a:t>Status</a:t>
                      </a:r>
                      <a:endParaRPr lang="en-AU"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1600" dirty="0">
                          <a:solidFill>
                            <a:schemeClr val="accent1">
                              <a:lumMod val="50000"/>
                            </a:schemeClr>
                          </a:solidFill>
                          <a:effectLst/>
                        </a:rPr>
                        <a:t>Total</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US" sz="1600" dirty="0">
                          <a:solidFill>
                            <a:schemeClr val="accent1">
                              <a:lumMod val="50000"/>
                            </a:schemeClr>
                          </a:solidFill>
                          <a:effectLst/>
                        </a:rPr>
                        <a:t>Standards</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AU"/>
                    </a:p>
                  </a:txBody>
                  <a:tcPr/>
                </a:tc>
                <a:tc>
                  <a:txBody>
                    <a:bodyPr/>
                    <a:lstStyle/>
                    <a:p>
                      <a:pPr algn="ctr"/>
                      <a:r>
                        <a:rPr lang="en-US" sz="11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1600" dirty="0">
                          <a:solidFill>
                            <a:schemeClr val="accent1">
                              <a:lumMod val="50000"/>
                            </a:schemeClr>
                          </a:solidFill>
                          <a:effectLst/>
                        </a:rPr>
                        <a:t>Total</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US" sz="1600">
                          <a:solidFill>
                            <a:schemeClr val="accent1">
                              <a:lumMod val="50000"/>
                            </a:schemeClr>
                          </a:solidFill>
                          <a:effectLst/>
                        </a:rPr>
                        <a:t>Standards</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AU"/>
                    </a:p>
                  </a:txBody>
                  <a:tcPr/>
                </a:tc>
                <a:extLst>
                  <a:ext uri="{0D108BD9-81ED-4DB2-BD59-A6C34878D82A}">
                    <a16:rowId xmlns:a16="http://schemas.microsoft.com/office/drawing/2014/main" val="2080791459"/>
                  </a:ext>
                </a:extLst>
              </a:tr>
              <a:tr h="321664">
                <a:tc>
                  <a:txBody>
                    <a:bodyPr/>
                    <a:lstStyle/>
                    <a:p>
                      <a:r>
                        <a:rPr lang="en-US" sz="1600" dirty="0">
                          <a:effectLst/>
                        </a:rPr>
                        <a:t>Recognized</a:t>
                      </a:r>
                      <a:endParaRPr lang="en-A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800" b="1" dirty="0">
                          <a:solidFill>
                            <a:schemeClr val="accent1">
                              <a:lumMod val="50000"/>
                            </a:schemeClr>
                          </a:solidFill>
                          <a:effectLst/>
                        </a:rPr>
                        <a:t>3</a:t>
                      </a:r>
                      <a:endParaRPr lang="en-AU" sz="20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1</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S-5A</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1600" dirty="0">
                          <a:solidFill>
                            <a:schemeClr val="accent1">
                              <a:lumMod val="50000"/>
                            </a:schemeClr>
                          </a:solidFill>
                          <a:effectLst/>
                        </a:rPr>
                        <a:t>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773520016"/>
                  </a:ext>
                </a:extLst>
              </a:tr>
              <a:tr h="381377">
                <a:tc>
                  <a:txBody>
                    <a:bodyPr/>
                    <a:lstStyle/>
                    <a:p>
                      <a:endParaRPr lang="en-A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endParaRPr lang="en-AU" sz="20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algn="ctr" defTabSz="914400" rtl="0" eaLnBrk="1" latinLnBrk="0" hangingPunct="1"/>
                      <a:r>
                        <a:rPr lang="en-AU" sz="1600" kern="1200" dirty="0">
                          <a:solidFill>
                            <a:schemeClr val="accent1">
                              <a:lumMod val="50000"/>
                            </a:schemeClr>
                          </a:solidFill>
                          <a:effectLst/>
                        </a:rPr>
                        <a:t>1</a:t>
                      </a:r>
                      <a:endParaRPr lang="en-AU" sz="1600" kern="1200" dirty="0">
                        <a:solidFill>
                          <a:schemeClr val="accent1">
                            <a:lumMod val="50000"/>
                          </a:schemeClr>
                        </a:solidFill>
                        <a:effectLst/>
                        <a:latin typeface="+mn-lt"/>
                        <a:ea typeface="+mn-ea"/>
                        <a:cs typeface="+mn-cs"/>
                      </a:endParaRPr>
                    </a:p>
                  </a:txBody>
                  <a:tcPr marL="68580" marR="68580" marT="0" marB="0" anchor="b"/>
                </a:tc>
                <a:tc>
                  <a:txBody>
                    <a:bodyPr/>
                    <a:lstStyle/>
                    <a:p>
                      <a:pPr marL="0" algn="ctr" defTabSz="914400" rtl="0" eaLnBrk="1" latinLnBrk="0" hangingPunct="1"/>
                      <a:r>
                        <a:rPr lang="en-AU" sz="1600" kern="1200" dirty="0">
                          <a:solidFill>
                            <a:schemeClr val="accent1">
                              <a:lumMod val="50000"/>
                            </a:schemeClr>
                          </a:solidFill>
                          <a:effectLst/>
                        </a:rPr>
                        <a:t>S-5B</a:t>
                      </a:r>
                      <a:endParaRPr lang="en-AU" sz="1600" kern="1200" dirty="0">
                        <a:solidFill>
                          <a:schemeClr val="accent1">
                            <a:lumMod val="50000"/>
                          </a:schemeClr>
                        </a:solidFill>
                        <a:effectLst/>
                        <a:latin typeface="+mn-lt"/>
                        <a:ea typeface="+mn-ea"/>
                        <a:cs typeface="+mn-cs"/>
                      </a:endParaRPr>
                    </a:p>
                  </a:txBody>
                  <a:tcPr marL="68580" marR="68580" marT="0" marB="0" anchor="b"/>
                </a:tc>
                <a:tc>
                  <a:txBody>
                    <a:bodyPr/>
                    <a:lstStyle/>
                    <a:p>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803582657"/>
                  </a:ext>
                </a:extLst>
              </a:tr>
              <a:tr h="381377">
                <a:tc>
                  <a:txBody>
                    <a:bodyPr/>
                    <a:lstStyle/>
                    <a:p>
                      <a:endParaRPr lang="en-A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endParaRPr lang="en-AU" sz="20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algn="ctr" defTabSz="914400" rtl="0" eaLnBrk="1" latinLnBrk="0" hangingPunct="1"/>
                      <a:r>
                        <a:rPr lang="en-AU" sz="1600" kern="1200" dirty="0">
                          <a:solidFill>
                            <a:schemeClr val="accent1">
                              <a:lumMod val="50000"/>
                            </a:schemeClr>
                          </a:solidFill>
                          <a:effectLst/>
                        </a:rPr>
                        <a:t>1</a:t>
                      </a:r>
                      <a:endParaRPr lang="en-AU" sz="1600" kern="1200" dirty="0">
                        <a:solidFill>
                          <a:schemeClr val="accent1">
                            <a:lumMod val="50000"/>
                          </a:schemeClr>
                        </a:solidFill>
                        <a:effectLst/>
                        <a:latin typeface="+mn-lt"/>
                        <a:ea typeface="+mn-ea"/>
                        <a:cs typeface="+mn-cs"/>
                      </a:endParaRPr>
                    </a:p>
                  </a:txBody>
                  <a:tcPr marL="68580" marR="68580" marT="0" marB="0" anchor="b"/>
                </a:tc>
                <a:tc>
                  <a:txBody>
                    <a:bodyPr/>
                    <a:lstStyle/>
                    <a:p>
                      <a:pPr marL="0" algn="ctr" defTabSz="914400" rtl="0" eaLnBrk="1" latinLnBrk="0" hangingPunct="1"/>
                      <a:r>
                        <a:rPr lang="en-AU" sz="1600" kern="1200" dirty="0">
                          <a:solidFill>
                            <a:schemeClr val="accent1">
                              <a:lumMod val="50000"/>
                            </a:schemeClr>
                          </a:solidFill>
                          <a:effectLst/>
                        </a:rPr>
                        <a:t>Scheme</a:t>
                      </a:r>
                      <a:endParaRPr lang="en-AU" sz="1600" kern="1200" dirty="0">
                        <a:solidFill>
                          <a:schemeClr val="accent1">
                            <a:lumMod val="50000"/>
                          </a:schemeClr>
                        </a:solidFill>
                        <a:effectLst/>
                        <a:latin typeface="+mn-lt"/>
                        <a:ea typeface="+mn-ea"/>
                        <a:cs typeface="+mn-cs"/>
                      </a:endParaRPr>
                    </a:p>
                  </a:txBody>
                  <a:tcPr marL="68580" marR="68580" marT="0" marB="0" anchor="b"/>
                </a:tc>
                <a:tc>
                  <a:txBody>
                    <a:bodyPr/>
                    <a:lstStyle/>
                    <a:p>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797070040"/>
                  </a:ext>
                </a:extLst>
              </a:tr>
              <a:tr h="387423">
                <a:tc>
                  <a:txBody>
                    <a:bodyPr/>
                    <a:lstStyle/>
                    <a:p>
                      <a:r>
                        <a:rPr lang="en-US" sz="1600" dirty="0">
                          <a:effectLst/>
                        </a:rPr>
                        <a:t>Could Be Recognized</a:t>
                      </a:r>
                      <a:endParaRPr lang="en-A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800" b="1" dirty="0">
                          <a:solidFill>
                            <a:schemeClr val="accent1">
                              <a:lumMod val="50000"/>
                            </a:schemeClr>
                          </a:solidFill>
                          <a:effectLst/>
                        </a:rPr>
                        <a:t>7</a:t>
                      </a:r>
                      <a:endParaRPr lang="en-AU" sz="20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2</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S-5A</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2</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726582199"/>
                  </a:ext>
                </a:extLst>
              </a:tr>
              <a:tr h="321664">
                <a:tc>
                  <a:txBody>
                    <a:bodyPr/>
                    <a:lstStyle/>
                    <a:p>
                      <a:r>
                        <a:rPr lang="en-US" sz="1600">
                          <a:effectLst/>
                        </a:rPr>
                        <a:t> </a:t>
                      </a:r>
                      <a:endParaRPr lang="en-AU"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800" b="1" dirty="0">
                          <a:solidFill>
                            <a:schemeClr val="accent1">
                              <a:lumMod val="50000"/>
                            </a:schemeClr>
                          </a:solidFill>
                          <a:effectLst/>
                        </a:rPr>
                        <a:t> </a:t>
                      </a:r>
                      <a:endParaRPr lang="en-AU" sz="20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3</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S-5B</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3</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724164024"/>
                  </a:ext>
                </a:extLst>
              </a:tr>
              <a:tr h="332755">
                <a:tc>
                  <a:txBody>
                    <a:bodyPr/>
                    <a:lstStyle/>
                    <a:p>
                      <a:r>
                        <a:rPr lang="en-US" sz="2000">
                          <a:effectLst/>
                        </a:rPr>
                        <a:t> </a:t>
                      </a:r>
                      <a:endParaRPr lang="en-AU"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800" b="1" dirty="0">
                          <a:solidFill>
                            <a:schemeClr val="accent1">
                              <a:lumMod val="50000"/>
                            </a:schemeClr>
                          </a:solidFill>
                          <a:effectLst/>
                        </a:rPr>
                        <a:t> </a:t>
                      </a:r>
                      <a:endParaRPr lang="en-AU" sz="20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2</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Scheme</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2</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1600" dirty="0">
                          <a:solidFill>
                            <a:schemeClr val="accent1">
                              <a:lumMod val="50000"/>
                            </a:schemeClr>
                          </a:solidFill>
                          <a:effectLst/>
                        </a:rPr>
                        <a:t>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074447330"/>
                  </a:ext>
                </a:extLst>
              </a:tr>
              <a:tr h="321664">
                <a:tc>
                  <a:txBody>
                    <a:bodyPr/>
                    <a:lstStyle/>
                    <a:p>
                      <a:r>
                        <a:rPr lang="en-US" sz="1600" dirty="0">
                          <a:effectLst/>
                        </a:rPr>
                        <a:t>Not Recognized</a:t>
                      </a:r>
                      <a:endParaRPr lang="en-A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800" b="1" dirty="0">
                          <a:solidFill>
                            <a:schemeClr val="accent1">
                              <a:lumMod val="50000"/>
                            </a:schemeClr>
                          </a:solidFill>
                          <a:effectLst/>
                        </a:rPr>
                        <a:t>3</a:t>
                      </a:r>
                      <a:endParaRPr lang="en-AU" sz="20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2</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S-5B</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2</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648055027"/>
                  </a:ext>
                </a:extLst>
              </a:tr>
              <a:tr h="321664">
                <a:tc>
                  <a:txBody>
                    <a:bodyPr/>
                    <a:lstStyle/>
                    <a:p>
                      <a:r>
                        <a:rPr lang="en-US" sz="2000">
                          <a:effectLst/>
                        </a:rPr>
                        <a:t> </a:t>
                      </a:r>
                      <a:endParaRPr lang="en-AU" sz="2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800" b="1" dirty="0">
                          <a:solidFill>
                            <a:schemeClr val="accent1">
                              <a:lumMod val="50000"/>
                            </a:schemeClr>
                          </a:solidFill>
                          <a:effectLst/>
                        </a:rPr>
                        <a:t> </a:t>
                      </a:r>
                      <a:endParaRPr lang="en-AU" sz="20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1</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S-8B</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1</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dirty="0">
                          <a:solidFill>
                            <a:schemeClr val="accent1">
                              <a:lumMod val="50000"/>
                            </a:schemeClr>
                          </a:solidFill>
                          <a:effectLst/>
                        </a:rPr>
                        <a:t>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035184706"/>
                  </a:ext>
                </a:extLst>
              </a:tr>
              <a:tr h="335715">
                <a:tc>
                  <a:txBody>
                    <a:bodyPr/>
                    <a:lstStyle/>
                    <a:p>
                      <a:r>
                        <a:rPr lang="en-US" sz="2000" dirty="0">
                          <a:effectLst/>
                        </a:rPr>
                        <a:t>Total</a:t>
                      </a:r>
                      <a:endParaRPr lang="en-A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2000" b="1" dirty="0">
                          <a:solidFill>
                            <a:schemeClr val="accent1">
                              <a:lumMod val="50000"/>
                            </a:schemeClr>
                          </a:solidFill>
                          <a:effectLst/>
                        </a:rPr>
                        <a:t>13</a:t>
                      </a:r>
                      <a:endParaRPr lang="en-AU" sz="24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2000" dirty="0">
                          <a:solidFill>
                            <a:schemeClr val="accent1">
                              <a:lumMod val="50000"/>
                            </a:schemeClr>
                          </a:solidFill>
                          <a:effectLst/>
                        </a:rPr>
                        <a:t> </a:t>
                      </a:r>
                      <a:endParaRPr lang="en-AU" sz="24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2000" dirty="0">
                          <a:solidFill>
                            <a:schemeClr val="accent1">
                              <a:lumMod val="50000"/>
                            </a:schemeClr>
                          </a:solidFill>
                          <a:effectLst/>
                        </a:rPr>
                        <a:t> </a:t>
                      </a:r>
                      <a:endParaRPr lang="en-AU" sz="24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US" sz="2000" b="1" dirty="0">
                          <a:solidFill>
                            <a:schemeClr val="accent1">
                              <a:lumMod val="50000"/>
                            </a:schemeClr>
                          </a:solidFill>
                          <a:effectLst/>
                        </a:rPr>
                        <a:t>10</a:t>
                      </a:r>
                      <a:endParaRPr lang="en-AU" sz="2400" b="1"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1600">
                          <a:solidFill>
                            <a:schemeClr val="accent1">
                              <a:lumMod val="50000"/>
                            </a:schemeClr>
                          </a:solidFill>
                          <a:effectLst/>
                        </a:rPr>
                        <a:t> </a:t>
                      </a:r>
                      <a:endParaRPr lang="en-AU"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1600" dirty="0">
                          <a:solidFill>
                            <a:schemeClr val="accent1">
                              <a:lumMod val="50000"/>
                            </a:schemeClr>
                          </a:solidFill>
                          <a:effectLst/>
                        </a:rPr>
                        <a:t> </a:t>
                      </a:r>
                      <a:endParaRPr lang="en-AU"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186358900"/>
                  </a:ext>
                </a:extLst>
              </a:tr>
            </a:tbl>
          </a:graphicData>
        </a:graphic>
      </p:graphicFrame>
      <p:sp>
        <p:nvSpPr>
          <p:cNvPr id="10" name="TextBox 9">
            <a:extLst>
              <a:ext uri="{FF2B5EF4-FFF2-40B4-BE49-F238E27FC236}">
                <a16:creationId xmlns:a16="http://schemas.microsoft.com/office/drawing/2014/main" id="{4EF6B4CC-5A0A-4D55-BF83-12CE9E64783E}"/>
              </a:ext>
            </a:extLst>
          </p:cNvPr>
          <p:cNvSpPr txBox="1"/>
          <p:nvPr/>
        </p:nvSpPr>
        <p:spPr>
          <a:xfrm>
            <a:off x="3734224" y="986125"/>
            <a:ext cx="4575633" cy="892552"/>
          </a:xfrm>
          <a:prstGeom prst="rect">
            <a:avLst/>
          </a:prstGeom>
          <a:noFill/>
        </p:spPr>
        <p:txBody>
          <a:bodyPr wrap="square">
            <a:spAutoFit/>
          </a:bodyPr>
          <a:lstStyle/>
          <a:p>
            <a:r>
              <a:rPr lang="en-AU" sz="2400" b="1" dirty="0">
                <a:solidFill>
                  <a:srgbClr val="3C8C93"/>
                </a:solidFill>
                <a:latin typeface="Calibri" panose="020F0502020204030204" pitchFamily="34" charset="0"/>
                <a:ea typeface="Times New Roman" panose="02020603050405020304" pitchFamily="18" charset="0"/>
                <a:cs typeface="Calibri" panose="020F0502020204030204" pitchFamily="34" charset="0"/>
              </a:rPr>
              <a:t>Result of submissions from IBSC45</a:t>
            </a:r>
          </a:p>
          <a:p>
            <a:r>
              <a:rPr lang="en-AU" sz="2800" dirty="0">
                <a:latin typeface="Arial" panose="020B0604020202020204" pitchFamily="34" charset="0"/>
                <a:ea typeface="Times New Roman" panose="02020603050405020304" pitchFamily="18" charset="0"/>
                <a:cs typeface="Arial" panose="020B0604020202020204" pitchFamily="34" charset="0"/>
              </a:rPr>
              <a:t> </a:t>
            </a:r>
            <a:endParaRPr lang="en-AU" sz="2800" dirty="0">
              <a:solidFill>
                <a:srgbClr val="3C8C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05188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a:xfrm>
            <a:off x="838200" y="1448203"/>
            <a:ext cx="10515600" cy="549275"/>
          </a:xfrm>
          <a:solidFill>
            <a:schemeClr val="accent1">
              <a:lumMod val="20000"/>
              <a:lumOff val="80000"/>
            </a:schemeClr>
          </a:solidFill>
        </p:spPr>
        <p:txBody>
          <a:bodyPr>
            <a:normAutofit fontScale="90000"/>
          </a:bodyPr>
          <a:lstStyle/>
          <a:p>
            <a:r>
              <a:rPr lang="en-GB" sz="4000" b="1" dirty="0">
                <a:solidFill>
                  <a:schemeClr val="accent1">
                    <a:lumMod val="75000"/>
                  </a:schemeClr>
                </a:solidFill>
              </a:rPr>
              <a:t>Important Findings</a:t>
            </a:r>
            <a:endParaRPr lang="en-US" sz="3600" b="1" dirty="0">
              <a:solidFill>
                <a:schemeClr val="accent1">
                  <a:lumMod val="75000"/>
                </a:schemeClr>
              </a:solidFill>
            </a:endParaRPr>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p:txBody>
          <a:bodyPr/>
          <a:lstStyle/>
          <a:p>
            <a:r>
              <a:rPr lang="en-US" dirty="0"/>
              <a:t>The increasing number of deficient submissions caused additional workload to the Board</a:t>
            </a:r>
          </a:p>
          <a:p>
            <a:r>
              <a:rPr lang="en-US" dirty="0"/>
              <a:t>Second annual meeting is required to finalize reviews of the deficient submission</a:t>
            </a:r>
          </a:p>
          <a:p>
            <a:r>
              <a:rPr lang="en-US" dirty="0"/>
              <a:t>The need to increase number of Board member from 10 to 12 requires revision of </a:t>
            </a:r>
            <a:r>
              <a:rPr lang="en-US" dirty="0" err="1"/>
              <a:t>ToR</a:t>
            </a:r>
            <a:r>
              <a:rPr lang="en-US" dirty="0"/>
              <a:t>. ICA approved the plan. Need IRCC approval.</a:t>
            </a:r>
          </a:p>
          <a:p>
            <a:r>
              <a:rPr lang="en-US" dirty="0"/>
              <a:t>Interns from the Empowering Woman in Hydrography project shows positive results. </a:t>
            </a:r>
          </a:p>
          <a:p>
            <a:endParaRPr lang="en-US" dirty="0"/>
          </a:p>
        </p:txBody>
      </p:sp>
    </p:spTree>
    <p:extLst>
      <p:ext uri="{BB962C8B-B14F-4D97-AF65-F5344CB8AC3E}">
        <p14:creationId xmlns:p14="http://schemas.microsoft.com/office/powerpoint/2010/main" val="344787312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a:xfrm>
            <a:off x="838200" y="1358373"/>
            <a:ext cx="10515600" cy="549275"/>
          </a:xfrm>
          <a:solidFill>
            <a:schemeClr val="accent1">
              <a:lumMod val="20000"/>
              <a:lumOff val="80000"/>
            </a:schemeClr>
          </a:solidFill>
        </p:spPr>
        <p:txBody>
          <a:bodyPr>
            <a:normAutofit fontScale="90000"/>
          </a:bodyPr>
          <a:lstStyle/>
          <a:p>
            <a:r>
              <a:rPr lang="en-GB" sz="4000" b="1" dirty="0">
                <a:solidFill>
                  <a:schemeClr val="accent1">
                    <a:lumMod val="75000"/>
                  </a:schemeClr>
                </a:solidFill>
              </a:rPr>
              <a:t>The IRCC is invited to:</a:t>
            </a:r>
            <a:endParaRPr lang="en-US" sz="3600" b="1" dirty="0">
              <a:solidFill>
                <a:schemeClr val="accent1">
                  <a:lumMod val="75000"/>
                </a:schemeClr>
              </a:solidFill>
            </a:endParaRPr>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838200" y="1831298"/>
            <a:ext cx="10515600" cy="4351338"/>
          </a:xfrm>
        </p:spPr>
        <p:txBody>
          <a:bodyPr>
            <a:normAutofit lnSpcReduction="10000"/>
          </a:bodyPr>
          <a:lstStyle/>
          <a:p>
            <a:pPr marL="342900" indent="-342900">
              <a:buFont typeface="+mj-lt"/>
              <a:buAutoNum type="alphaLcParenR"/>
            </a:pPr>
            <a:r>
              <a:rPr lang="en-ID" sz="2000" b="0" i="0" u="none" strike="noStrike" baseline="0" dirty="0">
                <a:solidFill>
                  <a:srgbClr val="000000"/>
                </a:solidFill>
              </a:rPr>
              <a:t>Note this report. </a:t>
            </a:r>
          </a:p>
          <a:p>
            <a:pPr marL="342900" indent="-342900">
              <a:buFont typeface="+mj-lt"/>
              <a:buAutoNum type="alphaLcParenR"/>
            </a:pPr>
            <a:r>
              <a:rPr lang="en-GB" sz="2000" b="0" i="0" u="none" strike="noStrike" baseline="0" dirty="0">
                <a:solidFill>
                  <a:srgbClr val="000000"/>
                </a:solidFill>
              </a:rPr>
              <a:t>Acknowledge the work done by the IBSC members despite the difficulties imposed by the hybrid format of IBSC45, to review all 13 submissions received as well as offering intersessional revisions to 10. </a:t>
            </a:r>
          </a:p>
          <a:p>
            <a:pPr marL="342900" indent="-342900">
              <a:buFont typeface="+mj-lt"/>
              <a:buAutoNum type="alphaLcParenR"/>
            </a:pPr>
            <a:r>
              <a:rPr lang="en-GB" sz="2000" b="0" i="0" u="none" strike="noStrike" baseline="0" dirty="0">
                <a:solidFill>
                  <a:srgbClr val="000000"/>
                </a:solidFill>
              </a:rPr>
              <a:t>Encourage Member States and submitting institutions to engage with the IHO Secretariat early in the process of them preparing submissions for programme recognition. </a:t>
            </a:r>
          </a:p>
          <a:p>
            <a:pPr marL="342900" indent="-342900">
              <a:buFont typeface="+mj-lt"/>
              <a:buAutoNum type="alphaLcParenR"/>
            </a:pPr>
            <a:r>
              <a:rPr lang="en-GB" sz="2000" b="0" i="0" u="none" strike="noStrike" baseline="0" dirty="0">
                <a:solidFill>
                  <a:srgbClr val="000000"/>
                </a:solidFill>
              </a:rPr>
              <a:t>Encourage Member States and submitting institutions to consult the Guidelines, the FAQs and the White Paper (IHR-Nov-2017 – Article: Maintaining the Standards of Competence for Hydrographic Surveyors and Nautical Cartographers) early in the process of preparing submissions for programme recognition. </a:t>
            </a:r>
          </a:p>
          <a:p>
            <a:pPr marL="342900" indent="-342900">
              <a:buFont typeface="+mj-lt"/>
              <a:buAutoNum type="alphaLcParenR"/>
            </a:pPr>
            <a:r>
              <a:rPr lang="en-GB" sz="2000" b="0" i="0" u="none" strike="noStrike" baseline="0" dirty="0">
                <a:solidFill>
                  <a:srgbClr val="000000"/>
                </a:solidFill>
              </a:rPr>
              <a:t>Agree with the IBSC Proposed Work Plan – Q2 2022 to Q2 2023 (Annex B). </a:t>
            </a:r>
          </a:p>
          <a:p>
            <a:pPr marL="342900" indent="-342900">
              <a:buFont typeface="+mj-lt"/>
              <a:buAutoNum type="alphaLcParenR"/>
            </a:pPr>
            <a:r>
              <a:rPr lang="en-GB" sz="2000" b="0" i="0" u="none" strike="noStrike" baseline="0" dirty="0">
                <a:solidFill>
                  <a:srgbClr val="000000"/>
                </a:solidFill>
              </a:rPr>
              <a:t>Approve the Revised Term of Reference with the increase in the number of Members to 12 with more two Members from the ICA (Annex C). </a:t>
            </a:r>
          </a:p>
          <a:p>
            <a:pPr marL="342900" indent="-342900">
              <a:buFont typeface="+mj-lt"/>
              <a:buAutoNum type="alphaLcParenR"/>
            </a:pPr>
            <a:r>
              <a:rPr lang="en-GB" sz="2000" b="0" i="0" u="none" strike="noStrike" baseline="0" dirty="0">
                <a:solidFill>
                  <a:srgbClr val="000000"/>
                </a:solidFill>
              </a:rPr>
              <a:t>Take any other actions as appropriate. </a:t>
            </a:r>
            <a:endParaRPr lang="en-US" dirty="0"/>
          </a:p>
        </p:txBody>
      </p:sp>
    </p:spTree>
    <p:extLst>
      <p:ext uri="{BB962C8B-B14F-4D97-AF65-F5344CB8AC3E}">
        <p14:creationId xmlns:p14="http://schemas.microsoft.com/office/powerpoint/2010/main" val="2071677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5094</TotalTime>
  <Words>636</Words>
  <Application>Microsoft Office PowerPoint</Application>
  <PresentationFormat>Widescreen</PresentationFormat>
  <Paragraphs>206</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Verdana</vt:lpstr>
      <vt:lpstr>Office Theme</vt:lpstr>
      <vt:lpstr>PowerPoint Presentation</vt:lpstr>
      <vt:lpstr>IBSC Membership and its Role</vt:lpstr>
      <vt:lpstr>Key Achievements</vt:lpstr>
      <vt:lpstr>IBSC45- Cadiz, Spain - Hybrid</vt:lpstr>
      <vt:lpstr>PowerPoint Presentation</vt:lpstr>
      <vt:lpstr>PowerPoint Presentation</vt:lpstr>
      <vt:lpstr>Important Findings</vt:lpstr>
      <vt:lpstr>The IRCC is invited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Technical Coordination Meeting 22Sep2020</dc:title>
  <dc:creator>Alberto Costa Neves</dc:creator>
  <cp:lastModifiedBy>Sobri Syawie</cp:lastModifiedBy>
  <cp:revision>56</cp:revision>
  <dcterms:created xsi:type="dcterms:W3CDTF">2020-09-20T17:50:33Z</dcterms:created>
  <dcterms:modified xsi:type="dcterms:W3CDTF">2022-06-06T22:12:47Z</dcterms:modified>
</cp:coreProperties>
</file>