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0ACA8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63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07F85-E674-43CC-987E-4BE55E31E0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075A09-2A4E-4C58-ADED-9AF474DF99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F375E-D998-4D5B-AF8B-D51B7B118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0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AFDE3-1F29-468C-86CB-3098A8847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2DCCE-461C-42DA-BDC0-3EA8E38F7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10ED96-6614-47E2-8F71-DC425B9EBF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E8BEC5-A04B-4BB6-81B9-C9DCF5F1062E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41377-C9CA-4B25-A76D-CC1F199E9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A2ACF-E322-49DD-AF67-D13553C73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66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20CBC3-1436-4450-8CC5-220AC104A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6526E5-EC6E-4FB3-A0DB-388FCA0BB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CCE60-85AE-4886-BF16-C5CBFA009D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FA822-2C07-4746-9030-3F8446747D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A2B7AB7B-9C44-433D-B14D-861586A545B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015644"/>
            <a:ext cx="2608028" cy="86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6AFDE94-252B-4BA4-B1A6-67924CBFCB10}"/>
              </a:ext>
            </a:extLst>
          </p:cNvPr>
          <p:cNvSpPr/>
          <p:nvPr userDrawn="1"/>
        </p:nvSpPr>
        <p:spPr>
          <a:xfrm>
            <a:off x="0" y="0"/>
            <a:ext cx="12192000" cy="6012386"/>
          </a:xfrm>
          <a:prstGeom prst="rect">
            <a:avLst/>
          </a:prstGeom>
          <a:solidFill>
            <a:schemeClr val="accent1">
              <a:lumMod val="20000"/>
              <a:lumOff val="80000"/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B62E2AD2-3C00-4E35-B290-A79E510E86D7}"/>
              </a:ext>
            </a:extLst>
          </p:cNvPr>
          <p:cNvSpPr txBox="1">
            <a:spLocks/>
          </p:cNvSpPr>
          <p:nvPr userDrawn="1"/>
        </p:nvSpPr>
        <p:spPr>
          <a:xfrm>
            <a:off x="3855457" y="6311900"/>
            <a:ext cx="5297184" cy="412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IRCC14</a:t>
            </a:r>
            <a:br>
              <a:rPr lang="en-US" altLang="ja-JP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kern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Denpasar - Bali, Indonesia + VTC (Hybrid Meeting)</a:t>
            </a:r>
            <a:r>
              <a:rPr lang="de-DE" sz="1200" kern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06 – 08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June 2022</a:t>
            </a:r>
          </a:p>
        </p:txBody>
      </p:sp>
    </p:spTree>
    <p:extLst>
      <p:ext uri="{BB962C8B-B14F-4D97-AF65-F5344CB8AC3E}">
        <p14:creationId xmlns:p14="http://schemas.microsoft.com/office/powerpoint/2010/main" val="2171425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/>
          <p:cNvSpPr txBox="1">
            <a:spLocks/>
          </p:cNvSpPr>
          <p:nvPr/>
        </p:nvSpPr>
        <p:spPr>
          <a:xfrm>
            <a:off x="469784" y="1761526"/>
            <a:ext cx="11232858" cy="194085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ja-JP" sz="27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Item</a:t>
            </a:r>
          </a:p>
          <a:p>
            <a:endParaRPr kumimoji="1" lang="en-US" altLang="ja-JP" sz="27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sz="14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IRCC Body</a:t>
            </a:r>
            <a:endParaRPr kumimoji="1" lang="en-US" altLang="ja-JP" sz="9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kumimoji="1" lang="en-US" altLang="ja-JP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kumimoji="1" lang="en-US" altLang="ja-JP" b="1" dirty="0">
                <a:solidFill>
                  <a:schemeClr val="accent1">
                    <a:lumMod val="75000"/>
                  </a:schemeClr>
                </a:solidFill>
              </a:rPr>
              <a:t>Report to IRCC14</a:t>
            </a:r>
          </a:p>
          <a:p>
            <a:endParaRPr kumimoji="1" lang="en-US" altLang="ja-JP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kumimoji="1" lang="en-US" sz="6000" b="1" dirty="0">
                <a:solidFill>
                  <a:schemeClr val="accent1">
                    <a:lumMod val="75000"/>
                  </a:schemeClr>
                </a:solidFill>
              </a:rPr>
              <a:t>Denpasar - Bali, Indonesia + VTC (Hybrid Meeting)</a:t>
            </a:r>
            <a:endParaRPr kumimoji="1" lang="en-US" altLang="ja-JP" sz="60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kumimoji="1" lang="en-US" altLang="ja-JP" sz="6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kumimoji="1" lang="en-US" altLang="ja-JP" sz="6000" b="1" dirty="0">
                <a:solidFill>
                  <a:schemeClr val="accent1">
                    <a:lumMod val="75000"/>
                  </a:schemeClr>
                </a:solidFill>
              </a:rPr>
              <a:t>6 – 8 June 2022</a:t>
            </a:r>
            <a:endParaRPr kumimoji="1" lang="ja-JP" altLang="en-US" sz="6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1524000" y="3691019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en-US" altLang="ja-JP" sz="28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ja-JP" altLang="en-US" sz="2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altLang="ja-JP" sz="28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By XXXX</a:t>
            </a:r>
          </a:p>
          <a:p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XXXX Chair</a:t>
            </a:r>
          </a:p>
          <a:p>
            <a:endParaRPr kumimoji="1" lang="en-US" altLang="ja-JP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kumimoji="1" lang="ja-JP" alt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577310" y="6279867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IRCC14-0X.XX</a:t>
            </a:r>
            <a:endParaRPr kumimoji="1" lang="ja-JP" alt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CBCA-3CAC-486E-A0B9-46B6C5FF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B6D3E-28D8-47C5-829C-60BBA67DC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467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31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Technical Coordination Meeting 22Sep2020</dc:title>
  <dc:creator>Alberto Costa Neves</dc:creator>
  <cp:lastModifiedBy>Leonel Manteigas</cp:lastModifiedBy>
  <cp:revision>39</cp:revision>
  <dcterms:created xsi:type="dcterms:W3CDTF">2020-09-20T17:50:33Z</dcterms:created>
  <dcterms:modified xsi:type="dcterms:W3CDTF">2022-02-21T09:53:19Z</dcterms:modified>
</cp:coreProperties>
</file>