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9C943-099A-88C8-14C0-6507CFBDD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052279-C658-5FDE-1290-557F7FE88599}"/>
              </a:ext>
            </a:extLst>
          </p:cNvPr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F1144E3-2863-ECF5-33E4-B6E244E0135E}"/>
                </a:ext>
              </a:extLst>
            </p:cNvPr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74265032-BC38-F289-6F84-4BA4885015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0757B83-2A82-A336-14F9-79CB703A99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034306F-EEB9-F4D1-CA28-0555C34B6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3447408" y="6332495"/>
            <a:ext cx="5297184" cy="412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IRCC15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Tokyo, Japan</a:t>
            </a:r>
            <a:r>
              <a:rPr lang="de-DE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12 – 14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-1"/>
            <a:ext cx="12192000" cy="6332495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79571" y="2578043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b="1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IRCC15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200" b="1" dirty="0">
                <a:solidFill>
                  <a:schemeClr val="accent1">
                    <a:lumMod val="75000"/>
                  </a:schemeClr>
                </a:solidFill>
              </a:rPr>
              <a:t>Tokyo, Japan</a:t>
            </a:r>
          </a:p>
          <a:p>
            <a:r>
              <a:rPr kumimoji="1" lang="en-US" altLang="ja-JP" sz="5200" b="1" dirty="0">
                <a:solidFill>
                  <a:schemeClr val="accent1">
                    <a:lumMod val="75000"/>
                  </a:schemeClr>
                </a:solidFill>
              </a:rPr>
              <a:t>12 – 14 June 2023</a:t>
            </a:r>
            <a:endParaRPr kumimoji="1" lang="ja-JP" altLang="en-US" sz="5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XXXX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XXXX 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IRCC15-07.XX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271" y="199184"/>
            <a:ext cx="9390529" cy="549275"/>
          </a:xfrm>
          <a:noFill/>
        </p:spPr>
        <p:txBody>
          <a:bodyPr>
            <a:normAutofit fontScale="90000"/>
          </a:bodyPr>
          <a:lstStyle/>
          <a:p>
            <a:r>
              <a:rPr lang="pt-PT" sz="4000" b="1" dirty="0">
                <a:solidFill>
                  <a:schemeClr val="accent1">
                    <a:lumMod val="75000"/>
                  </a:schemeClr>
                </a:solidFill>
              </a:rPr>
              <a:t>Title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1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12" y="230654"/>
            <a:ext cx="9426388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Proposals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7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22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Title</vt:lpstr>
      <vt:lpstr>Proposals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48</cp:revision>
  <dcterms:created xsi:type="dcterms:W3CDTF">2020-09-20T17:50:33Z</dcterms:created>
  <dcterms:modified xsi:type="dcterms:W3CDTF">2023-04-04T16:59:05Z</dcterms:modified>
</cp:coreProperties>
</file>