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1" r:id="rId4"/>
    <p:sldId id="262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72C4"/>
    <a:srgbClr val="00ACA8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5" d="100"/>
          <a:sy n="85" d="100"/>
        </p:scale>
        <p:origin x="47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tif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007F85-E674-43CC-987E-4BE55E31E0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075A09-2A4E-4C58-ADED-9AF474DF99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1F375E-D998-4D5B-AF8B-D51B7B118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A87E5-14E0-4CBB-BB8E-CD3BE4DBA377}" type="slidenum">
              <a:rPr lang="en-US" smtClean="0"/>
              <a:t>‹#›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B59C943-099A-88C8-14C0-6507CFBDD3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91319" y="0"/>
            <a:ext cx="3437937" cy="1145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1807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BAFDE3-1F29-468C-86CB-3098A8847A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52DCCE-461C-42DA-BDC0-3EA8E38F7E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47850"/>
            <a:ext cx="10515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10ED96-6614-47E2-8F71-DC425B9EBFA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5E8BEC5-A04B-4BB6-81B9-C9DCF5F1062E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641377-C9CA-4B25-A76D-CC1F199E91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7A2ACF-E322-49DD-AF67-D13553C736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A87E5-14E0-4CBB-BB8E-CD3BE4DBA377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7B052279-C658-5FDE-1290-557F7FE88599}"/>
              </a:ext>
            </a:extLst>
          </p:cNvPr>
          <p:cNvGrpSpPr/>
          <p:nvPr userDrawn="1"/>
        </p:nvGrpSpPr>
        <p:grpSpPr>
          <a:xfrm>
            <a:off x="-2" y="0"/>
            <a:ext cx="1884105" cy="1887824"/>
            <a:chOff x="-2" y="0"/>
            <a:chExt cx="1884105" cy="1887824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3F1144E3-2863-ECF5-33E4-B6E244E0135E}"/>
                </a:ext>
              </a:extLst>
            </p:cNvPr>
            <p:cNvGrpSpPr/>
            <p:nvPr/>
          </p:nvGrpSpPr>
          <p:grpSpPr>
            <a:xfrm>
              <a:off x="-2" y="818"/>
              <a:ext cx="1884105" cy="1887006"/>
              <a:chOff x="-2" y="818"/>
              <a:chExt cx="1884105" cy="1887006"/>
            </a:xfrm>
          </p:grpSpPr>
          <p:pic>
            <p:nvPicPr>
              <p:cNvPr id="10" name="Picture 9">
                <a:extLst>
                  <a:ext uri="{FF2B5EF4-FFF2-40B4-BE49-F238E27FC236}">
                    <a16:creationId xmlns:a16="http://schemas.microsoft.com/office/drawing/2014/main" id="{74265032-BC38-F289-6F84-4BA48850157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939566" y="818"/>
                <a:ext cx="944537" cy="941640"/>
              </a:xfrm>
              <a:prstGeom prst="rect">
                <a:avLst/>
              </a:prstGeom>
            </p:spPr>
          </p:pic>
          <p:pic>
            <p:nvPicPr>
              <p:cNvPr id="11" name="Picture 10">
                <a:extLst>
                  <a:ext uri="{FF2B5EF4-FFF2-40B4-BE49-F238E27FC236}">
                    <a16:creationId xmlns:a16="http://schemas.microsoft.com/office/drawing/2014/main" id="{D0757B83-2A82-A336-14F9-79CB703A992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-2" y="942458"/>
                <a:ext cx="939567" cy="945366"/>
              </a:xfrm>
              <a:prstGeom prst="rect">
                <a:avLst/>
              </a:prstGeom>
            </p:spPr>
          </p:pic>
        </p:grpSp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6034306F-EEB9-F4D1-CA28-0555C34B696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" y="0"/>
              <a:ext cx="939567" cy="94245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551466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220CBC3-1436-4450-8CC5-220AC104AD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6526E5-EC6E-4FB3-A0DB-388FCA0BB2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5CCE60-85AE-4886-BF16-C5CBFA009D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2FA822-2C07-4746-9030-3F8446747D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FA87E5-14E0-4CBB-BB8E-CD3BE4DBA37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715E19EA-6F6B-4D0A-ACD3-CFA9BE6BD5E5}"/>
              </a:ext>
            </a:extLst>
          </p:cNvPr>
          <p:cNvSpPr txBox="1">
            <a:spLocks/>
          </p:cNvSpPr>
          <p:nvPr userDrawn="1"/>
        </p:nvSpPr>
        <p:spPr>
          <a:xfrm>
            <a:off x="3447408" y="6332495"/>
            <a:ext cx="5297184" cy="412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IRCC15</a:t>
            </a:r>
            <a:br>
              <a:rPr lang="en-US" altLang="ja-JP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ja-JP" sz="1200" kern="1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Tokyo, Japan</a:t>
            </a:r>
            <a:r>
              <a:rPr lang="de-DE" sz="1200" kern="1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12 – 14</a:t>
            </a:r>
            <a:r>
              <a:rPr lang="de-DE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June 2023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6AFDE94-252B-4BA4-B1A6-67924CBFCB10}"/>
              </a:ext>
            </a:extLst>
          </p:cNvPr>
          <p:cNvSpPr/>
          <p:nvPr userDrawn="1"/>
        </p:nvSpPr>
        <p:spPr>
          <a:xfrm>
            <a:off x="0" y="-1"/>
            <a:ext cx="12192000" cy="6332495"/>
          </a:xfrm>
          <a:prstGeom prst="rect">
            <a:avLst/>
          </a:prstGeom>
          <a:solidFill>
            <a:schemeClr val="accent1">
              <a:lumMod val="20000"/>
              <a:lumOff val="80000"/>
              <a:alpha val="2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425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タイトル 1"/>
          <p:cNvSpPr txBox="1">
            <a:spLocks/>
          </p:cNvSpPr>
          <p:nvPr/>
        </p:nvSpPr>
        <p:spPr>
          <a:xfrm>
            <a:off x="479571" y="2578043"/>
            <a:ext cx="11232858" cy="1940857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2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kumimoji="1" lang="en-US" altLang="ja-JP" sz="271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RHC</a:t>
            </a:r>
          </a:p>
          <a:p>
            <a:endParaRPr kumimoji="1" lang="en-US" altLang="ja-JP" sz="271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kumimoji="1" lang="en-US" altLang="ja-JP" b="1" dirty="0">
                <a:solidFill>
                  <a:schemeClr val="accent1">
                    <a:lumMod val="75000"/>
                  </a:schemeClr>
                </a:solidFill>
              </a:rPr>
              <a:t>Report to IRCC15</a:t>
            </a:r>
          </a:p>
          <a:p>
            <a:endParaRPr kumimoji="1" lang="en-US" altLang="ja-JP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kumimoji="1" lang="en-US" altLang="ja-JP" sz="5200" b="1" dirty="0">
                <a:solidFill>
                  <a:schemeClr val="accent1">
                    <a:lumMod val="75000"/>
                  </a:schemeClr>
                </a:solidFill>
              </a:rPr>
              <a:t>Tokyo, Japan</a:t>
            </a:r>
          </a:p>
          <a:p>
            <a:r>
              <a:rPr kumimoji="1" lang="en-US" altLang="ja-JP" sz="5200" b="1" dirty="0">
                <a:solidFill>
                  <a:schemeClr val="accent1">
                    <a:lumMod val="75000"/>
                  </a:schemeClr>
                </a:solidFill>
              </a:rPr>
              <a:t>12 – 14 June 2023</a:t>
            </a:r>
            <a:endParaRPr kumimoji="1" lang="ja-JP" altLang="en-US" sz="5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サブタイトル 2"/>
          <p:cNvSpPr txBox="1">
            <a:spLocks/>
          </p:cNvSpPr>
          <p:nvPr/>
        </p:nvSpPr>
        <p:spPr>
          <a:xfrm>
            <a:off x="1524000" y="3691019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kumimoji="1" lang="en-US" altLang="ja-JP" sz="2800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ja-JP" altLang="en-US" sz="2800" dirty="0">
                <a:solidFill>
                  <a:schemeClr val="bg2">
                    <a:lumMod val="50000"/>
                  </a:schemeClr>
                </a:solidFill>
              </a:rPr>
              <a:t> </a:t>
            </a:r>
            <a:endParaRPr lang="en-US" altLang="ja-JP" sz="2800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kumimoji="1" lang="en-US" altLang="ja-JP" sz="2800" dirty="0">
                <a:solidFill>
                  <a:schemeClr val="accent1">
                    <a:lumMod val="75000"/>
                  </a:schemeClr>
                </a:solidFill>
              </a:rPr>
              <a:t>By XXXX</a:t>
            </a:r>
          </a:p>
          <a:p>
            <a:r>
              <a:rPr kumimoji="1" lang="en-US" altLang="ja-JP" sz="2800" dirty="0">
                <a:solidFill>
                  <a:schemeClr val="accent1">
                    <a:lumMod val="75000"/>
                  </a:schemeClr>
                </a:solidFill>
              </a:rPr>
              <a:t>XXXX Chair</a:t>
            </a:r>
          </a:p>
          <a:p>
            <a:endParaRPr kumimoji="1" lang="en-US" altLang="ja-JP" sz="2800" dirty="0">
              <a:solidFill>
                <a:schemeClr val="accent1">
                  <a:lumMod val="75000"/>
                </a:schemeClr>
              </a:solidFill>
            </a:endParaRPr>
          </a:p>
          <a:p>
            <a:endParaRPr kumimoji="1" lang="ja-JP" altLang="en-US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9577310" y="6279867"/>
            <a:ext cx="259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800" dirty="0">
                <a:solidFill>
                  <a:schemeClr val="accent1">
                    <a:lumMod val="75000"/>
                  </a:schemeClr>
                </a:solidFill>
              </a:rPr>
              <a:t>IRCC15-06.XX</a:t>
            </a:r>
            <a:endParaRPr kumimoji="1" lang="ja-JP" altLang="en-US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82624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C0CBCA-3CAC-486E-A0B9-46B6C5FF16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63271" y="199184"/>
            <a:ext cx="9390529" cy="549275"/>
          </a:xfrm>
          <a:noFill/>
        </p:spPr>
        <p:txBody>
          <a:bodyPr>
            <a:normAutofit fontScale="90000"/>
          </a:bodyPr>
          <a:lstStyle/>
          <a:p>
            <a:r>
              <a:rPr lang="en-GB" sz="4000" b="1" dirty="0">
                <a:solidFill>
                  <a:schemeClr val="accent1">
                    <a:lumMod val="75000"/>
                  </a:schemeClr>
                </a:solidFill>
              </a:rPr>
              <a:t>K</a:t>
            </a:r>
            <a:r>
              <a:rPr lang="en-US" sz="4000" b="1" dirty="0" err="1">
                <a:solidFill>
                  <a:schemeClr val="accent1">
                    <a:lumMod val="75000"/>
                  </a:schemeClr>
                </a:solidFill>
              </a:rPr>
              <a:t>ey</a:t>
            </a:r>
            <a:r>
              <a:rPr lang="en-US" sz="4000" b="1" dirty="0">
                <a:solidFill>
                  <a:schemeClr val="accent1">
                    <a:lumMod val="75000"/>
                  </a:schemeClr>
                </a:solidFill>
              </a:rPr>
              <a:t> Achievements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DB6D3E-28D8-47C5-829C-60BBA67DC2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0168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C0CBCA-3CAC-486E-A0B9-46B6C5FF16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8447" y="190219"/>
            <a:ext cx="9435353" cy="549275"/>
          </a:xfrm>
          <a:noFill/>
        </p:spPr>
        <p:txBody>
          <a:bodyPr>
            <a:normAutofit fontScale="90000"/>
          </a:bodyPr>
          <a:lstStyle/>
          <a:p>
            <a:r>
              <a:rPr lang="en-GB" sz="4000" b="1" dirty="0">
                <a:solidFill>
                  <a:schemeClr val="accent1">
                    <a:lumMod val="75000"/>
                  </a:schemeClr>
                </a:solidFill>
              </a:rPr>
              <a:t>Important Findings (RHC top 3 challenges)</a:t>
            </a:r>
            <a:r>
              <a:rPr lang="en-GB" sz="36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en-US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DB6D3E-28D8-47C5-829C-60BBA67DC2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8731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C0CBCA-3CAC-486E-A0B9-46B6C5FF16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54306" y="208149"/>
            <a:ext cx="9399494" cy="549275"/>
          </a:xfrm>
          <a:noFill/>
        </p:spPr>
        <p:txBody>
          <a:bodyPr>
            <a:normAutofit fontScale="90000"/>
          </a:bodyPr>
          <a:lstStyle/>
          <a:p>
            <a:r>
              <a:rPr lang="en-GB" sz="4000" b="1" dirty="0">
                <a:solidFill>
                  <a:schemeClr val="accent1">
                    <a:lumMod val="75000"/>
                  </a:schemeClr>
                </a:solidFill>
              </a:rPr>
              <a:t>Lessons Learned</a:t>
            </a:r>
            <a:endParaRPr lang="en-US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DB6D3E-28D8-47C5-829C-60BBA67DC2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2552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C0CBCA-3CAC-486E-A0B9-46B6C5FF16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27412" y="230654"/>
            <a:ext cx="9426388" cy="549275"/>
          </a:xfrm>
          <a:noFill/>
        </p:spPr>
        <p:txBody>
          <a:bodyPr>
            <a:normAutofit fontScale="90000"/>
          </a:bodyPr>
          <a:lstStyle/>
          <a:p>
            <a:r>
              <a:rPr lang="en-GB" sz="4000" b="1" dirty="0">
                <a:solidFill>
                  <a:schemeClr val="accent1">
                    <a:lumMod val="75000"/>
                  </a:schemeClr>
                </a:solidFill>
              </a:rPr>
              <a:t>Proposals</a:t>
            </a:r>
            <a:r>
              <a:rPr lang="en-GB" sz="36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en-US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DB6D3E-28D8-47C5-829C-60BBA67DC2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16779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740</TotalTime>
  <Words>34</Words>
  <Application>Microsoft Office PowerPoint</Application>
  <PresentationFormat>Widescreen</PresentationFormat>
  <Paragraphs>15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Key Achievements</vt:lpstr>
      <vt:lpstr>Important Findings (RHC top 3 challenges) </vt:lpstr>
      <vt:lpstr>Lessons Learned</vt:lpstr>
      <vt:lpstr>Proposals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Technical Coordination Meeting 22Sep2020</dc:title>
  <dc:creator>Alberto Costa Neves</dc:creator>
  <cp:lastModifiedBy>Leonel Manteigas</cp:lastModifiedBy>
  <cp:revision>48</cp:revision>
  <dcterms:created xsi:type="dcterms:W3CDTF">2020-09-20T17:50:33Z</dcterms:created>
  <dcterms:modified xsi:type="dcterms:W3CDTF">2023-04-04T17:00:24Z</dcterms:modified>
</cp:coreProperties>
</file>