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el Manteigas" userId="cc59fff3-050e-4b37-ad55-026510b19e10" providerId="ADAL" clId="{3EB84CEE-9F66-4BE4-A3B0-3B46342DADEE}"/>
    <pc:docChg chg="modSld modMainMaster">
      <pc:chgData name="Leonel Manteigas" userId="cc59fff3-050e-4b37-ad55-026510b19e10" providerId="ADAL" clId="{3EB84CEE-9F66-4BE4-A3B0-3B46342DADEE}" dt="2024-04-12T10:38:35.638" v="30" actId="20577"/>
      <pc:docMkLst>
        <pc:docMk/>
      </pc:docMkLst>
      <pc:sldChg chg="modSp mod">
        <pc:chgData name="Leonel Manteigas" userId="cc59fff3-050e-4b37-ad55-026510b19e10" providerId="ADAL" clId="{3EB84CEE-9F66-4BE4-A3B0-3B46342DADEE}" dt="2024-04-12T10:38:35.638" v="30" actId="20577"/>
        <pc:sldMkLst>
          <pc:docMk/>
          <pc:sldMk cId="3348262496" sldId="258"/>
        </pc:sldMkLst>
        <pc:spChg chg="mod">
          <ac:chgData name="Leonel Manteigas" userId="cc59fff3-050e-4b37-ad55-026510b19e10" providerId="ADAL" clId="{3EB84CEE-9F66-4BE4-A3B0-3B46342DADEE}" dt="2024-04-12T10:38:29.471" v="28" actId="403"/>
          <ac:spMkLst>
            <pc:docMk/>
            <pc:sldMk cId="3348262496" sldId="258"/>
            <ac:spMk id="9" creationId="{00000000-0000-0000-0000-000000000000}"/>
          </ac:spMkLst>
        </pc:spChg>
        <pc:spChg chg="mod">
          <ac:chgData name="Leonel Manteigas" userId="cc59fff3-050e-4b37-ad55-026510b19e10" providerId="ADAL" clId="{3EB84CEE-9F66-4BE4-A3B0-3B46342DADEE}" dt="2024-04-12T10:36:46.088" v="6" actId="1076"/>
          <ac:spMkLst>
            <pc:docMk/>
            <pc:sldMk cId="3348262496" sldId="258"/>
            <ac:spMk id="10" creationId="{00000000-0000-0000-0000-000000000000}"/>
          </ac:spMkLst>
        </pc:spChg>
        <pc:spChg chg="mod">
          <ac:chgData name="Leonel Manteigas" userId="cc59fff3-050e-4b37-ad55-026510b19e10" providerId="ADAL" clId="{3EB84CEE-9F66-4BE4-A3B0-3B46342DADEE}" dt="2024-04-12T10:38:35.638" v="30" actId="20577"/>
          <ac:spMkLst>
            <pc:docMk/>
            <pc:sldMk cId="3348262496" sldId="258"/>
            <ac:spMk id="11" creationId="{00000000-0000-0000-0000-000000000000}"/>
          </ac:spMkLst>
        </pc:spChg>
      </pc:sldChg>
      <pc:sldMasterChg chg="modSp mod">
        <pc:chgData name="Leonel Manteigas" userId="cc59fff3-050e-4b37-ad55-026510b19e10" providerId="ADAL" clId="{3EB84CEE-9F66-4BE4-A3B0-3B46342DADEE}" dt="2024-04-12T10:37:32.176" v="23" actId="20577"/>
        <pc:sldMasterMkLst>
          <pc:docMk/>
          <pc:sldMasterMk cId="2171425046" sldId="2147483648"/>
        </pc:sldMasterMkLst>
        <pc:spChg chg="mod">
          <ac:chgData name="Leonel Manteigas" userId="cc59fff3-050e-4b37-ad55-026510b19e10" providerId="ADAL" clId="{3EB84CEE-9F66-4BE4-A3B0-3B46342DADEE}" dt="2024-04-12T10:37:32.176" v="23" actId="20577"/>
          <ac:spMkLst>
            <pc:docMk/>
            <pc:sldMasterMk cId="2171425046" sldId="2147483648"/>
            <ac:spMk id="7" creationId="{715E19EA-6F6B-4D0A-ACD3-CFA9BE6BD5E5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9C943-099A-88C8-14C0-6507CFBDD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052279-C658-5FDE-1290-557F7FE88599}"/>
              </a:ext>
            </a:extLst>
          </p:cNvPr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F1144E3-2863-ECF5-33E4-B6E244E0135E}"/>
                </a:ext>
              </a:extLst>
            </p:cNvPr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74265032-BC38-F289-6F84-4BA4885015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0757B83-2A82-A336-14F9-79CB703A99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034306F-EEB9-F4D1-CA28-0555C34B6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3447408" y="6332495"/>
            <a:ext cx="5297184" cy="412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IRCC16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Santa Cruz Island - Galapagos, Ecuador</a:t>
            </a:r>
            <a:r>
              <a:rPr lang="de-DE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10 – 12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2024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-1"/>
            <a:ext cx="12192000" cy="6332495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79571" y="2578043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8000" b="1" dirty="0">
                <a:solidFill>
                  <a:schemeClr val="accent1">
                    <a:lumMod val="75000"/>
                  </a:schemeClr>
                </a:solidFill>
              </a:rPr>
              <a:t>Report to IRCC16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200" b="1" dirty="0">
                <a:solidFill>
                  <a:schemeClr val="accent1">
                    <a:lumMod val="75000"/>
                  </a:schemeClr>
                </a:solidFill>
              </a:rPr>
              <a:t>Santa Cruz Island - Galapagos, Ecuador</a:t>
            </a:r>
          </a:p>
          <a:p>
            <a:pPr>
              <a:spcBef>
                <a:spcPts val="300"/>
              </a:spcBef>
            </a:pPr>
            <a:r>
              <a:rPr kumimoji="1" lang="en-US" altLang="ja-JP" sz="5200" b="1" dirty="0">
                <a:solidFill>
                  <a:schemeClr val="accent1">
                    <a:lumMod val="75000"/>
                  </a:schemeClr>
                </a:solidFill>
              </a:rPr>
              <a:t>10 – 12 June 2024</a:t>
            </a:r>
            <a:endParaRPr kumimoji="1" lang="ja-JP" altLang="en-US" sz="5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486728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XXXX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XXXX 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>
                <a:solidFill>
                  <a:schemeClr val="accent1">
                    <a:lumMod val="75000"/>
                  </a:schemeClr>
                </a:solidFill>
              </a:rPr>
              <a:t>IRCC16-07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271" y="199184"/>
            <a:ext cx="9390529" cy="549275"/>
          </a:xfrm>
          <a:noFill/>
        </p:spPr>
        <p:txBody>
          <a:bodyPr>
            <a:normAutofit fontScale="90000"/>
          </a:bodyPr>
          <a:lstStyle/>
          <a:p>
            <a:r>
              <a:rPr lang="pt-PT" sz="4000" b="1" dirty="0">
                <a:solidFill>
                  <a:schemeClr val="accent1">
                    <a:lumMod val="75000"/>
                  </a:schemeClr>
                </a:solidFill>
              </a:rPr>
              <a:t>Title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1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12" y="230654"/>
            <a:ext cx="9426388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Proposals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7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25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Title</vt:lpstr>
      <vt:lpstr>Proposals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48</cp:revision>
  <dcterms:created xsi:type="dcterms:W3CDTF">2020-09-20T17:50:33Z</dcterms:created>
  <dcterms:modified xsi:type="dcterms:W3CDTF">2024-04-12T10:38:37Z</dcterms:modified>
</cp:coreProperties>
</file>