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el Manteigas" userId="cc59fff3-050e-4b37-ad55-026510b19e10" providerId="ADAL" clId="{EE60A2D0-FDD9-4B7B-9122-5B80F273C1A3}"/>
    <pc:docChg chg="modSld modMainMaster">
      <pc:chgData name="Leonel Manteigas" userId="cc59fff3-050e-4b37-ad55-026510b19e10" providerId="ADAL" clId="{EE60A2D0-FDD9-4B7B-9122-5B80F273C1A3}" dt="2024-04-12T10:41:26.722" v="24" actId="20577"/>
      <pc:docMkLst>
        <pc:docMk/>
      </pc:docMkLst>
      <pc:sldChg chg="modSp mod">
        <pc:chgData name="Leonel Manteigas" userId="cc59fff3-050e-4b37-ad55-026510b19e10" providerId="ADAL" clId="{EE60A2D0-FDD9-4B7B-9122-5B80F273C1A3}" dt="2024-04-12T10:40:14.283" v="16" actId="20577"/>
        <pc:sldMkLst>
          <pc:docMk/>
          <pc:sldMk cId="3348262496" sldId="258"/>
        </pc:sldMkLst>
        <pc:spChg chg="mod">
          <ac:chgData name="Leonel Manteigas" userId="cc59fff3-050e-4b37-ad55-026510b19e10" providerId="ADAL" clId="{EE60A2D0-FDD9-4B7B-9122-5B80F273C1A3}" dt="2024-04-12T10:40:08.429" v="14" actId="948"/>
          <ac:spMkLst>
            <pc:docMk/>
            <pc:sldMk cId="3348262496" sldId="258"/>
            <ac:spMk id="9" creationId="{00000000-0000-0000-0000-000000000000}"/>
          </ac:spMkLst>
        </pc:spChg>
        <pc:spChg chg="mod">
          <ac:chgData name="Leonel Manteigas" userId="cc59fff3-050e-4b37-ad55-026510b19e10" providerId="ADAL" clId="{EE60A2D0-FDD9-4B7B-9122-5B80F273C1A3}" dt="2024-04-12T10:39:31.265" v="3" actId="1076"/>
          <ac:spMkLst>
            <pc:docMk/>
            <pc:sldMk cId="3348262496" sldId="258"/>
            <ac:spMk id="10" creationId="{00000000-0000-0000-0000-000000000000}"/>
          </ac:spMkLst>
        </pc:spChg>
        <pc:spChg chg="mod">
          <ac:chgData name="Leonel Manteigas" userId="cc59fff3-050e-4b37-ad55-026510b19e10" providerId="ADAL" clId="{EE60A2D0-FDD9-4B7B-9122-5B80F273C1A3}" dt="2024-04-12T10:40:14.283" v="16" actId="20577"/>
          <ac:spMkLst>
            <pc:docMk/>
            <pc:sldMk cId="3348262496" sldId="258"/>
            <ac:spMk id="11" creationId="{00000000-0000-0000-0000-000000000000}"/>
          </ac:spMkLst>
        </pc:spChg>
      </pc:sldChg>
      <pc:sldMasterChg chg="modSp mod">
        <pc:chgData name="Leonel Manteigas" userId="cc59fff3-050e-4b37-ad55-026510b19e10" providerId="ADAL" clId="{EE60A2D0-FDD9-4B7B-9122-5B80F273C1A3}" dt="2024-04-12T10:41:26.722" v="24" actId="20577"/>
        <pc:sldMasterMkLst>
          <pc:docMk/>
          <pc:sldMasterMk cId="2171425046" sldId="2147483648"/>
        </pc:sldMasterMkLst>
        <pc:spChg chg="mod">
          <ac:chgData name="Leonel Manteigas" userId="cc59fff3-050e-4b37-ad55-026510b19e10" providerId="ADAL" clId="{EE60A2D0-FDD9-4B7B-9122-5B80F273C1A3}" dt="2024-04-12T10:41:26.722" v="24" actId="20577"/>
          <ac:spMkLst>
            <pc:docMk/>
            <pc:sldMasterMk cId="2171425046" sldId="2147483648"/>
            <ac:spMk id="7" creationId="{715E19EA-6F6B-4D0A-ACD3-CFA9BE6BD5E5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9C943-099A-88C8-14C0-6507CFBD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052279-C658-5FDE-1290-557F7FE88599}"/>
              </a:ext>
            </a:extLst>
          </p:cNvPr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1144E3-2863-ECF5-33E4-B6E244E0135E}"/>
                </a:ext>
              </a:extLst>
            </p:cNvPr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4265032-BC38-F289-6F84-4BA488501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757B83-2A82-A336-14F9-79CB703A9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034306F-EEB9-F4D1-CA28-0555C34B6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3447408" y="6332495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 Cruz Island - Galapagos, Ecuador </a:t>
            </a:r>
            <a:r>
              <a:rPr lang="de-DE" sz="12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– 12</a:t>
            </a:r>
            <a:r>
              <a:rPr lang="de-DE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2024</a:t>
            </a:r>
            <a:endParaRPr lang="de-D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-1"/>
            <a:ext cx="12192000" cy="6332495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79571" y="2578043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RHC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IRCC16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Santa Cruz Island - Galapagos, Ecuador</a:t>
            </a:r>
          </a:p>
          <a:p>
            <a:pPr>
              <a:spcBef>
                <a:spcPts val="300"/>
              </a:spcBef>
            </a:pPr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10 – 12 June 2024</a:t>
            </a:r>
            <a:endParaRPr kumimoji="1" lang="ja-JP" altLang="en-US" sz="5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488571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XXXX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IRCC16-06.XX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271" y="199184"/>
            <a:ext cx="9390529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ey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447" y="190219"/>
            <a:ext cx="9435353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Important Findings (RHC top 3 challenges)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306" y="208149"/>
            <a:ext cx="9399494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Lessons Learned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55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2" y="230654"/>
            <a:ext cx="9426388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37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Key Achievements</vt:lpstr>
      <vt:lpstr>Important Findings (RHC top 3 challenges) </vt:lpstr>
      <vt:lpstr>Lessons Learned</vt:lpstr>
      <vt:lpstr>Proposals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48</cp:revision>
  <dcterms:created xsi:type="dcterms:W3CDTF">2020-09-20T17:50:33Z</dcterms:created>
  <dcterms:modified xsi:type="dcterms:W3CDTF">2024-04-12T10:41:27Z</dcterms:modified>
</cp:coreProperties>
</file>