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comments/comment2.xml" ContentType="application/vnd.openxmlformats-officedocument.presentationml.comments+xml"/>
  <Override PartName="/ppt/notesSlides/notesSlide3.xml" ContentType="application/vnd.openxmlformats-officedocument.presentationml.notesSlide+xml"/>
  <Override PartName="/ppt/comments/comment3.xml" ContentType="application/vnd.openxmlformats-officedocument.presentationml.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comment4.xml" ContentType="application/vnd.openxmlformats-officedocument.presentationml.comments+xml"/>
  <Override PartName="/ppt/notesSlides/notesSlide6.xml" ContentType="application/vnd.openxmlformats-officedocument.presentationml.notesSlide+xml"/>
  <Override PartName="/ppt/comments/comment5.xml" ContentType="application/vnd.openxmlformats-officedocument.presentationml.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s/comment6.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0" r:id="rId2"/>
    <p:sldMasterId id="2147483655" r:id="rId3"/>
    <p:sldMasterId id="2147483657" r:id="rId4"/>
    <p:sldMasterId id="2147483659" r:id="rId5"/>
  </p:sldMasterIdLst>
  <p:notesMasterIdLst>
    <p:notesMasterId r:id="rId23"/>
  </p:notesMasterIdLst>
  <p:sldIdLst>
    <p:sldId id="274" r:id="rId6"/>
    <p:sldId id="258" r:id="rId7"/>
    <p:sldId id="259" r:id="rId8"/>
    <p:sldId id="276" r:id="rId9"/>
    <p:sldId id="277" r:id="rId10"/>
    <p:sldId id="279" r:id="rId11"/>
    <p:sldId id="278" r:id="rId12"/>
    <p:sldId id="280" r:id="rId13"/>
    <p:sldId id="256" r:id="rId14"/>
    <p:sldId id="273" r:id="rId15"/>
    <p:sldId id="260" r:id="rId16"/>
    <p:sldId id="268" r:id="rId17"/>
    <p:sldId id="269" r:id="rId18"/>
    <p:sldId id="270" r:id="rId19"/>
    <p:sldId id="271" r:id="rId20"/>
    <p:sldId id="272" r:id="rId21"/>
    <p:sldId id="266" r:id="rId22"/>
  </p:sldIdLst>
  <p:sldSz cx="12192000" cy="6858000"/>
  <p:notesSz cx="6858000" cy="9144000"/>
  <p:embeddedFontLst>
    <p:embeddedFont>
      <p:font typeface="Calibri" panose="020F0502020204030204" pitchFamily="34" charset="0"/>
      <p:regular r:id="rId24"/>
      <p:bold r:id="rId25"/>
      <p:italic r:id="rId26"/>
      <p:boldItalic r:id="rId27"/>
    </p:embeddedFont>
    <p:embeddedFont>
      <p:font typeface="Lato" panose="020B0604020202020204"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2" roundtripDataSignature="AMtx7mh6k2F3KYzi128fJJOOJ2IiCk/f0Q=="/>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ollin Phillips" initials="" lastIdx="4"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A86CEB8-1EAE-45E8-88D9-99D7A7043348}">
  <a:tblStyle styleId="{9A86CEB8-1EAE-45E8-88D9-99D7A7043348}"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6E6E6"/>
          </a:solidFill>
        </a:fill>
      </a:tcStyle>
    </a:wholeTbl>
    <a:band1H>
      <a:tcTxStyle/>
      <a:tcStyle>
        <a:tcBdr/>
        <a:fill>
          <a:solidFill>
            <a:srgbClr val="CACACA"/>
          </a:solidFill>
        </a:fill>
      </a:tcStyle>
    </a:band1H>
    <a:band2H>
      <a:tcTxStyle/>
      <a:tcStyle>
        <a:tcBdr/>
      </a:tcStyle>
    </a:band2H>
    <a:band1V>
      <a:tcTxStyle/>
      <a:tcStyle>
        <a:tcBdr/>
        <a:fill>
          <a:solidFill>
            <a:srgbClr val="CACACA"/>
          </a:solidFill>
        </a:fill>
      </a:tcStyle>
    </a:band1V>
    <a:band2V>
      <a:tcTxStyle/>
      <a:tcStyle>
        <a:tcBdr/>
      </a:tcStyle>
    </a:band2V>
    <a:lastCol>
      <a:tcTxStyle b="on" i="off">
        <a:font>
          <a:latin typeface="Calibri"/>
          <a:ea typeface="Calibri"/>
          <a:cs typeface="Calibri"/>
        </a:font>
        <a:schemeClr val="lt1"/>
      </a:tcTxStyle>
      <a:tcStyle>
        <a:tcBdr/>
        <a:fill>
          <a:solidFill>
            <a:schemeClr val="dk1"/>
          </a:solidFill>
        </a:fill>
      </a:tcStyle>
    </a:lastCol>
    <a:firstCol>
      <a:tcTxStyle b="on" i="off">
        <a:font>
          <a:latin typeface="Calibri"/>
          <a:ea typeface="Calibri"/>
          <a:cs typeface="Calibri"/>
        </a:font>
        <a:schemeClr val="lt1"/>
      </a:tcTxStyle>
      <a:tcStyle>
        <a:tcBdr/>
        <a:fill>
          <a:solidFill>
            <a:schemeClr val="dk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dk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dk1"/>
          </a:solidFill>
        </a:fill>
      </a:tcStyle>
    </a:firstRow>
    <a:neCell>
      <a:tcTxStyle/>
      <a:tcStyle>
        <a:tcBdr/>
      </a:tcStyle>
    </a:neCell>
    <a:nwCell>
      <a:tcTxStyle/>
      <a:tcStyle>
        <a:tcBdr/>
      </a:tcStyle>
    </a:nwCell>
  </a:tblStyle>
  <a:tblStyle styleId="{822E92B3-950F-42B3-91CB-5CBE3ABCC481}" styleName="Table_1">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35" d="100"/>
          <a:sy n="35" d="100"/>
        </p:scale>
        <p:origin x="29" y="10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3.fntdata"/><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2.fntdata"/><Relationship Id="rId33"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1.fntdata"/><Relationship Id="rId32" Type="http://customschemas.google.com/relationships/presentationmetadata" Target="metadata"/><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8.fntdata"/><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slideMaster" Target="slideMasters/slideMaster3.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1-02-26T19:56:18.538" idx="1">
    <p:pos x="6000" y="0"/>
    <p:text>(C) 2021*</p:text>
    <p:extLst>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ALip3CqM"/>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0" dt="2021-02-26T19:59:39.559" idx="2">
    <p:pos x="6000" y="0"/>
    <p:text>(C) 2021*</p:text>
    <p:extLst>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ALip3Cqs"/>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0" dt="2021-02-26T19:59:18.790" idx="3">
    <p:pos x="6000" y="0"/>
    <p:text>third bullet, there's a rogue semicolon after Global</p:text>
    <p:extLst>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ALkLAKBY"/>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0" dt="2021-02-26T19:58:18.231" idx="4">
    <p:pos x="0" y="3917"/>
    <p:text>Link LinkedIn and Twitter?</p:text>
    <p:extLst>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ALip3Cqc"/>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0" dt="2021-02-26T19:56:18.538" idx="1">
    <p:pos x="6000" y="0"/>
    <p:text>(C) 2021*</p:text>
    <p:extLst>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ALip3CqM"/>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0" dt="2021-02-26T19:58:18.231" idx="4">
    <p:pos x="0" y="3917"/>
    <p:text>Link LinkedIn and Twitter?</p:text>
    <p:extLst>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ALip3Cqc"/>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7" name="Google Shape;13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497437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1" name="Google Shape;16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096520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1" name="Google Shape;16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137470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1" name="Google Shape;16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731325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1" name="Google Shape;16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081900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5" name="Google Shape;275;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If you have any questions, do not hesitate to reach out to OGC or schedule a follow-up. We’re working constantly to change the landscape of location information and want to help your organization get where it needs to go.</a:t>
            </a:r>
            <a:endParaRPr/>
          </a:p>
        </p:txBody>
      </p:sp>
      <p:sp>
        <p:nvSpPr>
          <p:cNvPr id="276" name="Google Shape;276;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 name="Google Shape;149;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t>We at OGC are the ‘location people’, an active organization stretching across the globe providing thought leadership and innovation, interoperability solutions and consensus-based open standards. Our mission is to make location information findable, accessible, interoperable and reusable. </a:t>
            </a:r>
            <a:endParaRPr/>
          </a:p>
        </p:txBody>
      </p:sp>
      <p:sp>
        <p:nvSpPr>
          <p:cNvPr id="150" name="Google Shape;150;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Our actively engaged community stretches across commercial businesses, governmental organizations and academia providing unique benefits to each stakeholder.  Our members are big names in the location industry and the disrupters alike. They create and use standards through OGC’s many working groups and apply them across domains ranging from research and development to full-scale operations. </a:t>
            </a:r>
            <a:endParaRPr/>
          </a:p>
        </p:txBody>
      </p:sp>
      <p:sp>
        <p:nvSpPr>
          <p:cNvPr id="156" name="Google Shape;156;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61" name="Google Shape;16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42003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5" name="Google Shape;275;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If you have any questions, do not hesitate to reach out to OGC or schedule a follow-up. We’re working constantly to change the landscape of location information and want to help your organization get where it needs to go.</a:t>
            </a:r>
            <a:endParaRPr/>
          </a:p>
        </p:txBody>
      </p:sp>
      <p:sp>
        <p:nvSpPr>
          <p:cNvPr id="276" name="Google Shape;276;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8</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0980226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7" name="Google Shape;13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1" name="Google Shape;16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418739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1" name="Google Shape;16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1" name="Google Shape;16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161275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www.linkedin.com/company/open-geospatial-consortium" TargetMode="External"/><Relationship Id="rId1" Type="http://schemas.openxmlformats.org/officeDocument/2006/relationships/slideMaster" Target="../slideMasters/slideMaster5.xml"/><Relationship Id="rId5" Type="http://schemas.openxmlformats.org/officeDocument/2006/relationships/image" Target="../media/image21.png"/><Relationship Id="rId4" Type="http://schemas.openxmlformats.org/officeDocument/2006/relationships/hyperlink" Target="https://twitter.com/opengeospatial?ref_src=twsrc%5Egoogle%7Ctwcamp%5Eserp%7Ctwgr%5Eauthor" TargetMode="Externa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www.linkedin.com/company/open-geospatial-consortium" TargetMode="External"/><Relationship Id="rId1" Type="http://schemas.openxmlformats.org/officeDocument/2006/relationships/slideMaster" Target="../slideMasters/slideMaster5.xml"/><Relationship Id="rId5" Type="http://schemas.openxmlformats.org/officeDocument/2006/relationships/image" Target="../media/image21.png"/><Relationship Id="rId4" Type="http://schemas.openxmlformats.org/officeDocument/2006/relationships/hyperlink" Target="https://twitter.com/opengeospatial?ref_src=twsrc%5Egoogle%7Ctwcamp%5Eserp%7Ctwgr%5Eauthor"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33"/>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ntent Master">
  <p:cSld name="Content Master">
    <p:spTree>
      <p:nvGrpSpPr>
        <p:cNvPr id="1" name="Shape 47"/>
        <p:cNvGrpSpPr/>
        <p:nvPr/>
      </p:nvGrpSpPr>
      <p:grpSpPr>
        <a:xfrm>
          <a:off x="0" y="0"/>
          <a:ext cx="0" cy="0"/>
          <a:chOff x="0" y="0"/>
          <a:chExt cx="0" cy="0"/>
        </a:xfrm>
      </p:grpSpPr>
      <p:sp>
        <p:nvSpPr>
          <p:cNvPr id="48" name="Google Shape;48;p20"/>
          <p:cNvSpPr txBox="1">
            <a:spLocks noGrp="1"/>
          </p:cNvSpPr>
          <p:nvPr>
            <p:ph type="body" idx="1"/>
          </p:nvPr>
        </p:nvSpPr>
        <p:spPr>
          <a:xfrm>
            <a:off x="334107" y="1162838"/>
            <a:ext cx="10515600"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0"/>
              </a:spcBef>
              <a:spcAft>
                <a:spcPts val="0"/>
              </a:spcAft>
              <a:buClr>
                <a:srgbClr val="092745"/>
              </a:buClr>
              <a:buSzPts val="2800"/>
              <a:buChar char="•"/>
              <a:defRPr/>
            </a:lvl1pPr>
            <a:lvl2pPr marL="914400" lvl="1" indent="-381000" algn="l">
              <a:lnSpc>
                <a:spcPct val="100000"/>
              </a:lnSpc>
              <a:spcBef>
                <a:spcPts val="600"/>
              </a:spcBef>
              <a:spcAft>
                <a:spcPts val="0"/>
              </a:spcAft>
              <a:buClr>
                <a:schemeClr val="dk1"/>
              </a:buClr>
              <a:buSzPts val="2400"/>
              <a:buChar char="•"/>
              <a:defRPr/>
            </a:lvl2pPr>
            <a:lvl3pPr marL="1371600" lvl="2" indent="-355600" algn="l">
              <a:lnSpc>
                <a:spcPct val="100000"/>
              </a:lnSpc>
              <a:spcBef>
                <a:spcPts val="600"/>
              </a:spcBef>
              <a:spcAft>
                <a:spcPts val="0"/>
              </a:spcAft>
              <a:buClr>
                <a:schemeClr val="dk1"/>
              </a:buClr>
              <a:buSzPts val="20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20"/>
          <p:cNvSpPr txBox="1">
            <a:spLocks noGrp="1"/>
          </p:cNvSpPr>
          <p:nvPr>
            <p:ph type="sldNum" idx="12"/>
          </p:nvPr>
        </p:nvSpPr>
        <p:spPr>
          <a:xfrm>
            <a:off x="10805489" y="6545722"/>
            <a:ext cx="1141291" cy="28370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a:solidFill>
                  <a:srgbClr val="F2F2F2"/>
                </a:solidFill>
                <a:latin typeface="Lato"/>
                <a:ea typeface="Lato"/>
                <a:cs typeface="Lato"/>
                <a:sym typeface="Lato"/>
              </a:defRPr>
            </a:lvl1pPr>
            <a:lvl2pPr marL="0" lvl="1" indent="0" algn="r">
              <a:spcBef>
                <a:spcPts val="0"/>
              </a:spcBef>
              <a:buNone/>
              <a:defRPr sz="1200" b="0">
                <a:solidFill>
                  <a:srgbClr val="F2F2F2"/>
                </a:solidFill>
                <a:latin typeface="Lato"/>
                <a:ea typeface="Lato"/>
                <a:cs typeface="Lato"/>
                <a:sym typeface="Lato"/>
              </a:defRPr>
            </a:lvl2pPr>
            <a:lvl3pPr marL="0" lvl="2" indent="0" algn="r">
              <a:spcBef>
                <a:spcPts val="0"/>
              </a:spcBef>
              <a:buNone/>
              <a:defRPr sz="1200" b="0">
                <a:solidFill>
                  <a:srgbClr val="F2F2F2"/>
                </a:solidFill>
                <a:latin typeface="Lato"/>
                <a:ea typeface="Lato"/>
                <a:cs typeface="Lato"/>
                <a:sym typeface="Lato"/>
              </a:defRPr>
            </a:lvl3pPr>
            <a:lvl4pPr marL="0" lvl="3" indent="0" algn="r">
              <a:spcBef>
                <a:spcPts val="0"/>
              </a:spcBef>
              <a:buNone/>
              <a:defRPr sz="1200" b="0">
                <a:solidFill>
                  <a:srgbClr val="F2F2F2"/>
                </a:solidFill>
                <a:latin typeface="Lato"/>
                <a:ea typeface="Lato"/>
                <a:cs typeface="Lato"/>
                <a:sym typeface="Lato"/>
              </a:defRPr>
            </a:lvl4pPr>
            <a:lvl5pPr marL="0" lvl="4" indent="0" algn="r">
              <a:spcBef>
                <a:spcPts val="0"/>
              </a:spcBef>
              <a:buNone/>
              <a:defRPr sz="1200" b="0">
                <a:solidFill>
                  <a:srgbClr val="F2F2F2"/>
                </a:solidFill>
                <a:latin typeface="Lato"/>
                <a:ea typeface="Lato"/>
                <a:cs typeface="Lato"/>
                <a:sym typeface="Lato"/>
              </a:defRPr>
            </a:lvl5pPr>
            <a:lvl6pPr marL="0" lvl="5" indent="0" algn="r">
              <a:spcBef>
                <a:spcPts val="0"/>
              </a:spcBef>
              <a:buNone/>
              <a:defRPr sz="1200" b="0">
                <a:solidFill>
                  <a:srgbClr val="F2F2F2"/>
                </a:solidFill>
                <a:latin typeface="Lato"/>
                <a:ea typeface="Lato"/>
                <a:cs typeface="Lato"/>
                <a:sym typeface="Lato"/>
              </a:defRPr>
            </a:lvl6pPr>
            <a:lvl7pPr marL="0" lvl="6" indent="0" algn="r">
              <a:spcBef>
                <a:spcPts val="0"/>
              </a:spcBef>
              <a:buNone/>
              <a:defRPr sz="1200" b="0">
                <a:solidFill>
                  <a:srgbClr val="F2F2F2"/>
                </a:solidFill>
                <a:latin typeface="Lato"/>
                <a:ea typeface="Lato"/>
                <a:cs typeface="Lato"/>
                <a:sym typeface="Lato"/>
              </a:defRPr>
            </a:lvl7pPr>
            <a:lvl8pPr marL="0" lvl="7" indent="0" algn="r">
              <a:spcBef>
                <a:spcPts val="0"/>
              </a:spcBef>
              <a:buNone/>
              <a:defRPr sz="1200" b="0">
                <a:solidFill>
                  <a:srgbClr val="F2F2F2"/>
                </a:solidFill>
                <a:latin typeface="Lato"/>
                <a:ea typeface="Lato"/>
                <a:cs typeface="Lato"/>
                <a:sym typeface="Lato"/>
              </a:defRPr>
            </a:lvl8pPr>
            <a:lvl9pPr marL="0" lvl="8" indent="0" algn="r">
              <a:spcBef>
                <a:spcPts val="0"/>
              </a:spcBef>
              <a:buNone/>
              <a:defRPr sz="1200" b="0">
                <a:solidFill>
                  <a:srgbClr val="F2F2F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
        <p:nvSpPr>
          <p:cNvPr id="50" name="Google Shape;50;p20"/>
          <p:cNvSpPr txBox="1">
            <a:spLocks noGrp="1"/>
          </p:cNvSpPr>
          <p:nvPr>
            <p:ph type="title"/>
          </p:nvPr>
        </p:nvSpPr>
        <p:spPr>
          <a:xfrm>
            <a:off x="223709" y="55285"/>
            <a:ext cx="10515600" cy="76561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F2F2F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56"/>
        <p:cNvGrpSpPr/>
        <p:nvPr/>
      </p:nvGrpSpPr>
      <p:grpSpPr>
        <a:xfrm>
          <a:off x="0" y="0"/>
          <a:ext cx="0" cy="0"/>
          <a:chOff x="0" y="0"/>
          <a:chExt cx="0" cy="0"/>
        </a:xfrm>
      </p:grpSpPr>
      <p:sp>
        <p:nvSpPr>
          <p:cNvPr id="57" name="Google Shape;57;p24"/>
          <p:cNvSpPr>
            <a:spLocks noGrp="1"/>
          </p:cNvSpPr>
          <p:nvPr>
            <p:ph type="pic" idx="2"/>
          </p:nvPr>
        </p:nvSpPr>
        <p:spPr>
          <a:xfrm>
            <a:off x="6325950" y="1169129"/>
            <a:ext cx="5510750" cy="4351338"/>
          </a:xfrm>
          <a:prstGeom prst="rect">
            <a:avLst/>
          </a:prstGeom>
          <a:noFill/>
          <a:ln>
            <a:noFill/>
          </a:ln>
        </p:spPr>
        <p:txBody>
          <a:bodyPr spcFirstLastPara="1" wrap="square" lIns="91425" tIns="45700" rIns="91425" bIns="45700" anchor="t" anchorCtr="0">
            <a:normAutofit/>
          </a:bodyPr>
          <a:lstStyle>
            <a:lvl1pPr marR="0" lvl="0" algn="l" rtl="0">
              <a:lnSpc>
                <a:spcPct val="100000"/>
              </a:lnSpc>
              <a:spcBef>
                <a:spcPts val="1000"/>
              </a:spcBef>
              <a:spcAft>
                <a:spcPts val="0"/>
              </a:spcAft>
              <a:buClr>
                <a:srgbClr val="092745"/>
              </a:buClr>
              <a:buSzPts val="3200"/>
              <a:buFont typeface="Arial"/>
              <a:buNone/>
              <a:defRPr sz="3200" b="0" i="0" u="none" strike="noStrike" cap="none">
                <a:solidFill>
                  <a:srgbClr val="092745"/>
                </a:solidFill>
                <a:latin typeface="Arial"/>
                <a:ea typeface="Arial"/>
                <a:cs typeface="Arial"/>
                <a:sym typeface="Arial"/>
              </a:defRPr>
            </a:lvl1pPr>
            <a:lvl2pPr marR="0" lvl="1" algn="l" rtl="0">
              <a:lnSpc>
                <a:spcPct val="100000"/>
              </a:lnSpc>
              <a:spcBef>
                <a:spcPts val="60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6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6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lnSpc>
                <a:spcPct val="100000"/>
              </a:lnSpc>
              <a:spcBef>
                <a:spcPts val="6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lnSpc>
                <a:spcPct val="90000"/>
              </a:lnSpc>
              <a:spcBef>
                <a:spcPts val="6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58" name="Google Shape;58;p24"/>
          <p:cNvSpPr txBox="1">
            <a:spLocks noGrp="1"/>
          </p:cNvSpPr>
          <p:nvPr>
            <p:ph type="body" idx="1"/>
          </p:nvPr>
        </p:nvSpPr>
        <p:spPr>
          <a:xfrm>
            <a:off x="838200" y="1169129"/>
            <a:ext cx="5181600"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1000"/>
              </a:spcBef>
              <a:spcAft>
                <a:spcPts val="0"/>
              </a:spcAft>
              <a:buClr>
                <a:srgbClr val="092745"/>
              </a:buClr>
              <a:buSzPts val="2800"/>
              <a:buChar char="•"/>
              <a:defRPr/>
            </a:lvl1pPr>
            <a:lvl2pPr marL="914400" lvl="1" indent="-381000" algn="l">
              <a:lnSpc>
                <a:spcPct val="100000"/>
              </a:lnSpc>
              <a:spcBef>
                <a:spcPts val="600"/>
              </a:spcBef>
              <a:spcAft>
                <a:spcPts val="0"/>
              </a:spcAft>
              <a:buClr>
                <a:schemeClr val="dk1"/>
              </a:buClr>
              <a:buSzPts val="2400"/>
              <a:buChar char="•"/>
              <a:defRPr/>
            </a:lvl2pPr>
            <a:lvl3pPr marL="1371600" lvl="2" indent="-355600" algn="l">
              <a:lnSpc>
                <a:spcPct val="100000"/>
              </a:lnSpc>
              <a:spcBef>
                <a:spcPts val="600"/>
              </a:spcBef>
              <a:spcAft>
                <a:spcPts val="0"/>
              </a:spcAft>
              <a:buClr>
                <a:schemeClr val="dk1"/>
              </a:buClr>
              <a:buSzPts val="20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9" name="Google Shape;59;p24"/>
          <p:cNvSpPr txBox="1">
            <a:spLocks noGrp="1"/>
          </p:cNvSpPr>
          <p:nvPr>
            <p:ph type="sldNum" idx="12"/>
          </p:nvPr>
        </p:nvSpPr>
        <p:spPr>
          <a:xfrm>
            <a:off x="10805489" y="6545722"/>
            <a:ext cx="1141291" cy="28370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a:solidFill>
                  <a:srgbClr val="F2F2F2"/>
                </a:solidFill>
                <a:latin typeface="Lato"/>
                <a:ea typeface="Lato"/>
                <a:cs typeface="Lato"/>
                <a:sym typeface="Lato"/>
              </a:defRPr>
            </a:lvl1pPr>
            <a:lvl2pPr marL="0" lvl="1" indent="0" algn="r">
              <a:spcBef>
                <a:spcPts val="0"/>
              </a:spcBef>
              <a:buNone/>
              <a:defRPr sz="1200" b="0">
                <a:solidFill>
                  <a:srgbClr val="F2F2F2"/>
                </a:solidFill>
                <a:latin typeface="Lato"/>
                <a:ea typeface="Lato"/>
                <a:cs typeface="Lato"/>
                <a:sym typeface="Lato"/>
              </a:defRPr>
            </a:lvl2pPr>
            <a:lvl3pPr marL="0" lvl="2" indent="0" algn="r">
              <a:spcBef>
                <a:spcPts val="0"/>
              </a:spcBef>
              <a:buNone/>
              <a:defRPr sz="1200" b="0">
                <a:solidFill>
                  <a:srgbClr val="F2F2F2"/>
                </a:solidFill>
                <a:latin typeface="Lato"/>
                <a:ea typeface="Lato"/>
                <a:cs typeface="Lato"/>
                <a:sym typeface="Lato"/>
              </a:defRPr>
            </a:lvl3pPr>
            <a:lvl4pPr marL="0" lvl="3" indent="0" algn="r">
              <a:spcBef>
                <a:spcPts val="0"/>
              </a:spcBef>
              <a:buNone/>
              <a:defRPr sz="1200" b="0">
                <a:solidFill>
                  <a:srgbClr val="F2F2F2"/>
                </a:solidFill>
                <a:latin typeface="Lato"/>
                <a:ea typeface="Lato"/>
                <a:cs typeface="Lato"/>
                <a:sym typeface="Lato"/>
              </a:defRPr>
            </a:lvl4pPr>
            <a:lvl5pPr marL="0" lvl="4" indent="0" algn="r">
              <a:spcBef>
                <a:spcPts val="0"/>
              </a:spcBef>
              <a:buNone/>
              <a:defRPr sz="1200" b="0">
                <a:solidFill>
                  <a:srgbClr val="F2F2F2"/>
                </a:solidFill>
                <a:latin typeface="Lato"/>
                <a:ea typeface="Lato"/>
                <a:cs typeface="Lato"/>
                <a:sym typeface="Lato"/>
              </a:defRPr>
            </a:lvl5pPr>
            <a:lvl6pPr marL="0" lvl="5" indent="0" algn="r">
              <a:spcBef>
                <a:spcPts val="0"/>
              </a:spcBef>
              <a:buNone/>
              <a:defRPr sz="1200" b="0">
                <a:solidFill>
                  <a:srgbClr val="F2F2F2"/>
                </a:solidFill>
                <a:latin typeface="Lato"/>
                <a:ea typeface="Lato"/>
                <a:cs typeface="Lato"/>
                <a:sym typeface="Lato"/>
              </a:defRPr>
            </a:lvl6pPr>
            <a:lvl7pPr marL="0" lvl="6" indent="0" algn="r">
              <a:spcBef>
                <a:spcPts val="0"/>
              </a:spcBef>
              <a:buNone/>
              <a:defRPr sz="1200" b="0">
                <a:solidFill>
                  <a:srgbClr val="F2F2F2"/>
                </a:solidFill>
                <a:latin typeface="Lato"/>
                <a:ea typeface="Lato"/>
                <a:cs typeface="Lato"/>
                <a:sym typeface="Lato"/>
              </a:defRPr>
            </a:lvl7pPr>
            <a:lvl8pPr marL="0" lvl="7" indent="0" algn="r">
              <a:spcBef>
                <a:spcPts val="0"/>
              </a:spcBef>
              <a:buNone/>
              <a:defRPr sz="1200" b="0">
                <a:solidFill>
                  <a:srgbClr val="F2F2F2"/>
                </a:solidFill>
                <a:latin typeface="Lato"/>
                <a:ea typeface="Lato"/>
                <a:cs typeface="Lato"/>
                <a:sym typeface="Lato"/>
              </a:defRPr>
            </a:lvl8pPr>
            <a:lvl9pPr marL="0" lvl="8" indent="0" algn="r">
              <a:spcBef>
                <a:spcPts val="0"/>
              </a:spcBef>
              <a:buNone/>
              <a:defRPr sz="1200" b="0">
                <a:solidFill>
                  <a:srgbClr val="F2F2F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
        <p:nvSpPr>
          <p:cNvPr id="60" name="Google Shape;60;p24"/>
          <p:cNvSpPr txBox="1">
            <a:spLocks noGrp="1"/>
          </p:cNvSpPr>
          <p:nvPr>
            <p:ph type="title"/>
          </p:nvPr>
        </p:nvSpPr>
        <p:spPr>
          <a:xfrm>
            <a:off x="223709" y="55285"/>
            <a:ext cx="10515600" cy="76561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F2F2F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89"/>
        <p:cNvGrpSpPr/>
        <p:nvPr/>
      </p:nvGrpSpPr>
      <p:grpSpPr>
        <a:xfrm>
          <a:off x="0" y="0"/>
          <a:ext cx="0" cy="0"/>
          <a:chOff x="0" y="0"/>
          <a:chExt cx="0" cy="0"/>
        </a:xfrm>
      </p:grpSpPr>
      <p:sp>
        <p:nvSpPr>
          <p:cNvPr id="90" name="Google Shape;90;p17"/>
          <p:cNvSpPr txBox="1">
            <a:spLocks noGrp="1"/>
          </p:cNvSpPr>
          <p:nvPr>
            <p:ph type="sldNum" idx="12"/>
          </p:nvPr>
        </p:nvSpPr>
        <p:spPr>
          <a:xfrm>
            <a:off x="10805489" y="6545722"/>
            <a:ext cx="1141291" cy="28370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a:solidFill>
                  <a:srgbClr val="F2F2F2"/>
                </a:solidFill>
                <a:latin typeface="Lato"/>
                <a:ea typeface="Lato"/>
                <a:cs typeface="Lato"/>
                <a:sym typeface="Lato"/>
              </a:defRPr>
            </a:lvl1pPr>
            <a:lvl2pPr marL="0" lvl="1" indent="0" algn="r">
              <a:spcBef>
                <a:spcPts val="0"/>
              </a:spcBef>
              <a:buNone/>
              <a:defRPr sz="1200" b="0">
                <a:solidFill>
                  <a:srgbClr val="F2F2F2"/>
                </a:solidFill>
                <a:latin typeface="Lato"/>
                <a:ea typeface="Lato"/>
                <a:cs typeface="Lato"/>
                <a:sym typeface="Lato"/>
              </a:defRPr>
            </a:lvl2pPr>
            <a:lvl3pPr marL="0" lvl="2" indent="0" algn="r">
              <a:spcBef>
                <a:spcPts val="0"/>
              </a:spcBef>
              <a:buNone/>
              <a:defRPr sz="1200" b="0">
                <a:solidFill>
                  <a:srgbClr val="F2F2F2"/>
                </a:solidFill>
                <a:latin typeface="Lato"/>
                <a:ea typeface="Lato"/>
                <a:cs typeface="Lato"/>
                <a:sym typeface="Lato"/>
              </a:defRPr>
            </a:lvl3pPr>
            <a:lvl4pPr marL="0" lvl="3" indent="0" algn="r">
              <a:spcBef>
                <a:spcPts val="0"/>
              </a:spcBef>
              <a:buNone/>
              <a:defRPr sz="1200" b="0">
                <a:solidFill>
                  <a:srgbClr val="F2F2F2"/>
                </a:solidFill>
                <a:latin typeface="Lato"/>
                <a:ea typeface="Lato"/>
                <a:cs typeface="Lato"/>
                <a:sym typeface="Lato"/>
              </a:defRPr>
            </a:lvl4pPr>
            <a:lvl5pPr marL="0" lvl="4" indent="0" algn="r">
              <a:spcBef>
                <a:spcPts val="0"/>
              </a:spcBef>
              <a:buNone/>
              <a:defRPr sz="1200" b="0">
                <a:solidFill>
                  <a:srgbClr val="F2F2F2"/>
                </a:solidFill>
                <a:latin typeface="Lato"/>
                <a:ea typeface="Lato"/>
                <a:cs typeface="Lato"/>
                <a:sym typeface="Lato"/>
              </a:defRPr>
            </a:lvl5pPr>
            <a:lvl6pPr marL="0" lvl="5" indent="0" algn="r">
              <a:spcBef>
                <a:spcPts val="0"/>
              </a:spcBef>
              <a:buNone/>
              <a:defRPr sz="1200" b="0">
                <a:solidFill>
                  <a:srgbClr val="F2F2F2"/>
                </a:solidFill>
                <a:latin typeface="Lato"/>
                <a:ea typeface="Lato"/>
                <a:cs typeface="Lato"/>
                <a:sym typeface="Lato"/>
              </a:defRPr>
            </a:lvl6pPr>
            <a:lvl7pPr marL="0" lvl="6" indent="0" algn="r">
              <a:spcBef>
                <a:spcPts val="0"/>
              </a:spcBef>
              <a:buNone/>
              <a:defRPr sz="1200" b="0">
                <a:solidFill>
                  <a:srgbClr val="F2F2F2"/>
                </a:solidFill>
                <a:latin typeface="Lato"/>
                <a:ea typeface="Lato"/>
                <a:cs typeface="Lato"/>
                <a:sym typeface="Lato"/>
              </a:defRPr>
            </a:lvl7pPr>
            <a:lvl8pPr marL="0" lvl="7" indent="0" algn="r">
              <a:spcBef>
                <a:spcPts val="0"/>
              </a:spcBef>
              <a:buNone/>
              <a:defRPr sz="1200" b="0">
                <a:solidFill>
                  <a:srgbClr val="F2F2F2"/>
                </a:solidFill>
                <a:latin typeface="Lato"/>
                <a:ea typeface="Lato"/>
                <a:cs typeface="Lato"/>
                <a:sym typeface="Lato"/>
              </a:defRPr>
            </a:lvl8pPr>
            <a:lvl9pPr marL="0" lvl="8" indent="0" algn="r">
              <a:spcBef>
                <a:spcPts val="0"/>
              </a:spcBef>
              <a:buNone/>
              <a:defRPr sz="1200" b="0">
                <a:solidFill>
                  <a:srgbClr val="F2F2F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13"/>
        <p:cNvGrpSpPr/>
        <p:nvPr/>
      </p:nvGrpSpPr>
      <p:grpSpPr>
        <a:xfrm>
          <a:off x="0" y="0"/>
          <a:ext cx="0" cy="0"/>
          <a:chOff x="0" y="0"/>
          <a:chExt cx="0" cy="0"/>
        </a:xfrm>
      </p:grpSpPr>
      <p:sp>
        <p:nvSpPr>
          <p:cNvPr id="114" name="Google Shape;114;p19"/>
          <p:cNvSpPr txBox="1">
            <a:spLocks noGrp="1"/>
          </p:cNvSpPr>
          <p:nvPr>
            <p:ph type="sldNum" idx="12"/>
          </p:nvPr>
        </p:nvSpPr>
        <p:spPr>
          <a:xfrm>
            <a:off x="10805489" y="6545722"/>
            <a:ext cx="1141291" cy="28370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a:solidFill>
                  <a:srgbClr val="F2F2F2"/>
                </a:solidFill>
                <a:latin typeface="Lato"/>
                <a:ea typeface="Lato"/>
                <a:cs typeface="Lato"/>
                <a:sym typeface="Lato"/>
              </a:defRPr>
            </a:lvl1pPr>
            <a:lvl2pPr marL="0" lvl="1" indent="0" algn="r">
              <a:spcBef>
                <a:spcPts val="0"/>
              </a:spcBef>
              <a:buNone/>
              <a:defRPr sz="1200" b="0">
                <a:solidFill>
                  <a:srgbClr val="F2F2F2"/>
                </a:solidFill>
                <a:latin typeface="Lato"/>
                <a:ea typeface="Lato"/>
                <a:cs typeface="Lato"/>
                <a:sym typeface="Lato"/>
              </a:defRPr>
            </a:lvl2pPr>
            <a:lvl3pPr marL="0" lvl="2" indent="0" algn="r">
              <a:spcBef>
                <a:spcPts val="0"/>
              </a:spcBef>
              <a:buNone/>
              <a:defRPr sz="1200" b="0">
                <a:solidFill>
                  <a:srgbClr val="F2F2F2"/>
                </a:solidFill>
                <a:latin typeface="Lato"/>
                <a:ea typeface="Lato"/>
                <a:cs typeface="Lato"/>
                <a:sym typeface="Lato"/>
              </a:defRPr>
            </a:lvl3pPr>
            <a:lvl4pPr marL="0" lvl="3" indent="0" algn="r">
              <a:spcBef>
                <a:spcPts val="0"/>
              </a:spcBef>
              <a:buNone/>
              <a:defRPr sz="1200" b="0">
                <a:solidFill>
                  <a:srgbClr val="F2F2F2"/>
                </a:solidFill>
                <a:latin typeface="Lato"/>
                <a:ea typeface="Lato"/>
                <a:cs typeface="Lato"/>
                <a:sym typeface="Lato"/>
              </a:defRPr>
            </a:lvl4pPr>
            <a:lvl5pPr marL="0" lvl="4" indent="0" algn="r">
              <a:spcBef>
                <a:spcPts val="0"/>
              </a:spcBef>
              <a:buNone/>
              <a:defRPr sz="1200" b="0">
                <a:solidFill>
                  <a:srgbClr val="F2F2F2"/>
                </a:solidFill>
                <a:latin typeface="Lato"/>
                <a:ea typeface="Lato"/>
                <a:cs typeface="Lato"/>
                <a:sym typeface="Lato"/>
              </a:defRPr>
            </a:lvl5pPr>
            <a:lvl6pPr marL="0" lvl="5" indent="0" algn="r">
              <a:spcBef>
                <a:spcPts val="0"/>
              </a:spcBef>
              <a:buNone/>
              <a:defRPr sz="1200" b="0">
                <a:solidFill>
                  <a:srgbClr val="F2F2F2"/>
                </a:solidFill>
                <a:latin typeface="Lato"/>
                <a:ea typeface="Lato"/>
                <a:cs typeface="Lato"/>
                <a:sym typeface="Lato"/>
              </a:defRPr>
            </a:lvl6pPr>
            <a:lvl7pPr marL="0" lvl="6" indent="0" algn="r">
              <a:spcBef>
                <a:spcPts val="0"/>
              </a:spcBef>
              <a:buNone/>
              <a:defRPr sz="1200" b="0">
                <a:solidFill>
                  <a:srgbClr val="F2F2F2"/>
                </a:solidFill>
                <a:latin typeface="Lato"/>
                <a:ea typeface="Lato"/>
                <a:cs typeface="Lato"/>
                <a:sym typeface="Lato"/>
              </a:defRPr>
            </a:lvl7pPr>
            <a:lvl8pPr marL="0" lvl="7" indent="0" algn="r">
              <a:spcBef>
                <a:spcPts val="0"/>
              </a:spcBef>
              <a:buNone/>
              <a:defRPr sz="1200" b="0">
                <a:solidFill>
                  <a:srgbClr val="F2F2F2"/>
                </a:solidFill>
                <a:latin typeface="Lato"/>
                <a:ea typeface="Lato"/>
                <a:cs typeface="Lato"/>
                <a:sym typeface="Lato"/>
              </a:defRPr>
            </a:lvl8pPr>
            <a:lvl9pPr marL="0" lvl="8" indent="0" algn="r">
              <a:spcBef>
                <a:spcPts val="0"/>
              </a:spcBef>
              <a:buNone/>
              <a:defRPr sz="1200" b="0">
                <a:solidFill>
                  <a:srgbClr val="F2F2F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27"/>
        <p:cNvGrpSpPr/>
        <p:nvPr/>
      </p:nvGrpSpPr>
      <p:grpSpPr>
        <a:xfrm>
          <a:off x="0" y="0"/>
          <a:ext cx="0" cy="0"/>
          <a:chOff x="0" y="0"/>
          <a:chExt cx="0" cy="0"/>
        </a:xfrm>
      </p:grpSpPr>
      <p:pic>
        <p:nvPicPr>
          <p:cNvPr id="128" name="Google Shape;128;p23" descr="A close up of a sign&#10;&#10;Description automatically generated">
            <a:hlinkClick r:id="rId2"/>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1051944" y="6109215"/>
            <a:ext cx="436507" cy="436507"/>
          </a:xfrm>
          <a:prstGeom prst="rect">
            <a:avLst/>
          </a:prstGeom>
          <a:noFill/>
          <a:ln>
            <a:noFill/>
          </a:ln>
        </p:spPr>
      </p:pic>
      <p:pic>
        <p:nvPicPr>
          <p:cNvPr id="129" name="Google Shape;129;p23" descr="A picture containing shirt&#10;&#10;Description automatically generated">
            <a:hlinkClick r:id="rId4"/>
          </p:cNvPr>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11475716" y="6022887"/>
            <a:ext cx="598016" cy="598016"/>
          </a:xfrm>
          <a:prstGeom prst="rect">
            <a:avLst/>
          </a:prstGeom>
          <a:noFill/>
          <a:ln>
            <a:noFill/>
          </a:ln>
        </p:spPr>
      </p:pic>
      <p:sp>
        <p:nvSpPr>
          <p:cNvPr id="130" name="Google Shape;130;p23"/>
          <p:cNvSpPr txBox="1">
            <a:spLocks noGrp="1"/>
          </p:cNvSpPr>
          <p:nvPr>
            <p:ph type="sldNum" idx="12"/>
          </p:nvPr>
        </p:nvSpPr>
        <p:spPr>
          <a:xfrm>
            <a:off x="10805489" y="6545722"/>
            <a:ext cx="1141291" cy="28370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a:solidFill>
                  <a:srgbClr val="F2F2F2"/>
                </a:solidFill>
                <a:latin typeface="Lato"/>
                <a:ea typeface="Lato"/>
                <a:cs typeface="Lato"/>
                <a:sym typeface="Lato"/>
              </a:defRPr>
            </a:lvl1pPr>
            <a:lvl2pPr marL="0" lvl="1" indent="0" algn="r">
              <a:spcBef>
                <a:spcPts val="0"/>
              </a:spcBef>
              <a:buNone/>
              <a:defRPr sz="1200" b="0">
                <a:solidFill>
                  <a:srgbClr val="F2F2F2"/>
                </a:solidFill>
                <a:latin typeface="Lato"/>
                <a:ea typeface="Lato"/>
                <a:cs typeface="Lato"/>
                <a:sym typeface="Lato"/>
              </a:defRPr>
            </a:lvl2pPr>
            <a:lvl3pPr marL="0" lvl="2" indent="0" algn="r">
              <a:spcBef>
                <a:spcPts val="0"/>
              </a:spcBef>
              <a:buNone/>
              <a:defRPr sz="1200" b="0">
                <a:solidFill>
                  <a:srgbClr val="F2F2F2"/>
                </a:solidFill>
                <a:latin typeface="Lato"/>
                <a:ea typeface="Lato"/>
                <a:cs typeface="Lato"/>
                <a:sym typeface="Lato"/>
              </a:defRPr>
            </a:lvl3pPr>
            <a:lvl4pPr marL="0" lvl="3" indent="0" algn="r">
              <a:spcBef>
                <a:spcPts val="0"/>
              </a:spcBef>
              <a:buNone/>
              <a:defRPr sz="1200" b="0">
                <a:solidFill>
                  <a:srgbClr val="F2F2F2"/>
                </a:solidFill>
                <a:latin typeface="Lato"/>
                <a:ea typeface="Lato"/>
                <a:cs typeface="Lato"/>
                <a:sym typeface="Lato"/>
              </a:defRPr>
            </a:lvl4pPr>
            <a:lvl5pPr marL="0" lvl="4" indent="0" algn="r">
              <a:spcBef>
                <a:spcPts val="0"/>
              </a:spcBef>
              <a:buNone/>
              <a:defRPr sz="1200" b="0">
                <a:solidFill>
                  <a:srgbClr val="F2F2F2"/>
                </a:solidFill>
                <a:latin typeface="Lato"/>
                <a:ea typeface="Lato"/>
                <a:cs typeface="Lato"/>
                <a:sym typeface="Lato"/>
              </a:defRPr>
            </a:lvl5pPr>
            <a:lvl6pPr marL="0" lvl="5" indent="0" algn="r">
              <a:spcBef>
                <a:spcPts val="0"/>
              </a:spcBef>
              <a:buNone/>
              <a:defRPr sz="1200" b="0">
                <a:solidFill>
                  <a:srgbClr val="F2F2F2"/>
                </a:solidFill>
                <a:latin typeface="Lato"/>
                <a:ea typeface="Lato"/>
                <a:cs typeface="Lato"/>
                <a:sym typeface="Lato"/>
              </a:defRPr>
            </a:lvl6pPr>
            <a:lvl7pPr marL="0" lvl="6" indent="0" algn="r">
              <a:spcBef>
                <a:spcPts val="0"/>
              </a:spcBef>
              <a:buNone/>
              <a:defRPr sz="1200" b="0">
                <a:solidFill>
                  <a:srgbClr val="F2F2F2"/>
                </a:solidFill>
                <a:latin typeface="Lato"/>
                <a:ea typeface="Lato"/>
                <a:cs typeface="Lato"/>
                <a:sym typeface="Lato"/>
              </a:defRPr>
            </a:lvl7pPr>
            <a:lvl8pPr marL="0" lvl="7" indent="0" algn="r">
              <a:spcBef>
                <a:spcPts val="0"/>
              </a:spcBef>
              <a:buNone/>
              <a:defRPr sz="1200" b="0">
                <a:solidFill>
                  <a:srgbClr val="F2F2F2"/>
                </a:solidFill>
                <a:latin typeface="Lato"/>
                <a:ea typeface="Lato"/>
                <a:cs typeface="Lato"/>
                <a:sym typeface="Lato"/>
              </a:defRPr>
            </a:lvl8pPr>
            <a:lvl9pPr marL="0" lvl="8" indent="0" algn="r">
              <a:spcBef>
                <a:spcPts val="0"/>
              </a:spcBef>
              <a:buNone/>
              <a:defRPr sz="1200" b="0">
                <a:solidFill>
                  <a:srgbClr val="F2F2F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31"/>
        <p:cNvGrpSpPr/>
        <p:nvPr/>
      </p:nvGrpSpPr>
      <p:grpSpPr>
        <a:xfrm>
          <a:off x="0" y="0"/>
          <a:ext cx="0" cy="0"/>
          <a:chOff x="0" y="0"/>
          <a:chExt cx="0" cy="0"/>
        </a:xfrm>
      </p:grpSpPr>
      <p:pic>
        <p:nvPicPr>
          <p:cNvPr id="132" name="Google Shape;132;p25" descr="A close up of a sign&#10;&#10;Description automatically generated">
            <a:hlinkClick r:id="rId2"/>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1051944" y="6109215"/>
            <a:ext cx="436507" cy="436507"/>
          </a:xfrm>
          <a:prstGeom prst="rect">
            <a:avLst/>
          </a:prstGeom>
          <a:noFill/>
          <a:ln>
            <a:noFill/>
          </a:ln>
        </p:spPr>
      </p:pic>
      <p:pic>
        <p:nvPicPr>
          <p:cNvPr id="133" name="Google Shape;133;p25" descr="A picture containing shirt&#10;&#10;Description automatically generated">
            <a:hlinkClick r:id="rId4"/>
          </p:cNvPr>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11475716" y="6022887"/>
            <a:ext cx="598016" cy="598016"/>
          </a:xfrm>
          <a:prstGeom prst="rect">
            <a:avLst/>
          </a:prstGeom>
          <a:noFill/>
          <a:ln>
            <a:noFill/>
          </a:ln>
        </p:spPr>
      </p:pic>
      <p:sp>
        <p:nvSpPr>
          <p:cNvPr id="134" name="Google Shape;134;p25"/>
          <p:cNvSpPr txBox="1">
            <a:spLocks noGrp="1"/>
          </p:cNvSpPr>
          <p:nvPr>
            <p:ph type="sldNum" idx="12"/>
          </p:nvPr>
        </p:nvSpPr>
        <p:spPr>
          <a:xfrm>
            <a:off x="10805489" y="6545722"/>
            <a:ext cx="1141291" cy="28370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a:solidFill>
                  <a:srgbClr val="F2F2F2"/>
                </a:solidFill>
                <a:latin typeface="Lato"/>
                <a:ea typeface="Lato"/>
                <a:cs typeface="Lato"/>
                <a:sym typeface="Lato"/>
              </a:defRPr>
            </a:lvl1pPr>
            <a:lvl2pPr marL="0" lvl="1" indent="0" algn="r">
              <a:spcBef>
                <a:spcPts val="0"/>
              </a:spcBef>
              <a:buNone/>
              <a:defRPr sz="1200" b="0">
                <a:solidFill>
                  <a:srgbClr val="F2F2F2"/>
                </a:solidFill>
                <a:latin typeface="Lato"/>
                <a:ea typeface="Lato"/>
                <a:cs typeface="Lato"/>
                <a:sym typeface="Lato"/>
              </a:defRPr>
            </a:lvl2pPr>
            <a:lvl3pPr marL="0" lvl="2" indent="0" algn="r">
              <a:spcBef>
                <a:spcPts val="0"/>
              </a:spcBef>
              <a:buNone/>
              <a:defRPr sz="1200" b="0">
                <a:solidFill>
                  <a:srgbClr val="F2F2F2"/>
                </a:solidFill>
                <a:latin typeface="Lato"/>
                <a:ea typeface="Lato"/>
                <a:cs typeface="Lato"/>
                <a:sym typeface="Lato"/>
              </a:defRPr>
            </a:lvl3pPr>
            <a:lvl4pPr marL="0" lvl="3" indent="0" algn="r">
              <a:spcBef>
                <a:spcPts val="0"/>
              </a:spcBef>
              <a:buNone/>
              <a:defRPr sz="1200" b="0">
                <a:solidFill>
                  <a:srgbClr val="F2F2F2"/>
                </a:solidFill>
                <a:latin typeface="Lato"/>
                <a:ea typeface="Lato"/>
                <a:cs typeface="Lato"/>
                <a:sym typeface="Lato"/>
              </a:defRPr>
            </a:lvl4pPr>
            <a:lvl5pPr marL="0" lvl="4" indent="0" algn="r">
              <a:spcBef>
                <a:spcPts val="0"/>
              </a:spcBef>
              <a:buNone/>
              <a:defRPr sz="1200" b="0">
                <a:solidFill>
                  <a:srgbClr val="F2F2F2"/>
                </a:solidFill>
                <a:latin typeface="Lato"/>
                <a:ea typeface="Lato"/>
                <a:cs typeface="Lato"/>
                <a:sym typeface="Lato"/>
              </a:defRPr>
            </a:lvl5pPr>
            <a:lvl6pPr marL="0" lvl="5" indent="0" algn="r">
              <a:spcBef>
                <a:spcPts val="0"/>
              </a:spcBef>
              <a:buNone/>
              <a:defRPr sz="1200" b="0">
                <a:solidFill>
                  <a:srgbClr val="F2F2F2"/>
                </a:solidFill>
                <a:latin typeface="Lato"/>
                <a:ea typeface="Lato"/>
                <a:cs typeface="Lato"/>
                <a:sym typeface="Lato"/>
              </a:defRPr>
            </a:lvl6pPr>
            <a:lvl7pPr marL="0" lvl="6" indent="0" algn="r">
              <a:spcBef>
                <a:spcPts val="0"/>
              </a:spcBef>
              <a:buNone/>
              <a:defRPr sz="1200" b="0">
                <a:solidFill>
                  <a:srgbClr val="F2F2F2"/>
                </a:solidFill>
                <a:latin typeface="Lato"/>
                <a:ea typeface="Lato"/>
                <a:cs typeface="Lato"/>
                <a:sym typeface="Lato"/>
              </a:defRPr>
            </a:lvl7pPr>
            <a:lvl8pPr marL="0" lvl="7" indent="0" algn="r">
              <a:spcBef>
                <a:spcPts val="0"/>
              </a:spcBef>
              <a:buNone/>
              <a:defRPr sz="1200" b="0">
                <a:solidFill>
                  <a:srgbClr val="F2F2F2"/>
                </a:solidFill>
                <a:latin typeface="Lato"/>
                <a:ea typeface="Lato"/>
                <a:cs typeface="Lato"/>
                <a:sym typeface="Lato"/>
              </a:defRPr>
            </a:lvl8pPr>
            <a:lvl9pPr marL="0" lvl="8" indent="0" algn="r">
              <a:spcBef>
                <a:spcPts val="0"/>
              </a:spcBef>
              <a:buNone/>
              <a:defRPr sz="1200" b="0">
                <a:solidFill>
                  <a:srgbClr val="F2F2F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8.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9.jpeg"/><Relationship Id="rId7" Type="http://schemas.openxmlformats.org/officeDocument/2006/relationships/image" Target="../media/image11.png"/><Relationship Id="rId2" Type="http://schemas.openxmlformats.org/officeDocument/2006/relationships/theme" Target="../theme/theme3.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7.png"/><Relationship Id="rId4" Type="http://schemas.openxmlformats.org/officeDocument/2006/relationships/image" Target="../media/image6.pn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3.jpeg"/><Relationship Id="rId7" Type="http://schemas.openxmlformats.org/officeDocument/2006/relationships/image" Target="../media/image16.png"/><Relationship Id="rId2" Type="http://schemas.openxmlformats.org/officeDocument/2006/relationships/theme" Target="../theme/theme4.xml"/><Relationship Id="rId1" Type="http://schemas.openxmlformats.org/officeDocument/2006/relationships/slideLayout" Target="../slideLayouts/slideLayout5.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6.png"/></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heme" Target="../theme/theme5.xml"/><Relationship Id="rId7" Type="http://schemas.openxmlformats.org/officeDocument/2006/relationships/image" Target="../media/image19.pn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2"/>
          <p:cNvSpPr/>
          <p:nvPr/>
        </p:nvSpPr>
        <p:spPr>
          <a:xfrm>
            <a:off x="0" y="0"/>
            <a:ext cx="6370710" cy="6497258"/>
          </a:xfrm>
          <a:prstGeom prst="rect">
            <a:avLst/>
          </a:prstGeom>
          <a:solidFill>
            <a:srgbClr val="D5DBE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1" name="Google Shape;11;p12" descr="A picture containing person, man, using, water&#10;&#10;Description automatically generated"/>
          <p:cNvPicPr preferRelativeResize="0"/>
          <p:nvPr/>
        </p:nvPicPr>
        <p:blipFill rotWithShape="1">
          <a:blip r:embed="rId3" cstate="screen">
            <a:alphaModFix amt="85000"/>
            <a:extLst>
              <a:ext uri="{28A0092B-C50C-407E-A947-70E740481C1C}">
                <a14:useLocalDpi xmlns:a14="http://schemas.microsoft.com/office/drawing/2010/main"/>
              </a:ext>
            </a:extLst>
          </a:blip>
          <a:srcRect/>
          <a:stretch/>
        </p:blipFill>
        <p:spPr>
          <a:xfrm flipH="1">
            <a:off x="6370710" y="0"/>
            <a:ext cx="5821290" cy="6497258"/>
          </a:xfrm>
          <a:prstGeom prst="rect">
            <a:avLst/>
          </a:prstGeom>
          <a:noFill/>
          <a:ln>
            <a:noFill/>
          </a:ln>
        </p:spPr>
      </p:pic>
      <p:sp>
        <p:nvSpPr>
          <p:cNvPr id="12" name="Google Shape;12;p12"/>
          <p:cNvSpPr txBox="1"/>
          <p:nvPr/>
        </p:nvSpPr>
        <p:spPr>
          <a:xfrm>
            <a:off x="1290937" y="4502457"/>
            <a:ext cx="206297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i="0" u="sng" strike="noStrike" cap="none">
                <a:solidFill>
                  <a:srgbClr val="002060"/>
                </a:solidFill>
                <a:latin typeface="Lato"/>
                <a:ea typeface="Lato"/>
                <a:cs typeface="Lato"/>
                <a:sym typeface="Lato"/>
              </a:rPr>
              <a:t>F</a:t>
            </a:r>
            <a:r>
              <a:rPr lang="en-US" sz="1800" b="0" i="0" u="none" strike="noStrike" cap="none">
                <a:solidFill>
                  <a:srgbClr val="002060"/>
                </a:solidFill>
                <a:latin typeface="Lato"/>
                <a:ea typeface="Lato"/>
                <a:cs typeface="Lato"/>
                <a:sym typeface="Lato"/>
              </a:rPr>
              <a:t>indable</a:t>
            </a:r>
            <a:endParaRPr/>
          </a:p>
        </p:txBody>
      </p:sp>
      <p:sp>
        <p:nvSpPr>
          <p:cNvPr id="13" name="Google Shape;13;p12"/>
          <p:cNvSpPr txBox="1"/>
          <p:nvPr/>
        </p:nvSpPr>
        <p:spPr>
          <a:xfrm>
            <a:off x="9836205" y="5657802"/>
            <a:ext cx="1897167" cy="92333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5400" b="1">
                <a:solidFill>
                  <a:schemeClr val="lt1"/>
                </a:solidFill>
                <a:latin typeface="Times New Roman"/>
                <a:ea typeface="Times New Roman"/>
                <a:cs typeface="Times New Roman"/>
                <a:sym typeface="Times New Roman"/>
              </a:rPr>
              <a:t>OGC</a:t>
            </a:r>
            <a:endParaRPr/>
          </a:p>
        </p:txBody>
      </p:sp>
      <p:sp>
        <p:nvSpPr>
          <p:cNvPr id="14" name="Google Shape;14;p12"/>
          <p:cNvSpPr/>
          <p:nvPr/>
        </p:nvSpPr>
        <p:spPr>
          <a:xfrm>
            <a:off x="625867" y="4453345"/>
            <a:ext cx="535290" cy="535290"/>
          </a:xfrm>
          <a:prstGeom prst="ellipse">
            <a:avLst/>
          </a:prstGeom>
          <a:solidFill>
            <a:srgbClr val="0020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Arial"/>
              <a:ea typeface="Arial"/>
              <a:cs typeface="Arial"/>
              <a:sym typeface="Arial"/>
            </a:endParaRPr>
          </a:p>
        </p:txBody>
      </p:sp>
      <p:sp>
        <p:nvSpPr>
          <p:cNvPr id="15" name="Google Shape;15;p12"/>
          <p:cNvSpPr/>
          <p:nvPr/>
        </p:nvSpPr>
        <p:spPr>
          <a:xfrm>
            <a:off x="3089907" y="4465878"/>
            <a:ext cx="535290" cy="535290"/>
          </a:xfrm>
          <a:prstGeom prst="ellipse">
            <a:avLst/>
          </a:prstGeom>
          <a:solidFill>
            <a:srgbClr val="0020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Arial"/>
              <a:ea typeface="Arial"/>
              <a:cs typeface="Arial"/>
              <a:sym typeface="Arial"/>
            </a:endParaRPr>
          </a:p>
        </p:txBody>
      </p:sp>
      <p:sp>
        <p:nvSpPr>
          <p:cNvPr id="16" name="Google Shape;16;p12"/>
          <p:cNvSpPr/>
          <p:nvPr/>
        </p:nvSpPr>
        <p:spPr>
          <a:xfrm>
            <a:off x="618171" y="5220332"/>
            <a:ext cx="535290" cy="535290"/>
          </a:xfrm>
          <a:prstGeom prst="ellipse">
            <a:avLst/>
          </a:prstGeom>
          <a:solidFill>
            <a:srgbClr val="0020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Arial"/>
              <a:ea typeface="Arial"/>
              <a:cs typeface="Arial"/>
              <a:sym typeface="Arial"/>
            </a:endParaRPr>
          </a:p>
        </p:txBody>
      </p:sp>
      <p:sp>
        <p:nvSpPr>
          <p:cNvPr id="17" name="Google Shape;17;p12"/>
          <p:cNvSpPr/>
          <p:nvPr/>
        </p:nvSpPr>
        <p:spPr>
          <a:xfrm>
            <a:off x="3108605" y="5222629"/>
            <a:ext cx="535290" cy="535290"/>
          </a:xfrm>
          <a:prstGeom prst="ellipse">
            <a:avLst/>
          </a:prstGeom>
          <a:solidFill>
            <a:srgbClr val="0020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Arial"/>
              <a:ea typeface="Arial"/>
              <a:cs typeface="Arial"/>
              <a:sym typeface="Arial"/>
            </a:endParaRPr>
          </a:p>
        </p:txBody>
      </p:sp>
      <p:pic>
        <p:nvPicPr>
          <p:cNvPr id="18" name="Google Shape;18;p12" descr="A picture containing drawing, light, clock&#10;&#10;Description automatically generated"/>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3114267" y="4456346"/>
            <a:ext cx="532289" cy="532289"/>
          </a:xfrm>
          <a:prstGeom prst="rect">
            <a:avLst/>
          </a:prstGeom>
          <a:noFill/>
          <a:ln>
            <a:noFill/>
          </a:ln>
        </p:spPr>
      </p:pic>
      <p:pic>
        <p:nvPicPr>
          <p:cNvPr id="19" name="Google Shape;19;p12" descr="A close up of a logo&#10;&#10;Description automatically generated"/>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660536" y="4494683"/>
            <a:ext cx="465951" cy="465951"/>
          </a:xfrm>
          <a:prstGeom prst="rect">
            <a:avLst/>
          </a:prstGeom>
          <a:noFill/>
          <a:ln>
            <a:noFill/>
          </a:ln>
        </p:spPr>
      </p:pic>
      <p:pic>
        <p:nvPicPr>
          <p:cNvPr id="20" name="Google Shape;20;p12" descr="A close up of a logo&#10;&#10;Description automatically generated"/>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584892" y="5178394"/>
            <a:ext cx="612940" cy="612940"/>
          </a:xfrm>
          <a:prstGeom prst="rect">
            <a:avLst/>
          </a:prstGeom>
          <a:noFill/>
          <a:ln>
            <a:noFill/>
          </a:ln>
        </p:spPr>
      </p:pic>
      <p:pic>
        <p:nvPicPr>
          <p:cNvPr id="21" name="Google Shape;21;p12" descr="A picture containing drawing&#10;&#10;Description automatically generated"/>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3065531" y="5202827"/>
            <a:ext cx="609600" cy="609600"/>
          </a:xfrm>
          <a:prstGeom prst="rect">
            <a:avLst/>
          </a:prstGeom>
          <a:noFill/>
          <a:ln>
            <a:noFill/>
          </a:ln>
        </p:spPr>
      </p:pic>
      <p:sp>
        <p:nvSpPr>
          <p:cNvPr id="22" name="Google Shape;22;p12"/>
          <p:cNvSpPr txBox="1"/>
          <p:nvPr/>
        </p:nvSpPr>
        <p:spPr>
          <a:xfrm>
            <a:off x="3751637" y="4531453"/>
            <a:ext cx="206297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u="sng">
                <a:solidFill>
                  <a:srgbClr val="002060"/>
                </a:solidFill>
                <a:latin typeface="Lato"/>
                <a:ea typeface="Lato"/>
                <a:cs typeface="Lato"/>
                <a:sym typeface="Lato"/>
              </a:rPr>
              <a:t>A</a:t>
            </a:r>
            <a:r>
              <a:rPr lang="en-US" sz="1800">
                <a:solidFill>
                  <a:srgbClr val="002060"/>
                </a:solidFill>
                <a:latin typeface="Lato"/>
                <a:ea typeface="Lato"/>
                <a:cs typeface="Lato"/>
                <a:sym typeface="Lato"/>
              </a:rPr>
              <a:t>ccessible</a:t>
            </a:r>
            <a:endParaRPr/>
          </a:p>
        </p:txBody>
      </p:sp>
      <p:sp>
        <p:nvSpPr>
          <p:cNvPr id="23" name="Google Shape;23;p12"/>
          <p:cNvSpPr txBox="1"/>
          <p:nvPr/>
        </p:nvSpPr>
        <p:spPr>
          <a:xfrm>
            <a:off x="1288611" y="5300198"/>
            <a:ext cx="206297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u="sng">
                <a:solidFill>
                  <a:srgbClr val="002060"/>
                </a:solidFill>
                <a:latin typeface="Lato"/>
                <a:ea typeface="Lato"/>
                <a:cs typeface="Lato"/>
                <a:sym typeface="Lato"/>
              </a:rPr>
              <a:t>I</a:t>
            </a:r>
            <a:r>
              <a:rPr lang="en-US" sz="1800">
                <a:solidFill>
                  <a:srgbClr val="002060"/>
                </a:solidFill>
                <a:latin typeface="Lato"/>
                <a:ea typeface="Lato"/>
                <a:cs typeface="Lato"/>
                <a:sym typeface="Lato"/>
              </a:rPr>
              <a:t>nteroperable</a:t>
            </a:r>
            <a:endParaRPr/>
          </a:p>
        </p:txBody>
      </p:sp>
      <p:sp>
        <p:nvSpPr>
          <p:cNvPr id="24" name="Google Shape;24;p12"/>
          <p:cNvSpPr txBox="1"/>
          <p:nvPr/>
        </p:nvSpPr>
        <p:spPr>
          <a:xfrm>
            <a:off x="3754625" y="5299592"/>
            <a:ext cx="206297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u="sng">
                <a:solidFill>
                  <a:srgbClr val="002060"/>
                </a:solidFill>
                <a:latin typeface="Lato"/>
                <a:ea typeface="Lato"/>
                <a:cs typeface="Lato"/>
                <a:sym typeface="Lato"/>
              </a:rPr>
              <a:t>R</a:t>
            </a:r>
            <a:r>
              <a:rPr lang="en-US" sz="1800">
                <a:solidFill>
                  <a:srgbClr val="002060"/>
                </a:solidFill>
                <a:latin typeface="Lato"/>
                <a:ea typeface="Lato"/>
                <a:cs typeface="Lato"/>
                <a:sym typeface="Lato"/>
              </a:rPr>
              <a:t>eusable</a:t>
            </a:r>
            <a:endParaRPr sz="1800">
              <a:solidFill>
                <a:srgbClr val="002060"/>
              </a:solidFill>
              <a:latin typeface="Lato"/>
              <a:ea typeface="Lato"/>
              <a:cs typeface="Lato"/>
              <a:sym typeface="Lato"/>
            </a:endParaRPr>
          </a:p>
        </p:txBody>
      </p:sp>
      <p:sp>
        <p:nvSpPr>
          <p:cNvPr id="25" name="Google Shape;25;p12"/>
          <p:cNvSpPr/>
          <p:nvPr/>
        </p:nvSpPr>
        <p:spPr>
          <a:xfrm>
            <a:off x="0" y="3068852"/>
            <a:ext cx="6370711" cy="732151"/>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 name="Google Shape;26;p12"/>
          <p:cNvSpPr txBox="1"/>
          <p:nvPr/>
        </p:nvSpPr>
        <p:spPr>
          <a:xfrm>
            <a:off x="153004" y="3142719"/>
            <a:ext cx="6008168"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002060"/>
                </a:solidFill>
                <a:latin typeface="Lato"/>
                <a:ea typeface="Lato"/>
                <a:cs typeface="Lato"/>
                <a:sym typeface="Lato"/>
              </a:rPr>
              <a:t>The world’s leading and comprehensive </a:t>
            </a:r>
            <a:br>
              <a:rPr lang="en-US" sz="1800" b="1">
                <a:solidFill>
                  <a:srgbClr val="002060"/>
                </a:solidFill>
                <a:latin typeface="Lato"/>
                <a:ea typeface="Lato"/>
                <a:cs typeface="Lato"/>
                <a:sym typeface="Lato"/>
              </a:rPr>
            </a:br>
            <a:r>
              <a:rPr lang="en-US" sz="1800" b="1">
                <a:solidFill>
                  <a:srgbClr val="002060"/>
                </a:solidFill>
                <a:latin typeface="Lato"/>
                <a:ea typeface="Lato"/>
                <a:cs typeface="Lato"/>
                <a:sym typeface="Lato"/>
              </a:rPr>
              <a:t>community of experts making location information:</a:t>
            </a:r>
            <a:endParaRPr sz="1800" b="1">
              <a:solidFill>
                <a:srgbClr val="002060"/>
              </a:solidFill>
              <a:latin typeface="Lato"/>
              <a:ea typeface="Lato"/>
              <a:cs typeface="Lato"/>
              <a:sym typeface="Lato"/>
            </a:endParaRPr>
          </a:p>
        </p:txBody>
      </p:sp>
      <p:sp>
        <p:nvSpPr>
          <p:cNvPr id="27" name="Google Shape;27;p12"/>
          <p:cNvSpPr txBox="1"/>
          <p:nvPr/>
        </p:nvSpPr>
        <p:spPr>
          <a:xfrm>
            <a:off x="11560254" y="5795401"/>
            <a:ext cx="30039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F2F2F2"/>
                </a:solidFill>
                <a:latin typeface="Times New Roman"/>
                <a:ea typeface="Times New Roman"/>
                <a:cs typeface="Times New Roman"/>
                <a:sym typeface="Times New Roman"/>
              </a:rPr>
              <a:t>®</a:t>
            </a:r>
            <a:endParaRPr sz="1800">
              <a:solidFill>
                <a:srgbClr val="F2F2F2"/>
              </a:solidFill>
              <a:latin typeface="Times New Roman"/>
              <a:ea typeface="Times New Roman"/>
              <a:cs typeface="Times New Roman"/>
              <a:sym typeface="Times New Roman"/>
            </a:endParaRPr>
          </a:p>
        </p:txBody>
      </p:sp>
      <p:pic>
        <p:nvPicPr>
          <p:cNvPr id="28" name="Google Shape;28;p12" descr="A picture containing building, outdoor, light, city&#10;&#10;Description automatically generated"/>
          <p:cNvPicPr preferRelativeResize="0"/>
          <p:nvPr/>
        </p:nvPicPr>
        <p:blipFill rotWithShape="1">
          <a:blip r:embed="rId8" cstate="screen">
            <a:alphaModFix amt="85000"/>
            <a:extLst>
              <a:ext uri="{28A0092B-C50C-407E-A947-70E740481C1C}">
                <a14:useLocalDpi xmlns:a14="http://schemas.microsoft.com/office/drawing/2010/main"/>
              </a:ext>
            </a:extLst>
          </a:blip>
          <a:srcRect/>
          <a:stretch/>
        </p:blipFill>
        <p:spPr>
          <a:xfrm>
            <a:off x="0" y="6495059"/>
            <a:ext cx="12192000" cy="364077"/>
          </a:xfrm>
          <a:prstGeom prst="rect">
            <a:avLst/>
          </a:prstGeom>
          <a:noFill/>
          <a:ln>
            <a:noFill/>
          </a:ln>
        </p:spPr>
      </p:pic>
      <p:sp>
        <p:nvSpPr>
          <p:cNvPr id="29" name="Google Shape;29;p12"/>
          <p:cNvSpPr txBox="1"/>
          <p:nvPr/>
        </p:nvSpPr>
        <p:spPr>
          <a:xfrm>
            <a:off x="10975609" y="6549164"/>
            <a:ext cx="853440"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2F2F2"/>
              </a:buClr>
              <a:buSzPts val="1200"/>
              <a:buFont typeface="Lato"/>
              <a:buNone/>
            </a:pPr>
            <a:r>
              <a:rPr lang="en-US" sz="1200">
                <a:solidFill>
                  <a:srgbClr val="F2F2F2"/>
                </a:solidFill>
                <a:latin typeface="Lato"/>
                <a:ea typeface="Lato"/>
                <a:cs typeface="Lato"/>
                <a:sym typeface="Lato"/>
              </a:rPr>
              <a:t>ogc.org  |</a:t>
            </a:r>
            <a:endParaRPr/>
          </a:p>
        </p:txBody>
      </p:sp>
      <p:sp>
        <p:nvSpPr>
          <p:cNvPr id="30" name="Google Shape;30;p12"/>
          <p:cNvSpPr txBox="1">
            <a:spLocks noGrp="1"/>
          </p:cNvSpPr>
          <p:nvPr>
            <p:ph type="sldNum" idx="12"/>
          </p:nvPr>
        </p:nvSpPr>
        <p:spPr>
          <a:xfrm>
            <a:off x="10805489" y="6545722"/>
            <a:ext cx="1141291" cy="283703"/>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u="none">
                <a:solidFill>
                  <a:srgbClr val="F2F2F2"/>
                </a:solidFill>
                <a:latin typeface="Lato"/>
                <a:ea typeface="Lato"/>
                <a:cs typeface="Lato"/>
                <a:sym typeface="Lato"/>
              </a:defRPr>
            </a:lvl1pPr>
            <a:lvl2pPr marL="0" marR="0" lvl="1" indent="0" algn="r" rtl="0">
              <a:spcBef>
                <a:spcPts val="0"/>
              </a:spcBef>
              <a:buNone/>
              <a:defRPr sz="1200" b="0" u="none">
                <a:solidFill>
                  <a:srgbClr val="F2F2F2"/>
                </a:solidFill>
                <a:latin typeface="Lato"/>
                <a:ea typeface="Lato"/>
                <a:cs typeface="Lato"/>
                <a:sym typeface="Lato"/>
              </a:defRPr>
            </a:lvl2pPr>
            <a:lvl3pPr marL="0" marR="0" lvl="2" indent="0" algn="r" rtl="0">
              <a:spcBef>
                <a:spcPts val="0"/>
              </a:spcBef>
              <a:buNone/>
              <a:defRPr sz="1200" b="0" u="none">
                <a:solidFill>
                  <a:srgbClr val="F2F2F2"/>
                </a:solidFill>
                <a:latin typeface="Lato"/>
                <a:ea typeface="Lato"/>
                <a:cs typeface="Lato"/>
                <a:sym typeface="Lato"/>
              </a:defRPr>
            </a:lvl3pPr>
            <a:lvl4pPr marL="0" marR="0" lvl="3" indent="0" algn="r" rtl="0">
              <a:spcBef>
                <a:spcPts val="0"/>
              </a:spcBef>
              <a:buNone/>
              <a:defRPr sz="1200" b="0" u="none">
                <a:solidFill>
                  <a:srgbClr val="F2F2F2"/>
                </a:solidFill>
                <a:latin typeface="Lato"/>
                <a:ea typeface="Lato"/>
                <a:cs typeface="Lato"/>
                <a:sym typeface="Lato"/>
              </a:defRPr>
            </a:lvl4pPr>
            <a:lvl5pPr marL="0" marR="0" lvl="4" indent="0" algn="r" rtl="0">
              <a:spcBef>
                <a:spcPts val="0"/>
              </a:spcBef>
              <a:buNone/>
              <a:defRPr sz="1200" b="0" u="none">
                <a:solidFill>
                  <a:srgbClr val="F2F2F2"/>
                </a:solidFill>
                <a:latin typeface="Lato"/>
                <a:ea typeface="Lato"/>
                <a:cs typeface="Lato"/>
                <a:sym typeface="Lato"/>
              </a:defRPr>
            </a:lvl5pPr>
            <a:lvl6pPr marL="0" marR="0" lvl="5" indent="0" algn="r" rtl="0">
              <a:spcBef>
                <a:spcPts val="0"/>
              </a:spcBef>
              <a:buNone/>
              <a:defRPr sz="1200" b="0" u="none">
                <a:solidFill>
                  <a:srgbClr val="F2F2F2"/>
                </a:solidFill>
                <a:latin typeface="Lato"/>
                <a:ea typeface="Lato"/>
                <a:cs typeface="Lato"/>
                <a:sym typeface="Lato"/>
              </a:defRPr>
            </a:lvl6pPr>
            <a:lvl7pPr marL="0" marR="0" lvl="6" indent="0" algn="r" rtl="0">
              <a:spcBef>
                <a:spcPts val="0"/>
              </a:spcBef>
              <a:buNone/>
              <a:defRPr sz="1200" b="0" u="none">
                <a:solidFill>
                  <a:srgbClr val="F2F2F2"/>
                </a:solidFill>
                <a:latin typeface="Lato"/>
                <a:ea typeface="Lato"/>
                <a:cs typeface="Lato"/>
                <a:sym typeface="Lato"/>
              </a:defRPr>
            </a:lvl7pPr>
            <a:lvl8pPr marL="0" marR="0" lvl="7" indent="0" algn="r" rtl="0">
              <a:spcBef>
                <a:spcPts val="0"/>
              </a:spcBef>
              <a:buNone/>
              <a:defRPr sz="1200" b="0" u="none">
                <a:solidFill>
                  <a:srgbClr val="F2F2F2"/>
                </a:solidFill>
                <a:latin typeface="Lato"/>
                <a:ea typeface="Lato"/>
                <a:cs typeface="Lato"/>
                <a:sym typeface="Lato"/>
              </a:defRPr>
            </a:lvl8pPr>
            <a:lvl9pPr marL="0" marR="0" lvl="8" indent="0" algn="r" rtl="0">
              <a:spcBef>
                <a:spcPts val="0"/>
              </a:spcBef>
              <a:buNone/>
              <a:defRPr sz="1200" b="0" u="none">
                <a:solidFill>
                  <a:srgbClr val="F2F2F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pic>
        <p:nvPicPr>
          <p:cNvPr id="31" name="Google Shape;31;p12" descr="A picture containing building, drawing, window&#10;&#10;Description automatically generated"/>
          <p:cNvPicPr preferRelativeResize="0"/>
          <p:nvPr/>
        </p:nvPicPr>
        <p:blipFill rotWithShape="1">
          <a:blip r:embed="rId9" cstate="screen">
            <a:alphaModFix/>
            <a:extLst>
              <a:ext uri="{28A0092B-C50C-407E-A947-70E740481C1C}">
                <a14:useLocalDpi xmlns:a14="http://schemas.microsoft.com/office/drawing/2010/main"/>
              </a:ext>
            </a:extLst>
          </a:blip>
          <a:srcRect/>
          <a:stretch/>
        </p:blipFill>
        <p:spPr>
          <a:xfrm>
            <a:off x="316768" y="6517414"/>
            <a:ext cx="324582" cy="324582"/>
          </a:xfrm>
          <a:prstGeom prst="rect">
            <a:avLst/>
          </a:prstGeom>
          <a:noFill/>
          <a:ln>
            <a:noFill/>
          </a:ln>
        </p:spPr>
      </p:pic>
      <p:sp>
        <p:nvSpPr>
          <p:cNvPr id="32" name="Google Shape;32;p12"/>
          <p:cNvSpPr/>
          <p:nvPr/>
        </p:nvSpPr>
        <p:spPr>
          <a:xfrm>
            <a:off x="584892" y="6551206"/>
            <a:ext cx="3257549"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0" dirty="0">
                <a:solidFill>
                  <a:srgbClr val="F2F2F2"/>
                </a:solidFill>
                <a:latin typeface="Lato"/>
                <a:ea typeface="Lato"/>
                <a:cs typeface="Lato"/>
                <a:sym typeface="Lato"/>
              </a:rPr>
              <a:t>Copyright © 2021 Open Geospatial Consortium</a:t>
            </a:r>
            <a:endParaRPr dirty="0"/>
          </a:p>
        </p:txBody>
      </p:sp>
    </p:spTree>
  </p:cSld>
  <p:clrMap bg1="lt1" tx1="dk1" bg2="dk2" tx2="lt2" accent1="accent1" accent2="accent2" accent3="accent3" accent4="accent4" accent5="accent5" accent6="accent6" hlink="hlink" folHlink="folHlink"/>
  <p:sldLayoutIdLst>
    <p:sldLayoutId id="2147483649"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4"/>
        <p:cNvGrpSpPr/>
        <p:nvPr/>
      </p:nvGrpSpPr>
      <p:grpSpPr>
        <a:xfrm>
          <a:off x="0" y="0"/>
          <a:ext cx="0" cy="0"/>
          <a:chOff x="0" y="0"/>
          <a:chExt cx="0" cy="0"/>
        </a:xfrm>
      </p:grpSpPr>
      <p:pic>
        <p:nvPicPr>
          <p:cNvPr id="35" name="Google Shape;35;p14" descr="A picture containing building, outdoor, light, city&#10;&#10;Description automatically generated"/>
          <p:cNvPicPr preferRelativeResize="0"/>
          <p:nvPr/>
        </p:nvPicPr>
        <p:blipFill rotWithShape="1">
          <a:blip r:embed="rId4" cstate="screen">
            <a:alphaModFix amt="85000"/>
            <a:extLst>
              <a:ext uri="{28A0092B-C50C-407E-A947-70E740481C1C}">
                <a14:useLocalDpi xmlns:a14="http://schemas.microsoft.com/office/drawing/2010/main"/>
              </a:ext>
            </a:extLst>
          </a:blip>
          <a:srcRect/>
          <a:stretch/>
        </p:blipFill>
        <p:spPr>
          <a:xfrm>
            <a:off x="0" y="833"/>
            <a:ext cx="12192000" cy="951172"/>
          </a:xfrm>
          <a:prstGeom prst="rect">
            <a:avLst/>
          </a:prstGeom>
          <a:noFill/>
          <a:ln>
            <a:noFill/>
          </a:ln>
        </p:spPr>
      </p:pic>
      <p:pic>
        <p:nvPicPr>
          <p:cNvPr id="36" name="Google Shape;36;p14" descr="A picture containing building, outdoor, light, city&#10;&#10;Description automatically generated"/>
          <p:cNvPicPr preferRelativeResize="0"/>
          <p:nvPr/>
        </p:nvPicPr>
        <p:blipFill rotWithShape="1">
          <a:blip r:embed="rId5" cstate="screen">
            <a:alphaModFix amt="85000"/>
            <a:extLst>
              <a:ext uri="{28A0092B-C50C-407E-A947-70E740481C1C}">
                <a14:useLocalDpi xmlns:a14="http://schemas.microsoft.com/office/drawing/2010/main"/>
              </a:ext>
            </a:extLst>
          </a:blip>
          <a:srcRect/>
          <a:stretch/>
        </p:blipFill>
        <p:spPr>
          <a:xfrm>
            <a:off x="0" y="6495059"/>
            <a:ext cx="12192000" cy="364077"/>
          </a:xfrm>
          <a:prstGeom prst="rect">
            <a:avLst/>
          </a:prstGeom>
          <a:noFill/>
          <a:ln>
            <a:noFill/>
          </a:ln>
        </p:spPr>
      </p:pic>
      <p:sp>
        <p:nvSpPr>
          <p:cNvPr id="37" name="Google Shape;37;p14"/>
          <p:cNvSpPr txBox="1">
            <a:spLocks noGrp="1"/>
          </p:cNvSpPr>
          <p:nvPr>
            <p:ph type="body" idx="1"/>
          </p:nvPr>
        </p:nvSpPr>
        <p:spPr>
          <a:xfrm>
            <a:off x="334107" y="1162838"/>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100000"/>
              </a:lnSpc>
              <a:spcBef>
                <a:spcPts val="1000"/>
              </a:spcBef>
              <a:spcAft>
                <a:spcPts val="0"/>
              </a:spcAft>
              <a:buClr>
                <a:srgbClr val="092745"/>
              </a:buClr>
              <a:buSzPts val="2800"/>
              <a:buFont typeface="Arial"/>
              <a:buChar char="•"/>
              <a:defRPr sz="2800" b="0" i="0" u="none" strike="noStrike" cap="none">
                <a:solidFill>
                  <a:srgbClr val="092745"/>
                </a:solidFill>
                <a:latin typeface="Arial"/>
                <a:ea typeface="Arial"/>
                <a:cs typeface="Arial"/>
                <a:sym typeface="Arial"/>
              </a:defRPr>
            </a:lvl1pPr>
            <a:lvl2pPr marL="914400" marR="0" lvl="1" indent="-381000" algn="l" rtl="0">
              <a:lnSpc>
                <a:spcPct val="100000"/>
              </a:lnSpc>
              <a:spcBef>
                <a:spcPts val="6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100000"/>
              </a:lnSpc>
              <a:spcBef>
                <a:spcPts val="6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100000"/>
              </a:lnSpc>
              <a:spcBef>
                <a:spcPts val="6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100000"/>
              </a:lnSpc>
              <a:spcBef>
                <a:spcPts val="6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8" name="Google Shape;38;p14"/>
          <p:cNvSpPr txBox="1"/>
          <p:nvPr/>
        </p:nvSpPr>
        <p:spPr>
          <a:xfrm>
            <a:off x="10575181" y="31837"/>
            <a:ext cx="1429466" cy="707886"/>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4000" b="1">
                <a:solidFill>
                  <a:schemeClr val="lt1"/>
                </a:solidFill>
                <a:latin typeface="Times New Roman"/>
                <a:ea typeface="Times New Roman"/>
                <a:cs typeface="Times New Roman"/>
                <a:sym typeface="Times New Roman"/>
              </a:rPr>
              <a:t>OGC</a:t>
            </a:r>
            <a:endParaRPr/>
          </a:p>
        </p:txBody>
      </p:sp>
      <p:sp>
        <p:nvSpPr>
          <p:cNvPr id="39" name="Google Shape;39;p14"/>
          <p:cNvSpPr txBox="1">
            <a:spLocks noGrp="1"/>
          </p:cNvSpPr>
          <p:nvPr>
            <p:ph type="title"/>
          </p:nvPr>
        </p:nvSpPr>
        <p:spPr>
          <a:xfrm>
            <a:off x="223709" y="55285"/>
            <a:ext cx="10515600" cy="765616"/>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F2F2F2"/>
              </a:buClr>
              <a:buSzPts val="3600"/>
              <a:buFont typeface="Lato"/>
              <a:buNone/>
              <a:defRPr sz="3600" b="1" i="0" u="none" strike="noStrike" cap="none">
                <a:solidFill>
                  <a:srgbClr val="F2F2F2"/>
                </a:solidFill>
                <a:latin typeface="Lato"/>
                <a:ea typeface="Lato"/>
                <a:cs typeface="Lato"/>
                <a:sym typeface="Lat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0" name="Google Shape;40;p14"/>
          <p:cNvSpPr txBox="1"/>
          <p:nvPr/>
        </p:nvSpPr>
        <p:spPr>
          <a:xfrm>
            <a:off x="10975609" y="6549164"/>
            <a:ext cx="853440"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2F2F2"/>
              </a:buClr>
              <a:buSzPts val="1200"/>
              <a:buFont typeface="Lato"/>
              <a:buNone/>
            </a:pPr>
            <a:r>
              <a:rPr lang="en-US" sz="1200">
                <a:solidFill>
                  <a:srgbClr val="F2F2F2"/>
                </a:solidFill>
                <a:latin typeface="Lato"/>
                <a:ea typeface="Lato"/>
                <a:cs typeface="Lato"/>
                <a:sym typeface="Lato"/>
              </a:rPr>
              <a:t>ogc.org  |</a:t>
            </a:r>
            <a:endParaRPr/>
          </a:p>
        </p:txBody>
      </p:sp>
      <p:sp>
        <p:nvSpPr>
          <p:cNvPr id="41" name="Google Shape;41;p14"/>
          <p:cNvSpPr txBox="1">
            <a:spLocks noGrp="1"/>
          </p:cNvSpPr>
          <p:nvPr>
            <p:ph type="sldNum" idx="12"/>
          </p:nvPr>
        </p:nvSpPr>
        <p:spPr>
          <a:xfrm>
            <a:off x="10805489" y="6545722"/>
            <a:ext cx="1141291" cy="283703"/>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a:solidFill>
                  <a:srgbClr val="F2F2F2"/>
                </a:solidFill>
                <a:latin typeface="Lato"/>
                <a:ea typeface="Lato"/>
                <a:cs typeface="Lato"/>
                <a:sym typeface="Lato"/>
              </a:defRPr>
            </a:lvl1pPr>
            <a:lvl2pPr marL="0" marR="0" lvl="1" indent="0" algn="r" rtl="0">
              <a:spcBef>
                <a:spcPts val="0"/>
              </a:spcBef>
              <a:buNone/>
              <a:defRPr sz="1200" b="0">
                <a:solidFill>
                  <a:srgbClr val="F2F2F2"/>
                </a:solidFill>
                <a:latin typeface="Lato"/>
                <a:ea typeface="Lato"/>
                <a:cs typeface="Lato"/>
                <a:sym typeface="Lato"/>
              </a:defRPr>
            </a:lvl2pPr>
            <a:lvl3pPr marL="0" marR="0" lvl="2" indent="0" algn="r" rtl="0">
              <a:spcBef>
                <a:spcPts val="0"/>
              </a:spcBef>
              <a:buNone/>
              <a:defRPr sz="1200" b="0">
                <a:solidFill>
                  <a:srgbClr val="F2F2F2"/>
                </a:solidFill>
                <a:latin typeface="Lato"/>
                <a:ea typeface="Lato"/>
                <a:cs typeface="Lato"/>
                <a:sym typeface="Lato"/>
              </a:defRPr>
            </a:lvl3pPr>
            <a:lvl4pPr marL="0" marR="0" lvl="3" indent="0" algn="r" rtl="0">
              <a:spcBef>
                <a:spcPts val="0"/>
              </a:spcBef>
              <a:buNone/>
              <a:defRPr sz="1200" b="0">
                <a:solidFill>
                  <a:srgbClr val="F2F2F2"/>
                </a:solidFill>
                <a:latin typeface="Lato"/>
                <a:ea typeface="Lato"/>
                <a:cs typeface="Lato"/>
                <a:sym typeface="Lato"/>
              </a:defRPr>
            </a:lvl4pPr>
            <a:lvl5pPr marL="0" marR="0" lvl="4" indent="0" algn="r" rtl="0">
              <a:spcBef>
                <a:spcPts val="0"/>
              </a:spcBef>
              <a:buNone/>
              <a:defRPr sz="1200" b="0">
                <a:solidFill>
                  <a:srgbClr val="F2F2F2"/>
                </a:solidFill>
                <a:latin typeface="Lato"/>
                <a:ea typeface="Lato"/>
                <a:cs typeface="Lato"/>
                <a:sym typeface="Lato"/>
              </a:defRPr>
            </a:lvl5pPr>
            <a:lvl6pPr marL="0" marR="0" lvl="5" indent="0" algn="r" rtl="0">
              <a:spcBef>
                <a:spcPts val="0"/>
              </a:spcBef>
              <a:buNone/>
              <a:defRPr sz="1200" b="0">
                <a:solidFill>
                  <a:srgbClr val="F2F2F2"/>
                </a:solidFill>
                <a:latin typeface="Lato"/>
                <a:ea typeface="Lato"/>
                <a:cs typeface="Lato"/>
                <a:sym typeface="Lato"/>
              </a:defRPr>
            </a:lvl6pPr>
            <a:lvl7pPr marL="0" marR="0" lvl="6" indent="0" algn="r" rtl="0">
              <a:spcBef>
                <a:spcPts val="0"/>
              </a:spcBef>
              <a:buNone/>
              <a:defRPr sz="1200" b="0">
                <a:solidFill>
                  <a:srgbClr val="F2F2F2"/>
                </a:solidFill>
                <a:latin typeface="Lato"/>
                <a:ea typeface="Lato"/>
                <a:cs typeface="Lato"/>
                <a:sym typeface="Lato"/>
              </a:defRPr>
            </a:lvl7pPr>
            <a:lvl8pPr marL="0" marR="0" lvl="7" indent="0" algn="r" rtl="0">
              <a:spcBef>
                <a:spcPts val="0"/>
              </a:spcBef>
              <a:buNone/>
              <a:defRPr sz="1200" b="0">
                <a:solidFill>
                  <a:srgbClr val="F2F2F2"/>
                </a:solidFill>
                <a:latin typeface="Lato"/>
                <a:ea typeface="Lato"/>
                <a:cs typeface="Lato"/>
                <a:sym typeface="Lato"/>
              </a:defRPr>
            </a:lvl8pPr>
            <a:lvl9pPr marL="0" marR="0" lvl="8" indent="0" algn="r" rtl="0">
              <a:spcBef>
                <a:spcPts val="0"/>
              </a:spcBef>
              <a:buNone/>
              <a:defRPr sz="1200" b="0">
                <a:solidFill>
                  <a:srgbClr val="F2F2F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pic>
        <p:nvPicPr>
          <p:cNvPr id="42" name="Google Shape;42;p14" descr="A picture containing building, drawing, window&#10;&#10;Description automatically generated"/>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316768" y="6517414"/>
            <a:ext cx="324582" cy="32458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2" r:id="rId1"/>
    <p:sldLayoutId id="2147483654"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1"/>
        <p:cNvGrpSpPr/>
        <p:nvPr/>
      </p:nvGrpSpPr>
      <p:grpSpPr>
        <a:xfrm>
          <a:off x="0" y="0"/>
          <a:ext cx="0" cy="0"/>
          <a:chOff x="0" y="0"/>
          <a:chExt cx="0" cy="0"/>
        </a:xfrm>
      </p:grpSpPr>
      <p:pic>
        <p:nvPicPr>
          <p:cNvPr id="62" name="Google Shape;62;p16" descr="A picture containing star, night, sky, rain&#10;&#10;Description automatically generated"/>
          <p:cNvPicPr preferRelativeResize="0"/>
          <p:nvPr/>
        </p:nvPicPr>
        <p:blipFill rotWithShape="1">
          <a:blip r:embed="rId3" cstate="screen">
            <a:alphaModFix amt="85000"/>
            <a:extLst>
              <a:ext uri="{28A0092B-C50C-407E-A947-70E740481C1C}">
                <a14:useLocalDpi xmlns:a14="http://schemas.microsoft.com/office/drawing/2010/main"/>
              </a:ext>
            </a:extLst>
          </a:blip>
          <a:srcRect/>
          <a:stretch/>
        </p:blipFill>
        <p:spPr>
          <a:xfrm flipH="1">
            <a:off x="-9" y="2689"/>
            <a:ext cx="5689757" cy="6497586"/>
          </a:xfrm>
          <a:prstGeom prst="rect">
            <a:avLst/>
          </a:prstGeom>
          <a:noFill/>
          <a:ln>
            <a:noFill/>
          </a:ln>
        </p:spPr>
      </p:pic>
      <p:sp>
        <p:nvSpPr>
          <p:cNvPr id="63" name="Google Shape;63;p16"/>
          <p:cNvSpPr/>
          <p:nvPr/>
        </p:nvSpPr>
        <p:spPr>
          <a:xfrm>
            <a:off x="5297680" y="-6177"/>
            <a:ext cx="6895184" cy="6512413"/>
          </a:xfrm>
          <a:prstGeom prst="rect">
            <a:avLst/>
          </a:prstGeom>
          <a:solidFill>
            <a:srgbClr val="D5DBE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60A24"/>
              </a:solidFill>
              <a:latin typeface="Calibri"/>
              <a:ea typeface="Calibri"/>
              <a:cs typeface="Calibri"/>
              <a:sym typeface="Calibri"/>
            </a:endParaRPr>
          </a:p>
        </p:txBody>
      </p:sp>
      <p:sp>
        <p:nvSpPr>
          <p:cNvPr id="64" name="Google Shape;64;p16"/>
          <p:cNvSpPr txBox="1"/>
          <p:nvPr/>
        </p:nvSpPr>
        <p:spPr>
          <a:xfrm>
            <a:off x="5398002" y="331724"/>
            <a:ext cx="5590447" cy="805990"/>
          </a:xfrm>
          <a:prstGeom prst="rect">
            <a:avLst/>
          </a:prstGeom>
          <a:noFill/>
          <a:ln>
            <a:noFill/>
          </a:ln>
        </p:spPr>
        <p:txBody>
          <a:bodyPr spcFirstLastPara="1" wrap="square" lIns="91425" tIns="45700" rIns="91425" bIns="45700" anchor="t" anchorCtr="0">
            <a:spAutoFit/>
          </a:bodyPr>
          <a:lstStyle/>
          <a:p>
            <a:pPr marL="0" marR="0" lvl="0" indent="0" algn="l" rtl="0">
              <a:lnSpc>
                <a:spcPct val="91666"/>
              </a:lnSpc>
              <a:spcBef>
                <a:spcPts val="0"/>
              </a:spcBef>
              <a:spcAft>
                <a:spcPts val="0"/>
              </a:spcAft>
              <a:buNone/>
            </a:pPr>
            <a:r>
              <a:rPr lang="en-US" sz="6000" b="1">
                <a:solidFill>
                  <a:srgbClr val="002060"/>
                </a:solidFill>
                <a:latin typeface="Lato"/>
                <a:ea typeface="Lato"/>
                <a:cs typeface="Lato"/>
                <a:sym typeface="Lato"/>
              </a:rPr>
              <a:t>What is OGC?</a:t>
            </a:r>
            <a:endParaRPr/>
          </a:p>
        </p:txBody>
      </p:sp>
      <p:sp>
        <p:nvSpPr>
          <p:cNvPr id="65" name="Google Shape;65;p16"/>
          <p:cNvSpPr txBox="1"/>
          <p:nvPr/>
        </p:nvSpPr>
        <p:spPr>
          <a:xfrm>
            <a:off x="5422849" y="1223885"/>
            <a:ext cx="6994353"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300" b="1">
                <a:solidFill>
                  <a:srgbClr val="002060"/>
                </a:solidFill>
                <a:latin typeface="Arial"/>
                <a:ea typeface="Arial"/>
                <a:cs typeface="Arial"/>
                <a:sym typeface="Arial"/>
              </a:rPr>
              <a:t>A Hub for thought leadership, innovation, and standards for all things related to location</a:t>
            </a:r>
            <a:endParaRPr sz="2300">
              <a:solidFill>
                <a:srgbClr val="002060"/>
              </a:solidFill>
              <a:latin typeface="Arial"/>
              <a:ea typeface="Arial"/>
              <a:cs typeface="Arial"/>
              <a:sym typeface="Arial"/>
            </a:endParaRPr>
          </a:p>
        </p:txBody>
      </p:sp>
      <p:cxnSp>
        <p:nvCxnSpPr>
          <p:cNvPr id="66" name="Google Shape;66;p16"/>
          <p:cNvCxnSpPr/>
          <p:nvPr/>
        </p:nvCxnSpPr>
        <p:spPr>
          <a:xfrm>
            <a:off x="5556975" y="1060291"/>
            <a:ext cx="1385228" cy="0"/>
          </a:xfrm>
          <a:prstGeom prst="straightConnector1">
            <a:avLst/>
          </a:prstGeom>
          <a:noFill/>
          <a:ln w="19050" cap="flat" cmpd="sng">
            <a:solidFill>
              <a:srgbClr val="002060"/>
            </a:solidFill>
            <a:prstDash val="solid"/>
            <a:miter lim="800000"/>
            <a:headEnd type="none" w="sm" len="sm"/>
            <a:tailEnd type="none" w="sm" len="sm"/>
          </a:ln>
        </p:spPr>
      </p:cxnSp>
      <p:sp>
        <p:nvSpPr>
          <p:cNvPr id="67" name="Google Shape;67;p16"/>
          <p:cNvSpPr txBox="1"/>
          <p:nvPr/>
        </p:nvSpPr>
        <p:spPr>
          <a:xfrm>
            <a:off x="2682362" y="709053"/>
            <a:ext cx="1423097"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lt1"/>
                </a:solidFill>
                <a:latin typeface="Arial"/>
                <a:ea typeface="Arial"/>
                <a:cs typeface="Arial"/>
                <a:sym typeface="Arial"/>
              </a:rPr>
              <a:t>Global Communities</a:t>
            </a:r>
            <a:endParaRPr/>
          </a:p>
        </p:txBody>
      </p:sp>
      <p:sp>
        <p:nvSpPr>
          <p:cNvPr id="68" name="Google Shape;68;p16"/>
          <p:cNvSpPr txBox="1"/>
          <p:nvPr/>
        </p:nvSpPr>
        <p:spPr>
          <a:xfrm>
            <a:off x="6144810" y="2257638"/>
            <a:ext cx="5589503" cy="98488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002060"/>
                </a:solidFill>
                <a:latin typeface="Arial"/>
                <a:ea typeface="Arial"/>
                <a:cs typeface="Arial"/>
                <a:sym typeface="Arial"/>
              </a:rPr>
              <a:t>Our Vision</a:t>
            </a:r>
            <a:br>
              <a:rPr lang="en-US" sz="2400" b="1">
                <a:solidFill>
                  <a:srgbClr val="002060"/>
                </a:solidFill>
                <a:latin typeface="Arial"/>
                <a:ea typeface="Arial"/>
                <a:cs typeface="Arial"/>
                <a:sym typeface="Arial"/>
              </a:rPr>
            </a:br>
            <a:r>
              <a:rPr lang="en-US" sz="1600" b="0">
                <a:solidFill>
                  <a:srgbClr val="002060"/>
                </a:solidFill>
                <a:latin typeface="Arial"/>
                <a:ea typeface="Arial"/>
                <a:cs typeface="Arial"/>
                <a:sym typeface="Arial"/>
              </a:rPr>
              <a:t>Building the future of location with community and </a:t>
            </a:r>
            <a:br>
              <a:rPr lang="en-US" sz="1600" b="0">
                <a:solidFill>
                  <a:srgbClr val="002060"/>
                </a:solidFill>
                <a:latin typeface="Arial"/>
                <a:ea typeface="Arial"/>
                <a:cs typeface="Arial"/>
                <a:sym typeface="Arial"/>
              </a:rPr>
            </a:br>
            <a:r>
              <a:rPr lang="en-US" sz="1600" b="0">
                <a:solidFill>
                  <a:srgbClr val="002060"/>
                </a:solidFill>
                <a:latin typeface="Arial"/>
                <a:ea typeface="Arial"/>
                <a:cs typeface="Arial"/>
                <a:sym typeface="Arial"/>
              </a:rPr>
              <a:t>technology for the good of society</a:t>
            </a:r>
            <a:endParaRPr sz="1700">
              <a:solidFill>
                <a:srgbClr val="002060"/>
              </a:solidFill>
              <a:latin typeface="Arial"/>
              <a:ea typeface="Arial"/>
              <a:cs typeface="Arial"/>
              <a:sym typeface="Arial"/>
            </a:endParaRPr>
          </a:p>
        </p:txBody>
      </p:sp>
      <p:sp>
        <p:nvSpPr>
          <p:cNvPr id="69" name="Google Shape;69;p16"/>
          <p:cNvSpPr txBox="1"/>
          <p:nvPr/>
        </p:nvSpPr>
        <p:spPr>
          <a:xfrm>
            <a:off x="3281069" y="1759532"/>
            <a:ext cx="1518601" cy="52321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lt1"/>
                </a:solidFill>
                <a:latin typeface="Arial"/>
                <a:ea typeface="Arial"/>
                <a:cs typeface="Arial"/>
                <a:sym typeface="Arial"/>
              </a:rPr>
              <a:t>Location Expertise</a:t>
            </a:r>
            <a:endParaRPr/>
          </a:p>
        </p:txBody>
      </p:sp>
      <p:sp>
        <p:nvSpPr>
          <p:cNvPr id="70" name="Google Shape;70;p16"/>
          <p:cNvSpPr txBox="1"/>
          <p:nvPr/>
        </p:nvSpPr>
        <p:spPr>
          <a:xfrm>
            <a:off x="3720640" y="2810002"/>
            <a:ext cx="1612114"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lt1"/>
                </a:solidFill>
                <a:latin typeface="Arial"/>
                <a:ea typeface="Arial"/>
                <a:cs typeface="Arial"/>
                <a:sym typeface="Arial"/>
              </a:rPr>
              <a:t>Thought Leadership</a:t>
            </a:r>
            <a:endParaRPr/>
          </a:p>
        </p:txBody>
      </p:sp>
      <p:sp>
        <p:nvSpPr>
          <p:cNvPr id="71" name="Google Shape;71;p16"/>
          <p:cNvSpPr txBox="1"/>
          <p:nvPr/>
        </p:nvSpPr>
        <p:spPr>
          <a:xfrm>
            <a:off x="4137312" y="4910959"/>
            <a:ext cx="1225552"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lt1"/>
                </a:solidFill>
                <a:latin typeface="Arial"/>
                <a:ea typeface="Arial"/>
                <a:cs typeface="Arial"/>
                <a:sym typeface="Arial"/>
              </a:rPr>
              <a:t>Open Standards</a:t>
            </a:r>
            <a:endParaRPr/>
          </a:p>
        </p:txBody>
      </p:sp>
      <p:sp>
        <p:nvSpPr>
          <p:cNvPr id="72" name="Google Shape;72;p16"/>
          <p:cNvSpPr txBox="1"/>
          <p:nvPr/>
        </p:nvSpPr>
        <p:spPr>
          <a:xfrm>
            <a:off x="4051628" y="3860481"/>
            <a:ext cx="1214613"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lt1"/>
                </a:solidFill>
                <a:latin typeface="Arial"/>
                <a:ea typeface="Arial"/>
                <a:cs typeface="Arial"/>
                <a:sym typeface="Arial"/>
              </a:rPr>
              <a:t>Trusted Forum</a:t>
            </a:r>
            <a:endParaRPr/>
          </a:p>
        </p:txBody>
      </p:sp>
      <p:cxnSp>
        <p:nvCxnSpPr>
          <p:cNvPr id="73" name="Google Shape;73;p16"/>
          <p:cNvCxnSpPr/>
          <p:nvPr/>
        </p:nvCxnSpPr>
        <p:spPr>
          <a:xfrm>
            <a:off x="1719621" y="970663"/>
            <a:ext cx="938430" cy="0"/>
          </a:xfrm>
          <a:prstGeom prst="straightConnector1">
            <a:avLst/>
          </a:prstGeom>
          <a:noFill/>
          <a:ln w="9525" cap="flat" cmpd="sng">
            <a:solidFill>
              <a:srgbClr val="6DD6EC"/>
            </a:solidFill>
            <a:prstDash val="solid"/>
            <a:miter lim="800000"/>
            <a:headEnd type="none" w="sm" len="sm"/>
            <a:tailEnd type="none" w="sm" len="sm"/>
          </a:ln>
        </p:spPr>
      </p:cxnSp>
      <p:cxnSp>
        <p:nvCxnSpPr>
          <p:cNvPr id="74" name="Google Shape;74;p16"/>
          <p:cNvCxnSpPr/>
          <p:nvPr/>
        </p:nvCxnSpPr>
        <p:spPr>
          <a:xfrm>
            <a:off x="2280060" y="2038472"/>
            <a:ext cx="991319" cy="0"/>
          </a:xfrm>
          <a:prstGeom prst="straightConnector1">
            <a:avLst/>
          </a:prstGeom>
          <a:noFill/>
          <a:ln w="9525" cap="flat" cmpd="sng">
            <a:solidFill>
              <a:srgbClr val="BEF7FA"/>
            </a:solidFill>
            <a:prstDash val="solid"/>
            <a:miter lim="800000"/>
            <a:headEnd type="none" w="sm" len="sm"/>
            <a:tailEnd type="none" w="sm" len="sm"/>
          </a:ln>
        </p:spPr>
      </p:cxnSp>
      <p:cxnSp>
        <p:nvCxnSpPr>
          <p:cNvPr id="75" name="Google Shape;75;p16"/>
          <p:cNvCxnSpPr/>
          <p:nvPr/>
        </p:nvCxnSpPr>
        <p:spPr>
          <a:xfrm>
            <a:off x="2570179" y="3075559"/>
            <a:ext cx="1079592" cy="0"/>
          </a:xfrm>
          <a:prstGeom prst="straightConnector1">
            <a:avLst/>
          </a:prstGeom>
          <a:noFill/>
          <a:ln w="9525" cap="flat" cmpd="sng">
            <a:solidFill>
              <a:schemeClr val="lt1"/>
            </a:solidFill>
            <a:prstDash val="solid"/>
            <a:miter lim="800000"/>
            <a:headEnd type="none" w="sm" len="sm"/>
            <a:tailEnd type="none" w="sm" len="sm"/>
          </a:ln>
        </p:spPr>
      </p:cxnSp>
      <p:cxnSp>
        <p:nvCxnSpPr>
          <p:cNvPr id="76" name="Google Shape;76;p16"/>
          <p:cNvCxnSpPr/>
          <p:nvPr/>
        </p:nvCxnSpPr>
        <p:spPr>
          <a:xfrm>
            <a:off x="2668499" y="4099335"/>
            <a:ext cx="1373748" cy="0"/>
          </a:xfrm>
          <a:prstGeom prst="straightConnector1">
            <a:avLst/>
          </a:prstGeom>
          <a:noFill/>
          <a:ln w="9525" cap="flat" cmpd="sng">
            <a:solidFill>
              <a:srgbClr val="A7F1FB"/>
            </a:solidFill>
            <a:prstDash val="solid"/>
            <a:miter lim="800000"/>
            <a:headEnd type="none" w="sm" len="sm"/>
            <a:tailEnd type="none" w="sm" len="sm"/>
          </a:ln>
        </p:spPr>
      </p:cxnSp>
      <p:cxnSp>
        <p:nvCxnSpPr>
          <p:cNvPr id="77" name="Google Shape;77;p16"/>
          <p:cNvCxnSpPr/>
          <p:nvPr/>
        </p:nvCxnSpPr>
        <p:spPr>
          <a:xfrm>
            <a:off x="2991849" y="5175832"/>
            <a:ext cx="1114025" cy="0"/>
          </a:xfrm>
          <a:prstGeom prst="straightConnector1">
            <a:avLst/>
          </a:prstGeom>
          <a:noFill/>
          <a:ln w="9525" cap="flat" cmpd="sng">
            <a:solidFill>
              <a:srgbClr val="A6E7F3"/>
            </a:solidFill>
            <a:prstDash val="solid"/>
            <a:miter lim="800000"/>
            <a:headEnd type="none" w="sm" len="sm"/>
            <a:tailEnd type="none" w="sm" len="sm"/>
          </a:ln>
        </p:spPr>
      </p:cxnSp>
      <p:sp>
        <p:nvSpPr>
          <p:cNvPr id="78" name="Google Shape;78;p16"/>
          <p:cNvSpPr txBox="1"/>
          <p:nvPr/>
        </p:nvSpPr>
        <p:spPr>
          <a:xfrm>
            <a:off x="6105283" y="4890948"/>
            <a:ext cx="6064950" cy="98488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002060"/>
                </a:solidFill>
                <a:latin typeface="Arial"/>
                <a:ea typeface="Arial"/>
                <a:cs typeface="Arial"/>
                <a:sym typeface="Arial"/>
              </a:rPr>
              <a:t>Our Approach: </a:t>
            </a:r>
            <a:br>
              <a:rPr lang="en-US" sz="2400" b="1">
                <a:solidFill>
                  <a:srgbClr val="002060"/>
                </a:solidFill>
                <a:latin typeface="Arial"/>
                <a:ea typeface="Arial"/>
                <a:cs typeface="Arial"/>
                <a:sym typeface="Arial"/>
              </a:rPr>
            </a:br>
            <a:r>
              <a:rPr lang="en-US" sz="1600" b="0">
                <a:solidFill>
                  <a:srgbClr val="002060"/>
                </a:solidFill>
                <a:latin typeface="Arial"/>
                <a:ea typeface="Arial"/>
                <a:cs typeface="Arial"/>
                <a:sym typeface="Arial"/>
              </a:rPr>
              <a:t>A proven collaborative and agile process combining consensus-</a:t>
            </a:r>
            <a:endParaRPr/>
          </a:p>
          <a:p>
            <a:pPr marL="0" marR="0" lvl="0" indent="0" algn="l" rtl="0">
              <a:spcBef>
                <a:spcPts val="0"/>
              </a:spcBef>
              <a:spcAft>
                <a:spcPts val="0"/>
              </a:spcAft>
              <a:buNone/>
            </a:pPr>
            <a:r>
              <a:rPr lang="en-US" sz="1600" b="0">
                <a:solidFill>
                  <a:srgbClr val="002060"/>
                </a:solidFill>
                <a:latin typeface="Arial"/>
                <a:ea typeface="Arial"/>
                <a:cs typeface="Arial"/>
                <a:sym typeface="Arial"/>
              </a:rPr>
              <a:t>based standards, innovation projects, and partnership building</a:t>
            </a:r>
            <a:endParaRPr sz="1600">
              <a:solidFill>
                <a:srgbClr val="002060"/>
              </a:solidFill>
              <a:latin typeface="Arial"/>
              <a:ea typeface="Arial"/>
              <a:cs typeface="Arial"/>
              <a:sym typeface="Arial"/>
            </a:endParaRPr>
          </a:p>
        </p:txBody>
      </p:sp>
      <p:sp>
        <p:nvSpPr>
          <p:cNvPr id="79" name="Google Shape;79;p16"/>
          <p:cNvSpPr txBox="1"/>
          <p:nvPr/>
        </p:nvSpPr>
        <p:spPr>
          <a:xfrm>
            <a:off x="6144810" y="3570509"/>
            <a:ext cx="5582499" cy="98488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002060"/>
                </a:solidFill>
                <a:latin typeface="Arial"/>
                <a:ea typeface="Arial"/>
                <a:cs typeface="Arial"/>
                <a:sym typeface="Arial"/>
              </a:rPr>
              <a:t>Our Mission </a:t>
            </a:r>
            <a:br>
              <a:rPr lang="en-US" sz="2400" b="1">
                <a:solidFill>
                  <a:srgbClr val="002060"/>
                </a:solidFill>
                <a:latin typeface="Arial"/>
                <a:ea typeface="Arial"/>
                <a:cs typeface="Arial"/>
                <a:sym typeface="Arial"/>
              </a:rPr>
            </a:br>
            <a:r>
              <a:rPr lang="en-US" sz="1600" b="0">
                <a:solidFill>
                  <a:srgbClr val="002060"/>
                </a:solidFill>
                <a:latin typeface="Arial"/>
                <a:ea typeface="Arial"/>
                <a:cs typeface="Arial"/>
                <a:sym typeface="Arial"/>
              </a:rPr>
              <a:t>Make location information Findable, Accessible, </a:t>
            </a:r>
            <a:br>
              <a:rPr lang="en-US" sz="1600" b="0">
                <a:solidFill>
                  <a:srgbClr val="002060"/>
                </a:solidFill>
                <a:latin typeface="Arial"/>
                <a:ea typeface="Arial"/>
                <a:cs typeface="Arial"/>
                <a:sym typeface="Arial"/>
              </a:rPr>
            </a:br>
            <a:r>
              <a:rPr lang="en-US" sz="1600" b="0">
                <a:solidFill>
                  <a:srgbClr val="002060"/>
                </a:solidFill>
                <a:latin typeface="Arial"/>
                <a:ea typeface="Arial"/>
                <a:cs typeface="Arial"/>
                <a:sym typeface="Arial"/>
              </a:rPr>
              <a:t>Interoperable, and Reusable (FAIR)</a:t>
            </a:r>
            <a:endParaRPr sz="1700">
              <a:solidFill>
                <a:srgbClr val="002060"/>
              </a:solidFill>
              <a:latin typeface="Arial"/>
              <a:ea typeface="Arial"/>
              <a:cs typeface="Arial"/>
              <a:sym typeface="Arial"/>
            </a:endParaRPr>
          </a:p>
        </p:txBody>
      </p:sp>
      <p:sp>
        <p:nvSpPr>
          <p:cNvPr id="80" name="Google Shape;80;p16"/>
          <p:cNvSpPr txBox="1"/>
          <p:nvPr/>
        </p:nvSpPr>
        <p:spPr>
          <a:xfrm>
            <a:off x="662116" y="5265370"/>
            <a:ext cx="1897167"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5400" b="1">
                <a:solidFill>
                  <a:schemeClr val="lt1"/>
                </a:solidFill>
                <a:latin typeface="Times New Roman"/>
                <a:ea typeface="Times New Roman"/>
                <a:cs typeface="Times New Roman"/>
                <a:sym typeface="Times New Roman"/>
              </a:rPr>
              <a:t>OGC</a:t>
            </a:r>
            <a:endParaRPr/>
          </a:p>
        </p:txBody>
      </p:sp>
      <p:pic>
        <p:nvPicPr>
          <p:cNvPr id="81" name="Google Shape;81;p16" descr="A picture containing building, outdoor, light, city&#10;&#10;Description automatically generated"/>
          <p:cNvPicPr preferRelativeResize="0"/>
          <p:nvPr/>
        </p:nvPicPr>
        <p:blipFill rotWithShape="1">
          <a:blip r:embed="rId4" cstate="screen">
            <a:alphaModFix amt="85000"/>
            <a:extLst>
              <a:ext uri="{28A0092B-C50C-407E-A947-70E740481C1C}">
                <a14:useLocalDpi xmlns:a14="http://schemas.microsoft.com/office/drawing/2010/main"/>
              </a:ext>
            </a:extLst>
          </a:blip>
          <a:srcRect/>
          <a:stretch/>
        </p:blipFill>
        <p:spPr>
          <a:xfrm>
            <a:off x="0" y="6495059"/>
            <a:ext cx="12192000" cy="364077"/>
          </a:xfrm>
          <a:prstGeom prst="rect">
            <a:avLst/>
          </a:prstGeom>
          <a:noFill/>
          <a:ln>
            <a:noFill/>
          </a:ln>
        </p:spPr>
      </p:pic>
      <p:sp>
        <p:nvSpPr>
          <p:cNvPr id="82" name="Google Shape;82;p16"/>
          <p:cNvSpPr txBox="1"/>
          <p:nvPr/>
        </p:nvSpPr>
        <p:spPr>
          <a:xfrm>
            <a:off x="10975609" y="6549164"/>
            <a:ext cx="853440"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2F2F2"/>
              </a:buClr>
              <a:buSzPts val="1200"/>
              <a:buFont typeface="Lato"/>
              <a:buNone/>
            </a:pPr>
            <a:r>
              <a:rPr lang="en-US" sz="1200">
                <a:solidFill>
                  <a:srgbClr val="F2F2F2"/>
                </a:solidFill>
                <a:latin typeface="Lato"/>
                <a:ea typeface="Lato"/>
                <a:cs typeface="Lato"/>
                <a:sym typeface="Lato"/>
              </a:rPr>
              <a:t>ogc.org  |</a:t>
            </a:r>
            <a:endParaRPr/>
          </a:p>
        </p:txBody>
      </p:sp>
      <p:sp>
        <p:nvSpPr>
          <p:cNvPr id="83" name="Google Shape;83;p16"/>
          <p:cNvSpPr txBox="1">
            <a:spLocks noGrp="1"/>
          </p:cNvSpPr>
          <p:nvPr>
            <p:ph type="sldNum" idx="12"/>
          </p:nvPr>
        </p:nvSpPr>
        <p:spPr>
          <a:xfrm>
            <a:off x="10805489" y="6545722"/>
            <a:ext cx="1141291" cy="283703"/>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a:solidFill>
                  <a:srgbClr val="F2F2F2"/>
                </a:solidFill>
                <a:latin typeface="Lato"/>
                <a:ea typeface="Lato"/>
                <a:cs typeface="Lato"/>
                <a:sym typeface="Lato"/>
              </a:defRPr>
            </a:lvl1pPr>
            <a:lvl2pPr marL="0" marR="0" lvl="1" indent="0" algn="r" rtl="0">
              <a:spcBef>
                <a:spcPts val="0"/>
              </a:spcBef>
              <a:buNone/>
              <a:defRPr sz="1200" b="0">
                <a:solidFill>
                  <a:srgbClr val="F2F2F2"/>
                </a:solidFill>
                <a:latin typeface="Lato"/>
                <a:ea typeface="Lato"/>
                <a:cs typeface="Lato"/>
                <a:sym typeface="Lato"/>
              </a:defRPr>
            </a:lvl2pPr>
            <a:lvl3pPr marL="0" marR="0" lvl="2" indent="0" algn="r" rtl="0">
              <a:spcBef>
                <a:spcPts val="0"/>
              </a:spcBef>
              <a:buNone/>
              <a:defRPr sz="1200" b="0">
                <a:solidFill>
                  <a:srgbClr val="F2F2F2"/>
                </a:solidFill>
                <a:latin typeface="Lato"/>
                <a:ea typeface="Lato"/>
                <a:cs typeface="Lato"/>
                <a:sym typeface="Lato"/>
              </a:defRPr>
            </a:lvl3pPr>
            <a:lvl4pPr marL="0" marR="0" lvl="3" indent="0" algn="r" rtl="0">
              <a:spcBef>
                <a:spcPts val="0"/>
              </a:spcBef>
              <a:buNone/>
              <a:defRPr sz="1200" b="0">
                <a:solidFill>
                  <a:srgbClr val="F2F2F2"/>
                </a:solidFill>
                <a:latin typeface="Lato"/>
                <a:ea typeface="Lato"/>
                <a:cs typeface="Lato"/>
                <a:sym typeface="Lato"/>
              </a:defRPr>
            </a:lvl4pPr>
            <a:lvl5pPr marL="0" marR="0" lvl="4" indent="0" algn="r" rtl="0">
              <a:spcBef>
                <a:spcPts val="0"/>
              </a:spcBef>
              <a:buNone/>
              <a:defRPr sz="1200" b="0">
                <a:solidFill>
                  <a:srgbClr val="F2F2F2"/>
                </a:solidFill>
                <a:latin typeface="Lato"/>
                <a:ea typeface="Lato"/>
                <a:cs typeface="Lato"/>
                <a:sym typeface="Lato"/>
              </a:defRPr>
            </a:lvl5pPr>
            <a:lvl6pPr marL="0" marR="0" lvl="5" indent="0" algn="r" rtl="0">
              <a:spcBef>
                <a:spcPts val="0"/>
              </a:spcBef>
              <a:buNone/>
              <a:defRPr sz="1200" b="0">
                <a:solidFill>
                  <a:srgbClr val="F2F2F2"/>
                </a:solidFill>
                <a:latin typeface="Lato"/>
                <a:ea typeface="Lato"/>
                <a:cs typeface="Lato"/>
                <a:sym typeface="Lato"/>
              </a:defRPr>
            </a:lvl6pPr>
            <a:lvl7pPr marL="0" marR="0" lvl="6" indent="0" algn="r" rtl="0">
              <a:spcBef>
                <a:spcPts val="0"/>
              </a:spcBef>
              <a:buNone/>
              <a:defRPr sz="1200" b="0">
                <a:solidFill>
                  <a:srgbClr val="F2F2F2"/>
                </a:solidFill>
                <a:latin typeface="Lato"/>
                <a:ea typeface="Lato"/>
                <a:cs typeface="Lato"/>
                <a:sym typeface="Lato"/>
              </a:defRPr>
            </a:lvl7pPr>
            <a:lvl8pPr marL="0" marR="0" lvl="7" indent="0" algn="r" rtl="0">
              <a:spcBef>
                <a:spcPts val="0"/>
              </a:spcBef>
              <a:buNone/>
              <a:defRPr sz="1200" b="0">
                <a:solidFill>
                  <a:srgbClr val="F2F2F2"/>
                </a:solidFill>
                <a:latin typeface="Lato"/>
                <a:ea typeface="Lato"/>
                <a:cs typeface="Lato"/>
                <a:sym typeface="Lato"/>
              </a:defRPr>
            </a:lvl8pPr>
            <a:lvl9pPr marL="0" marR="0" lvl="8" indent="0" algn="r" rtl="0">
              <a:spcBef>
                <a:spcPts val="0"/>
              </a:spcBef>
              <a:buNone/>
              <a:defRPr sz="1200" b="0">
                <a:solidFill>
                  <a:srgbClr val="F2F2F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pic>
        <p:nvPicPr>
          <p:cNvPr id="84" name="Google Shape;84;p16" descr="A picture containing building, drawing, window&#10;&#10;Description automatically generated"/>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316768" y="6517414"/>
            <a:ext cx="324582" cy="324582"/>
          </a:xfrm>
          <a:prstGeom prst="rect">
            <a:avLst/>
          </a:prstGeom>
          <a:noFill/>
          <a:ln>
            <a:noFill/>
          </a:ln>
        </p:spPr>
      </p:pic>
      <p:sp>
        <p:nvSpPr>
          <p:cNvPr id="85" name="Google Shape;85;p16"/>
          <p:cNvSpPr/>
          <p:nvPr/>
        </p:nvSpPr>
        <p:spPr>
          <a:xfrm>
            <a:off x="0" y="6560736"/>
            <a:ext cx="12191999" cy="25391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00" b="0">
                <a:solidFill>
                  <a:srgbClr val="F2F2F2"/>
                </a:solidFill>
                <a:latin typeface="Lato"/>
                <a:ea typeface="Lato"/>
                <a:cs typeface="Lato"/>
                <a:sym typeface="Lato"/>
              </a:rPr>
              <a:t>Copyright © 2020 Open Geospatial Consortium</a:t>
            </a:r>
            <a:endParaRPr/>
          </a:p>
        </p:txBody>
      </p:sp>
      <p:pic>
        <p:nvPicPr>
          <p:cNvPr id="86" name="Google Shape;86;p16" descr="Icon&#10;&#10;Description automatically generated"/>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5307902" y="3599331"/>
            <a:ext cx="897452" cy="897452"/>
          </a:xfrm>
          <a:prstGeom prst="rect">
            <a:avLst/>
          </a:prstGeom>
          <a:noFill/>
          <a:ln>
            <a:noFill/>
          </a:ln>
        </p:spPr>
      </p:pic>
      <p:pic>
        <p:nvPicPr>
          <p:cNvPr id="87" name="Google Shape;87;p16" descr="Icon&#10;&#10;Description automatically generated"/>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5170298" y="2043367"/>
            <a:ext cx="1266335" cy="1266335"/>
          </a:xfrm>
          <a:prstGeom prst="rect">
            <a:avLst/>
          </a:prstGeom>
          <a:noFill/>
          <a:ln>
            <a:noFill/>
          </a:ln>
        </p:spPr>
      </p:pic>
      <p:pic>
        <p:nvPicPr>
          <p:cNvPr id="88" name="Google Shape;88;p16" descr="A close up of a sign&#10;&#10;Description automatically generated"/>
          <p:cNvPicPr preferRelativeResize="0"/>
          <p:nvPr/>
        </p:nvPicPr>
        <p:blipFill rotWithShape="1">
          <a:blip r:embed="rId8" cstate="screen">
            <a:alphaModFix/>
            <a:extLst>
              <a:ext uri="{28A0092B-C50C-407E-A947-70E740481C1C}">
                <a14:useLocalDpi xmlns:a14="http://schemas.microsoft.com/office/drawing/2010/main"/>
              </a:ext>
            </a:extLst>
          </a:blip>
          <a:srcRect/>
          <a:stretch/>
        </p:blipFill>
        <p:spPr>
          <a:xfrm>
            <a:off x="5271909" y="4981675"/>
            <a:ext cx="897452" cy="89745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6"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p:cNvGrpSpPr/>
        <p:nvPr/>
      </p:nvGrpSpPr>
      <p:grpSpPr>
        <a:xfrm>
          <a:off x="0" y="0"/>
          <a:ext cx="0" cy="0"/>
          <a:chOff x="0" y="0"/>
          <a:chExt cx="0" cy="0"/>
        </a:xfrm>
      </p:grpSpPr>
      <p:pic>
        <p:nvPicPr>
          <p:cNvPr id="92" name="Google Shape;92;p18" descr="A picture containing laptop, indoor, computer, person&#10;&#10;Description automatically generated"/>
          <p:cNvPicPr preferRelativeResize="0"/>
          <p:nvPr/>
        </p:nvPicPr>
        <p:blipFill rotWithShape="1">
          <a:blip r:embed="rId3" cstate="screen">
            <a:alphaModFix amt="85000"/>
            <a:extLst>
              <a:ext uri="{28A0092B-C50C-407E-A947-70E740481C1C}">
                <a14:useLocalDpi xmlns:a14="http://schemas.microsoft.com/office/drawing/2010/main"/>
              </a:ext>
            </a:extLst>
          </a:blip>
          <a:srcRect/>
          <a:stretch/>
        </p:blipFill>
        <p:spPr>
          <a:xfrm>
            <a:off x="0" y="7620"/>
            <a:ext cx="6763432" cy="6489638"/>
          </a:xfrm>
          <a:prstGeom prst="rect">
            <a:avLst/>
          </a:prstGeom>
          <a:noFill/>
          <a:ln>
            <a:noFill/>
          </a:ln>
        </p:spPr>
      </p:pic>
      <p:sp>
        <p:nvSpPr>
          <p:cNvPr id="93" name="Google Shape;93;p18"/>
          <p:cNvSpPr/>
          <p:nvPr/>
        </p:nvSpPr>
        <p:spPr>
          <a:xfrm>
            <a:off x="6297731" y="0"/>
            <a:ext cx="5902712" cy="6497258"/>
          </a:xfrm>
          <a:prstGeom prst="rect">
            <a:avLst/>
          </a:prstGeom>
          <a:solidFill>
            <a:srgbClr val="D5DBE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94" name="Google Shape;94;p18" descr="A picture containing building, outdoor, light, city&#10;&#10;Description automatically generated"/>
          <p:cNvPicPr preferRelativeResize="0"/>
          <p:nvPr/>
        </p:nvPicPr>
        <p:blipFill rotWithShape="1">
          <a:blip r:embed="rId4" cstate="screen">
            <a:alphaModFix amt="85000"/>
            <a:extLst>
              <a:ext uri="{28A0092B-C50C-407E-A947-70E740481C1C}">
                <a14:useLocalDpi xmlns:a14="http://schemas.microsoft.com/office/drawing/2010/main"/>
              </a:ext>
            </a:extLst>
          </a:blip>
          <a:srcRect/>
          <a:stretch/>
        </p:blipFill>
        <p:spPr>
          <a:xfrm>
            <a:off x="0" y="6495059"/>
            <a:ext cx="12192000" cy="364077"/>
          </a:xfrm>
          <a:prstGeom prst="rect">
            <a:avLst/>
          </a:prstGeom>
          <a:noFill/>
          <a:ln>
            <a:noFill/>
          </a:ln>
        </p:spPr>
      </p:pic>
      <p:sp>
        <p:nvSpPr>
          <p:cNvPr id="95" name="Google Shape;95;p18"/>
          <p:cNvSpPr/>
          <p:nvPr/>
        </p:nvSpPr>
        <p:spPr>
          <a:xfrm>
            <a:off x="-2304" y="6430"/>
            <a:ext cx="6307631" cy="1957137"/>
          </a:xfrm>
          <a:prstGeom prst="rect">
            <a:avLst/>
          </a:prstGeom>
          <a:solidFill>
            <a:srgbClr val="060A24">
              <a:alpha val="46666"/>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6" name="Google Shape;96;p18"/>
          <p:cNvSpPr/>
          <p:nvPr/>
        </p:nvSpPr>
        <p:spPr>
          <a:xfrm>
            <a:off x="6305328" y="7406"/>
            <a:ext cx="5902712" cy="1957137"/>
          </a:xfrm>
          <a:prstGeom prst="rect">
            <a:avLst/>
          </a:prstGeom>
          <a:solidFill>
            <a:srgbClr val="09274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7" name="Google Shape;97;p18"/>
          <p:cNvSpPr txBox="1"/>
          <p:nvPr/>
        </p:nvSpPr>
        <p:spPr>
          <a:xfrm>
            <a:off x="6529135" y="383248"/>
            <a:ext cx="5505176"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lt1"/>
                </a:solidFill>
                <a:latin typeface="Arial"/>
                <a:ea typeface="Arial"/>
                <a:cs typeface="Arial"/>
                <a:sym typeface="Arial"/>
              </a:rPr>
              <a:t>The world’s leading and comprehensive community of experts making location data more findable, accessible, interoperable and reusable </a:t>
            </a:r>
            <a:endParaRPr/>
          </a:p>
        </p:txBody>
      </p:sp>
      <p:sp>
        <p:nvSpPr>
          <p:cNvPr id="98" name="Google Shape;98;p18"/>
          <p:cNvSpPr txBox="1"/>
          <p:nvPr/>
        </p:nvSpPr>
        <p:spPr>
          <a:xfrm>
            <a:off x="6935536" y="2226115"/>
            <a:ext cx="1845744"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rgbClr val="002060"/>
                </a:solidFill>
                <a:latin typeface="Arial"/>
                <a:ea typeface="Arial"/>
                <a:cs typeface="Arial"/>
                <a:sym typeface="Arial"/>
              </a:rPr>
              <a:t>Commercial</a:t>
            </a:r>
            <a:endParaRPr sz="1600" b="1">
              <a:solidFill>
                <a:srgbClr val="002060"/>
              </a:solidFill>
              <a:latin typeface="Arial"/>
              <a:ea typeface="Arial"/>
              <a:cs typeface="Arial"/>
              <a:sym typeface="Arial"/>
            </a:endParaRPr>
          </a:p>
        </p:txBody>
      </p:sp>
      <p:sp>
        <p:nvSpPr>
          <p:cNvPr id="99" name="Google Shape;99;p18"/>
          <p:cNvSpPr txBox="1"/>
          <p:nvPr/>
        </p:nvSpPr>
        <p:spPr>
          <a:xfrm>
            <a:off x="6935535" y="3552272"/>
            <a:ext cx="2062976"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rgbClr val="002060"/>
                </a:solidFill>
                <a:latin typeface="Arial"/>
                <a:ea typeface="Arial"/>
                <a:cs typeface="Arial"/>
                <a:sym typeface="Arial"/>
              </a:rPr>
              <a:t>Government</a:t>
            </a:r>
            <a:endParaRPr sz="1600" b="1">
              <a:solidFill>
                <a:srgbClr val="002060"/>
              </a:solidFill>
              <a:latin typeface="Arial"/>
              <a:ea typeface="Arial"/>
              <a:cs typeface="Arial"/>
              <a:sym typeface="Arial"/>
            </a:endParaRPr>
          </a:p>
        </p:txBody>
      </p:sp>
      <p:sp>
        <p:nvSpPr>
          <p:cNvPr id="100" name="Google Shape;100;p18"/>
          <p:cNvSpPr txBox="1"/>
          <p:nvPr/>
        </p:nvSpPr>
        <p:spPr>
          <a:xfrm>
            <a:off x="6935535" y="4887785"/>
            <a:ext cx="3320328"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rgbClr val="002060"/>
                </a:solidFill>
                <a:latin typeface="Arial"/>
                <a:ea typeface="Arial"/>
                <a:cs typeface="Arial"/>
                <a:sym typeface="Arial"/>
              </a:rPr>
              <a:t>Research &amp; Academia</a:t>
            </a:r>
            <a:endParaRPr sz="1600" b="1">
              <a:solidFill>
                <a:srgbClr val="002060"/>
              </a:solidFill>
              <a:latin typeface="Arial"/>
              <a:ea typeface="Arial"/>
              <a:cs typeface="Arial"/>
              <a:sym typeface="Arial"/>
            </a:endParaRPr>
          </a:p>
        </p:txBody>
      </p:sp>
      <p:sp>
        <p:nvSpPr>
          <p:cNvPr id="101" name="Google Shape;101;p18"/>
          <p:cNvSpPr txBox="1"/>
          <p:nvPr/>
        </p:nvSpPr>
        <p:spPr>
          <a:xfrm>
            <a:off x="611977" y="383248"/>
            <a:ext cx="5165947" cy="1220847"/>
          </a:xfrm>
          <a:prstGeom prst="rect">
            <a:avLst/>
          </a:prstGeom>
          <a:noFill/>
          <a:ln>
            <a:noFill/>
          </a:ln>
        </p:spPr>
        <p:txBody>
          <a:bodyPr spcFirstLastPara="1" wrap="square" lIns="91425" tIns="45700" rIns="91425" bIns="45700" anchor="t" anchorCtr="0">
            <a:spAutoFit/>
          </a:bodyPr>
          <a:lstStyle/>
          <a:p>
            <a:pPr marL="0" marR="0" lvl="0" indent="0" algn="r" rtl="0">
              <a:lnSpc>
                <a:spcPct val="91666"/>
              </a:lnSpc>
              <a:spcBef>
                <a:spcPts val="0"/>
              </a:spcBef>
              <a:spcAft>
                <a:spcPts val="0"/>
              </a:spcAft>
              <a:buNone/>
            </a:pPr>
            <a:r>
              <a:rPr lang="en-US" sz="4800" b="1">
                <a:solidFill>
                  <a:schemeClr val="lt1"/>
                </a:solidFill>
                <a:latin typeface="Lato"/>
                <a:ea typeface="Lato"/>
                <a:cs typeface="Lato"/>
                <a:sym typeface="Lato"/>
              </a:rPr>
              <a:t>Who are our members?</a:t>
            </a:r>
            <a:endParaRPr/>
          </a:p>
        </p:txBody>
      </p:sp>
      <p:cxnSp>
        <p:nvCxnSpPr>
          <p:cNvPr id="102" name="Google Shape;102;p18"/>
          <p:cNvCxnSpPr/>
          <p:nvPr/>
        </p:nvCxnSpPr>
        <p:spPr>
          <a:xfrm rot="10800000">
            <a:off x="5933937" y="433137"/>
            <a:ext cx="0" cy="1138874"/>
          </a:xfrm>
          <a:prstGeom prst="straightConnector1">
            <a:avLst/>
          </a:prstGeom>
          <a:noFill/>
          <a:ln w="28575" cap="flat" cmpd="sng">
            <a:solidFill>
              <a:schemeClr val="lt1"/>
            </a:solidFill>
            <a:prstDash val="solid"/>
            <a:miter lim="800000"/>
            <a:headEnd type="none" w="sm" len="sm"/>
            <a:tailEnd type="none" w="sm" len="sm"/>
          </a:ln>
        </p:spPr>
      </p:cxnSp>
      <p:sp>
        <p:nvSpPr>
          <p:cNvPr id="103" name="Google Shape;103;p18"/>
          <p:cNvSpPr txBox="1"/>
          <p:nvPr/>
        </p:nvSpPr>
        <p:spPr>
          <a:xfrm>
            <a:off x="6935536" y="2553019"/>
            <a:ext cx="4303964" cy="954107"/>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rgbClr val="002060"/>
              </a:buClr>
              <a:buSzPts val="1400"/>
              <a:buFont typeface="Arial"/>
              <a:buChar char="•"/>
            </a:pPr>
            <a:r>
              <a:rPr lang="en-US" sz="1400">
                <a:solidFill>
                  <a:srgbClr val="002060"/>
                </a:solidFill>
                <a:latin typeface="Arial"/>
                <a:ea typeface="Arial"/>
                <a:cs typeface="Arial"/>
                <a:sym typeface="Arial"/>
              </a:rPr>
              <a:t>Business Development</a:t>
            </a:r>
            <a:endParaRPr/>
          </a:p>
          <a:p>
            <a:pPr marL="285750" marR="0" lvl="0" indent="-285750" algn="l" rtl="0">
              <a:spcBef>
                <a:spcPts val="0"/>
              </a:spcBef>
              <a:spcAft>
                <a:spcPts val="0"/>
              </a:spcAft>
              <a:buClr>
                <a:srgbClr val="002060"/>
              </a:buClr>
              <a:buSzPts val="1400"/>
              <a:buFont typeface="Arial"/>
              <a:buChar char="•"/>
            </a:pPr>
            <a:r>
              <a:rPr lang="en-US" sz="1400">
                <a:solidFill>
                  <a:srgbClr val="002060"/>
                </a:solidFill>
                <a:latin typeface="Arial"/>
                <a:ea typeface="Arial"/>
                <a:cs typeface="Arial"/>
                <a:sym typeface="Arial"/>
              </a:rPr>
              <a:t>Competitive Technical Advantage</a:t>
            </a:r>
            <a:endParaRPr/>
          </a:p>
          <a:p>
            <a:pPr marL="285750" marR="0" lvl="0" indent="-285750" algn="l" rtl="0">
              <a:spcBef>
                <a:spcPts val="0"/>
              </a:spcBef>
              <a:spcAft>
                <a:spcPts val="0"/>
              </a:spcAft>
              <a:buClr>
                <a:srgbClr val="002060"/>
              </a:buClr>
              <a:buSzPts val="1400"/>
              <a:buFont typeface="Arial"/>
              <a:buChar char="•"/>
            </a:pPr>
            <a:r>
              <a:rPr lang="en-US" sz="1400">
                <a:solidFill>
                  <a:srgbClr val="002060"/>
                </a:solidFill>
                <a:latin typeface="Arial"/>
                <a:ea typeface="Arial"/>
                <a:cs typeface="Arial"/>
                <a:sym typeface="Arial"/>
              </a:rPr>
              <a:t>Global; Brand Exposure</a:t>
            </a:r>
            <a:endParaRPr/>
          </a:p>
          <a:p>
            <a:pPr marL="285750" marR="0" lvl="0" indent="-285750" algn="l" rtl="0">
              <a:spcBef>
                <a:spcPts val="0"/>
              </a:spcBef>
              <a:spcAft>
                <a:spcPts val="0"/>
              </a:spcAft>
              <a:buClr>
                <a:srgbClr val="002060"/>
              </a:buClr>
              <a:buSzPts val="1400"/>
              <a:buFont typeface="Arial"/>
              <a:buChar char="•"/>
            </a:pPr>
            <a:r>
              <a:rPr lang="en-US" sz="1400">
                <a:solidFill>
                  <a:srgbClr val="002060"/>
                </a:solidFill>
                <a:latin typeface="Arial"/>
                <a:ea typeface="Arial"/>
                <a:cs typeface="Arial"/>
                <a:sym typeface="Arial"/>
              </a:rPr>
              <a:t>Funding for Innovation</a:t>
            </a:r>
            <a:endParaRPr/>
          </a:p>
        </p:txBody>
      </p:sp>
      <p:sp>
        <p:nvSpPr>
          <p:cNvPr id="104" name="Google Shape;104;p18"/>
          <p:cNvSpPr txBox="1"/>
          <p:nvPr/>
        </p:nvSpPr>
        <p:spPr>
          <a:xfrm>
            <a:off x="6935535" y="3872411"/>
            <a:ext cx="5117348" cy="954107"/>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rgbClr val="002060"/>
              </a:buClr>
              <a:buSzPts val="1400"/>
              <a:buFont typeface="Arial"/>
              <a:buChar char="•"/>
            </a:pPr>
            <a:r>
              <a:rPr lang="en-US" sz="1400">
                <a:solidFill>
                  <a:srgbClr val="002060"/>
                </a:solidFill>
                <a:latin typeface="Arial"/>
                <a:ea typeface="Arial"/>
                <a:cs typeface="Arial"/>
                <a:sym typeface="Arial"/>
              </a:rPr>
              <a:t>Innovation and Market Support</a:t>
            </a:r>
            <a:endParaRPr/>
          </a:p>
          <a:p>
            <a:pPr marL="285750" marR="0" lvl="0" indent="-285750" algn="l" rtl="0">
              <a:spcBef>
                <a:spcPts val="0"/>
              </a:spcBef>
              <a:spcAft>
                <a:spcPts val="0"/>
              </a:spcAft>
              <a:buClr>
                <a:srgbClr val="002060"/>
              </a:buClr>
              <a:buSzPts val="1400"/>
              <a:buFont typeface="Arial"/>
              <a:buChar char="•"/>
            </a:pPr>
            <a:r>
              <a:rPr lang="en-US" sz="1400">
                <a:solidFill>
                  <a:srgbClr val="002060"/>
                </a:solidFill>
                <a:latin typeface="Arial"/>
                <a:ea typeface="Arial"/>
                <a:cs typeface="Arial"/>
                <a:sym typeface="Arial"/>
              </a:rPr>
              <a:t>Trusted Advice</a:t>
            </a:r>
            <a:endParaRPr/>
          </a:p>
          <a:p>
            <a:pPr marL="285750" marR="0" lvl="0" indent="-285750" algn="l" rtl="0">
              <a:spcBef>
                <a:spcPts val="0"/>
              </a:spcBef>
              <a:spcAft>
                <a:spcPts val="0"/>
              </a:spcAft>
              <a:buClr>
                <a:srgbClr val="002060"/>
              </a:buClr>
              <a:buSzPts val="1400"/>
              <a:buFont typeface="Arial"/>
              <a:buChar char="•"/>
            </a:pPr>
            <a:r>
              <a:rPr lang="en-US" sz="1400">
                <a:solidFill>
                  <a:srgbClr val="002060"/>
                </a:solidFill>
                <a:latin typeface="Arial"/>
                <a:ea typeface="Arial"/>
                <a:cs typeface="Arial"/>
                <a:sym typeface="Arial"/>
              </a:rPr>
              <a:t>International Partnerships</a:t>
            </a:r>
            <a:endParaRPr/>
          </a:p>
          <a:p>
            <a:pPr marL="285750" marR="0" lvl="0" indent="-285750" algn="l" rtl="0">
              <a:spcBef>
                <a:spcPts val="0"/>
              </a:spcBef>
              <a:spcAft>
                <a:spcPts val="0"/>
              </a:spcAft>
              <a:buClr>
                <a:srgbClr val="002060"/>
              </a:buClr>
              <a:buSzPts val="1400"/>
              <a:buFont typeface="Arial"/>
              <a:buChar char="•"/>
            </a:pPr>
            <a:r>
              <a:rPr lang="en-US" sz="1400">
                <a:solidFill>
                  <a:srgbClr val="002060"/>
                </a:solidFill>
                <a:latin typeface="Arial"/>
                <a:ea typeface="Arial"/>
                <a:cs typeface="Arial"/>
                <a:sym typeface="Arial"/>
              </a:rPr>
              <a:t>Operational Policy, Support, and Certification</a:t>
            </a:r>
            <a:endParaRPr/>
          </a:p>
        </p:txBody>
      </p:sp>
      <p:sp>
        <p:nvSpPr>
          <p:cNvPr id="105" name="Google Shape;105;p18"/>
          <p:cNvSpPr txBox="1"/>
          <p:nvPr/>
        </p:nvSpPr>
        <p:spPr>
          <a:xfrm>
            <a:off x="6935535" y="5196997"/>
            <a:ext cx="3626143" cy="954107"/>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rgbClr val="002060"/>
              </a:buClr>
              <a:buSzPts val="1400"/>
              <a:buFont typeface="Arial"/>
              <a:buChar char="•"/>
            </a:pPr>
            <a:r>
              <a:rPr lang="en-US" sz="1400">
                <a:solidFill>
                  <a:srgbClr val="002060"/>
                </a:solidFill>
                <a:latin typeface="Arial"/>
                <a:ea typeface="Arial"/>
                <a:cs typeface="Arial"/>
                <a:sym typeface="Arial"/>
              </a:rPr>
              <a:t>Applied Research Partners</a:t>
            </a:r>
            <a:endParaRPr/>
          </a:p>
          <a:p>
            <a:pPr marL="285750" marR="0" lvl="0" indent="-285750" algn="l" rtl="0">
              <a:spcBef>
                <a:spcPts val="0"/>
              </a:spcBef>
              <a:spcAft>
                <a:spcPts val="0"/>
              </a:spcAft>
              <a:buClr>
                <a:srgbClr val="002060"/>
              </a:buClr>
              <a:buSzPts val="1400"/>
              <a:buFont typeface="Arial"/>
              <a:buChar char="•"/>
            </a:pPr>
            <a:r>
              <a:rPr lang="en-US" sz="1400">
                <a:solidFill>
                  <a:srgbClr val="002060"/>
                </a:solidFill>
                <a:latin typeface="Arial"/>
                <a:ea typeface="Arial"/>
                <a:cs typeface="Arial"/>
                <a:sym typeface="Arial"/>
              </a:rPr>
              <a:t>Funding for Innovation</a:t>
            </a:r>
            <a:endParaRPr/>
          </a:p>
          <a:p>
            <a:pPr marL="285750" marR="0" lvl="0" indent="-285750" algn="l" rtl="0">
              <a:spcBef>
                <a:spcPts val="0"/>
              </a:spcBef>
              <a:spcAft>
                <a:spcPts val="0"/>
              </a:spcAft>
              <a:buClr>
                <a:srgbClr val="002060"/>
              </a:buClr>
              <a:buSzPts val="1400"/>
              <a:buFont typeface="Arial"/>
              <a:buChar char="•"/>
            </a:pPr>
            <a:r>
              <a:rPr lang="en-US" sz="1400">
                <a:solidFill>
                  <a:srgbClr val="002060"/>
                </a:solidFill>
                <a:latin typeface="Arial"/>
                <a:ea typeface="Arial"/>
                <a:cs typeface="Arial"/>
                <a:sym typeface="Arial"/>
              </a:rPr>
              <a:t>International Collaboration</a:t>
            </a:r>
            <a:endParaRPr/>
          </a:p>
          <a:p>
            <a:pPr marL="285750" marR="0" lvl="0" indent="-285750" algn="l" rtl="0">
              <a:spcBef>
                <a:spcPts val="0"/>
              </a:spcBef>
              <a:spcAft>
                <a:spcPts val="0"/>
              </a:spcAft>
              <a:buClr>
                <a:srgbClr val="002060"/>
              </a:buClr>
              <a:buSzPts val="1400"/>
              <a:buFont typeface="Arial"/>
              <a:buChar char="•"/>
            </a:pPr>
            <a:r>
              <a:rPr lang="en-US" sz="1400">
                <a:solidFill>
                  <a:srgbClr val="002060"/>
                </a:solidFill>
                <a:latin typeface="Arial"/>
                <a:ea typeface="Arial"/>
                <a:cs typeface="Arial"/>
                <a:sym typeface="Arial"/>
              </a:rPr>
              <a:t>Citations</a:t>
            </a:r>
            <a:endParaRPr/>
          </a:p>
        </p:txBody>
      </p:sp>
      <p:sp>
        <p:nvSpPr>
          <p:cNvPr id="106" name="Google Shape;106;p18"/>
          <p:cNvSpPr txBox="1"/>
          <p:nvPr/>
        </p:nvSpPr>
        <p:spPr>
          <a:xfrm>
            <a:off x="10550013" y="1218068"/>
            <a:ext cx="1478327" cy="707886"/>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4000" b="1">
                <a:solidFill>
                  <a:schemeClr val="lt1"/>
                </a:solidFill>
                <a:latin typeface="Times New Roman"/>
                <a:ea typeface="Times New Roman"/>
                <a:cs typeface="Times New Roman"/>
                <a:sym typeface="Times New Roman"/>
              </a:rPr>
              <a:t>OGC</a:t>
            </a:r>
            <a:endParaRPr/>
          </a:p>
        </p:txBody>
      </p:sp>
      <p:pic>
        <p:nvPicPr>
          <p:cNvPr id="107" name="Google Shape;107;p18" descr="A close up of a sign&#10;&#10;Description automatically generated"/>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8178552" y="2135917"/>
            <a:ext cx="450880" cy="450880"/>
          </a:xfrm>
          <a:prstGeom prst="rect">
            <a:avLst/>
          </a:prstGeom>
          <a:noFill/>
          <a:ln>
            <a:noFill/>
          </a:ln>
        </p:spPr>
      </p:pic>
      <p:pic>
        <p:nvPicPr>
          <p:cNvPr id="108" name="Google Shape;108;p18" descr="A close up of a sign&#10;&#10;Description automatically generated"/>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8191252" y="3423022"/>
            <a:ext cx="539998" cy="539998"/>
          </a:xfrm>
          <a:prstGeom prst="rect">
            <a:avLst/>
          </a:prstGeom>
          <a:noFill/>
          <a:ln>
            <a:noFill/>
          </a:ln>
        </p:spPr>
      </p:pic>
      <p:pic>
        <p:nvPicPr>
          <p:cNvPr id="109" name="Google Shape;109;p18" descr="A picture containing clock&#10;&#10;Description automatically generated"/>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9175750" y="4855060"/>
            <a:ext cx="393700" cy="393700"/>
          </a:xfrm>
          <a:prstGeom prst="rect">
            <a:avLst/>
          </a:prstGeom>
          <a:noFill/>
          <a:ln>
            <a:noFill/>
          </a:ln>
        </p:spPr>
      </p:pic>
      <p:sp>
        <p:nvSpPr>
          <p:cNvPr id="110" name="Google Shape;110;p18"/>
          <p:cNvSpPr txBox="1"/>
          <p:nvPr/>
        </p:nvSpPr>
        <p:spPr>
          <a:xfrm>
            <a:off x="10975609" y="6549164"/>
            <a:ext cx="853440"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2F2F2"/>
              </a:buClr>
              <a:buSzPts val="1200"/>
              <a:buFont typeface="Lato"/>
              <a:buNone/>
            </a:pPr>
            <a:r>
              <a:rPr lang="en-US" sz="1200">
                <a:solidFill>
                  <a:srgbClr val="F2F2F2"/>
                </a:solidFill>
                <a:latin typeface="Lato"/>
                <a:ea typeface="Lato"/>
                <a:cs typeface="Lato"/>
                <a:sym typeface="Lato"/>
              </a:rPr>
              <a:t>ogc.org  |</a:t>
            </a:r>
            <a:endParaRPr/>
          </a:p>
        </p:txBody>
      </p:sp>
      <p:sp>
        <p:nvSpPr>
          <p:cNvPr id="111" name="Google Shape;111;p18"/>
          <p:cNvSpPr txBox="1">
            <a:spLocks noGrp="1"/>
          </p:cNvSpPr>
          <p:nvPr>
            <p:ph type="sldNum" idx="12"/>
          </p:nvPr>
        </p:nvSpPr>
        <p:spPr>
          <a:xfrm>
            <a:off x="10805489" y="6545722"/>
            <a:ext cx="1141291" cy="283703"/>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a:solidFill>
                  <a:srgbClr val="F2F2F2"/>
                </a:solidFill>
                <a:latin typeface="Lato"/>
                <a:ea typeface="Lato"/>
                <a:cs typeface="Lato"/>
                <a:sym typeface="Lato"/>
              </a:defRPr>
            </a:lvl1pPr>
            <a:lvl2pPr marL="0" marR="0" lvl="1" indent="0" algn="r" rtl="0">
              <a:spcBef>
                <a:spcPts val="0"/>
              </a:spcBef>
              <a:buNone/>
              <a:defRPr sz="1200" b="0">
                <a:solidFill>
                  <a:srgbClr val="F2F2F2"/>
                </a:solidFill>
                <a:latin typeface="Lato"/>
                <a:ea typeface="Lato"/>
                <a:cs typeface="Lato"/>
                <a:sym typeface="Lato"/>
              </a:defRPr>
            </a:lvl2pPr>
            <a:lvl3pPr marL="0" marR="0" lvl="2" indent="0" algn="r" rtl="0">
              <a:spcBef>
                <a:spcPts val="0"/>
              </a:spcBef>
              <a:buNone/>
              <a:defRPr sz="1200" b="0">
                <a:solidFill>
                  <a:srgbClr val="F2F2F2"/>
                </a:solidFill>
                <a:latin typeface="Lato"/>
                <a:ea typeface="Lato"/>
                <a:cs typeface="Lato"/>
                <a:sym typeface="Lato"/>
              </a:defRPr>
            </a:lvl3pPr>
            <a:lvl4pPr marL="0" marR="0" lvl="3" indent="0" algn="r" rtl="0">
              <a:spcBef>
                <a:spcPts val="0"/>
              </a:spcBef>
              <a:buNone/>
              <a:defRPr sz="1200" b="0">
                <a:solidFill>
                  <a:srgbClr val="F2F2F2"/>
                </a:solidFill>
                <a:latin typeface="Lato"/>
                <a:ea typeface="Lato"/>
                <a:cs typeface="Lato"/>
                <a:sym typeface="Lato"/>
              </a:defRPr>
            </a:lvl4pPr>
            <a:lvl5pPr marL="0" marR="0" lvl="4" indent="0" algn="r" rtl="0">
              <a:spcBef>
                <a:spcPts val="0"/>
              </a:spcBef>
              <a:buNone/>
              <a:defRPr sz="1200" b="0">
                <a:solidFill>
                  <a:srgbClr val="F2F2F2"/>
                </a:solidFill>
                <a:latin typeface="Lato"/>
                <a:ea typeface="Lato"/>
                <a:cs typeface="Lato"/>
                <a:sym typeface="Lato"/>
              </a:defRPr>
            </a:lvl5pPr>
            <a:lvl6pPr marL="0" marR="0" lvl="5" indent="0" algn="r" rtl="0">
              <a:spcBef>
                <a:spcPts val="0"/>
              </a:spcBef>
              <a:buNone/>
              <a:defRPr sz="1200" b="0">
                <a:solidFill>
                  <a:srgbClr val="F2F2F2"/>
                </a:solidFill>
                <a:latin typeface="Lato"/>
                <a:ea typeface="Lato"/>
                <a:cs typeface="Lato"/>
                <a:sym typeface="Lato"/>
              </a:defRPr>
            </a:lvl6pPr>
            <a:lvl7pPr marL="0" marR="0" lvl="6" indent="0" algn="r" rtl="0">
              <a:spcBef>
                <a:spcPts val="0"/>
              </a:spcBef>
              <a:buNone/>
              <a:defRPr sz="1200" b="0">
                <a:solidFill>
                  <a:srgbClr val="F2F2F2"/>
                </a:solidFill>
                <a:latin typeface="Lato"/>
                <a:ea typeface="Lato"/>
                <a:cs typeface="Lato"/>
                <a:sym typeface="Lato"/>
              </a:defRPr>
            </a:lvl7pPr>
            <a:lvl8pPr marL="0" marR="0" lvl="7" indent="0" algn="r" rtl="0">
              <a:spcBef>
                <a:spcPts val="0"/>
              </a:spcBef>
              <a:buNone/>
              <a:defRPr sz="1200" b="0">
                <a:solidFill>
                  <a:srgbClr val="F2F2F2"/>
                </a:solidFill>
                <a:latin typeface="Lato"/>
                <a:ea typeface="Lato"/>
                <a:cs typeface="Lato"/>
                <a:sym typeface="Lato"/>
              </a:defRPr>
            </a:lvl8pPr>
            <a:lvl9pPr marL="0" marR="0" lvl="8" indent="0" algn="r" rtl="0">
              <a:spcBef>
                <a:spcPts val="0"/>
              </a:spcBef>
              <a:buNone/>
              <a:defRPr sz="1200" b="0">
                <a:solidFill>
                  <a:srgbClr val="F2F2F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pic>
        <p:nvPicPr>
          <p:cNvPr id="112" name="Google Shape;112;p18" descr="A picture containing building, drawing, window&#10;&#10;Description automatically generated"/>
          <p:cNvPicPr preferRelativeResize="0"/>
          <p:nvPr/>
        </p:nvPicPr>
        <p:blipFill rotWithShape="1">
          <a:blip r:embed="rId8" cstate="screen">
            <a:alphaModFix/>
            <a:extLst>
              <a:ext uri="{28A0092B-C50C-407E-A947-70E740481C1C}">
                <a14:useLocalDpi xmlns:a14="http://schemas.microsoft.com/office/drawing/2010/main"/>
              </a:ext>
            </a:extLst>
          </a:blip>
          <a:srcRect/>
          <a:stretch/>
        </p:blipFill>
        <p:spPr>
          <a:xfrm>
            <a:off x="316768" y="6517414"/>
            <a:ext cx="324582" cy="32458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8"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5"/>
        <p:cNvGrpSpPr/>
        <p:nvPr/>
      </p:nvGrpSpPr>
      <p:grpSpPr>
        <a:xfrm>
          <a:off x="0" y="0"/>
          <a:ext cx="0" cy="0"/>
          <a:chOff x="0" y="0"/>
          <a:chExt cx="0" cy="0"/>
        </a:xfrm>
      </p:grpSpPr>
      <p:sp>
        <p:nvSpPr>
          <p:cNvPr id="116" name="Google Shape;116;p22"/>
          <p:cNvSpPr/>
          <p:nvPr/>
        </p:nvSpPr>
        <p:spPr>
          <a:xfrm>
            <a:off x="0" y="6147896"/>
            <a:ext cx="12192000" cy="429188"/>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17" name="Google Shape;117;p22" descr="A picture containing building, outdoor, light, city&#10;&#10;Description automatically generated"/>
          <p:cNvPicPr preferRelativeResize="0"/>
          <p:nvPr/>
        </p:nvPicPr>
        <p:blipFill rotWithShape="1">
          <a:blip r:embed="rId4" cstate="screen">
            <a:alphaModFix amt="85000"/>
            <a:extLst>
              <a:ext uri="{28A0092B-C50C-407E-A947-70E740481C1C}">
                <a14:useLocalDpi xmlns:a14="http://schemas.microsoft.com/office/drawing/2010/main"/>
              </a:ext>
            </a:extLst>
          </a:blip>
          <a:srcRect/>
          <a:stretch/>
        </p:blipFill>
        <p:spPr>
          <a:xfrm>
            <a:off x="0" y="6495059"/>
            <a:ext cx="12192000" cy="364077"/>
          </a:xfrm>
          <a:prstGeom prst="rect">
            <a:avLst/>
          </a:prstGeom>
          <a:noFill/>
          <a:ln>
            <a:noFill/>
          </a:ln>
        </p:spPr>
      </p:pic>
      <p:pic>
        <p:nvPicPr>
          <p:cNvPr id="118" name="Google Shape;118;p22" descr="A picture containing building, outdoor, light, city&#10;&#10;Description automatically generated"/>
          <p:cNvPicPr preferRelativeResize="0"/>
          <p:nvPr/>
        </p:nvPicPr>
        <p:blipFill rotWithShape="1">
          <a:blip r:embed="rId5" cstate="screen">
            <a:alphaModFix amt="85000"/>
            <a:extLst>
              <a:ext uri="{28A0092B-C50C-407E-A947-70E740481C1C}">
                <a14:useLocalDpi xmlns:a14="http://schemas.microsoft.com/office/drawing/2010/main"/>
              </a:ext>
            </a:extLst>
          </a:blip>
          <a:srcRect r="-447"/>
          <a:stretch/>
        </p:blipFill>
        <p:spPr>
          <a:xfrm>
            <a:off x="0" y="0"/>
            <a:ext cx="6096000" cy="6147896"/>
          </a:xfrm>
          <a:prstGeom prst="rect">
            <a:avLst/>
          </a:prstGeom>
          <a:noFill/>
          <a:ln>
            <a:noFill/>
          </a:ln>
        </p:spPr>
      </p:pic>
      <p:sp>
        <p:nvSpPr>
          <p:cNvPr id="119" name="Google Shape;119;p22"/>
          <p:cNvSpPr txBox="1"/>
          <p:nvPr/>
        </p:nvSpPr>
        <p:spPr>
          <a:xfrm>
            <a:off x="6282388" y="290354"/>
            <a:ext cx="4259765" cy="797654"/>
          </a:xfrm>
          <a:prstGeom prst="rect">
            <a:avLst/>
          </a:prstGeom>
          <a:noFill/>
          <a:ln>
            <a:noFill/>
          </a:ln>
        </p:spPr>
        <p:txBody>
          <a:bodyPr spcFirstLastPara="1" wrap="square" lIns="91425" tIns="45700" rIns="91425" bIns="45700" anchor="t" anchorCtr="0">
            <a:spAutoFit/>
          </a:bodyPr>
          <a:lstStyle/>
          <a:p>
            <a:pPr marL="0" marR="0" lvl="0" indent="0" algn="l" rtl="0">
              <a:lnSpc>
                <a:spcPct val="114583"/>
              </a:lnSpc>
              <a:spcBef>
                <a:spcPts val="0"/>
              </a:spcBef>
              <a:spcAft>
                <a:spcPts val="0"/>
              </a:spcAft>
              <a:buNone/>
            </a:pPr>
            <a:r>
              <a:rPr lang="en-US" sz="4800" b="1">
                <a:solidFill>
                  <a:srgbClr val="002060"/>
                </a:solidFill>
                <a:latin typeface="Lato"/>
                <a:ea typeface="Lato"/>
                <a:cs typeface="Lato"/>
                <a:sym typeface="Lato"/>
              </a:rPr>
              <a:t>Thank You!</a:t>
            </a:r>
            <a:endParaRPr/>
          </a:p>
        </p:txBody>
      </p:sp>
      <p:cxnSp>
        <p:nvCxnSpPr>
          <p:cNvPr id="120" name="Google Shape;120;p22"/>
          <p:cNvCxnSpPr/>
          <p:nvPr/>
        </p:nvCxnSpPr>
        <p:spPr>
          <a:xfrm rot="10800000">
            <a:off x="6403539" y="1063993"/>
            <a:ext cx="1227951" cy="0"/>
          </a:xfrm>
          <a:prstGeom prst="straightConnector1">
            <a:avLst/>
          </a:prstGeom>
          <a:noFill/>
          <a:ln w="19050" cap="flat" cmpd="sng">
            <a:solidFill>
              <a:srgbClr val="002060"/>
            </a:solidFill>
            <a:prstDash val="solid"/>
            <a:miter lim="800000"/>
            <a:headEnd type="none" w="sm" len="sm"/>
            <a:tailEnd type="none" w="sm" len="sm"/>
          </a:ln>
        </p:spPr>
      </p:cxnSp>
      <p:sp>
        <p:nvSpPr>
          <p:cNvPr id="121" name="Google Shape;121;p22"/>
          <p:cNvSpPr txBox="1"/>
          <p:nvPr/>
        </p:nvSpPr>
        <p:spPr>
          <a:xfrm>
            <a:off x="171519" y="184151"/>
            <a:ext cx="1791505"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5400" b="1">
                <a:solidFill>
                  <a:schemeClr val="lt1"/>
                </a:solidFill>
                <a:latin typeface="Times New Roman"/>
                <a:ea typeface="Times New Roman"/>
                <a:cs typeface="Times New Roman"/>
                <a:sym typeface="Times New Roman"/>
              </a:rPr>
              <a:t>OGC</a:t>
            </a:r>
            <a:endParaRPr/>
          </a:p>
        </p:txBody>
      </p:sp>
      <p:pic>
        <p:nvPicPr>
          <p:cNvPr id="122" name="Google Shape;122;p22" descr="A picture containing drawing&#10;&#10;Description automatically generated"/>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7661704" y="3096747"/>
            <a:ext cx="439378" cy="439378"/>
          </a:xfrm>
          <a:prstGeom prst="rect">
            <a:avLst/>
          </a:prstGeom>
          <a:noFill/>
          <a:ln>
            <a:noFill/>
          </a:ln>
        </p:spPr>
      </p:pic>
      <p:pic>
        <p:nvPicPr>
          <p:cNvPr id="123" name="Google Shape;123;p22" descr="A picture containing light, drawing&#10;&#10;Description automatically generated"/>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7661705" y="4374326"/>
            <a:ext cx="394259" cy="394259"/>
          </a:xfrm>
          <a:prstGeom prst="rect">
            <a:avLst/>
          </a:prstGeom>
          <a:noFill/>
          <a:ln>
            <a:noFill/>
          </a:ln>
        </p:spPr>
      </p:pic>
      <p:sp>
        <p:nvSpPr>
          <p:cNvPr id="124" name="Google Shape;124;p22"/>
          <p:cNvSpPr txBox="1"/>
          <p:nvPr/>
        </p:nvSpPr>
        <p:spPr>
          <a:xfrm>
            <a:off x="10975609" y="6549164"/>
            <a:ext cx="853440"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2F2F2"/>
              </a:buClr>
              <a:buSzPts val="1200"/>
              <a:buFont typeface="Lato"/>
              <a:buNone/>
            </a:pPr>
            <a:r>
              <a:rPr lang="en-US" sz="1200">
                <a:solidFill>
                  <a:srgbClr val="F2F2F2"/>
                </a:solidFill>
                <a:latin typeface="Lato"/>
                <a:ea typeface="Lato"/>
                <a:cs typeface="Lato"/>
                <a:sym typeface="Lato"/>
              </a:rPr>
              <a:t>ogc.org  |</a:t>
            </a:r>
            <a:endParaRPr/>
          </a:p>
        </p:txBody>
      </p:sp>
      <p:sp>
        <p:nvSpPr>
          <p:cNvPr id="125" name="Google Shape;125;p22"/>
          <p:cNvSpPr txBox="1">
            <a:spLocks noGrp="1"/>
          </p:cNvSpPr>
          <p:nvPr>
            <p:ph type="sldNum" idx="12"/>
          </p:nvPr>
        </p:nvSpPr>
        <p:spPr>
          <a:xfrm>
            <a:off x="10805489" y="6545722"/>
            <a:ext cx="1141291" cy="283703"/>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a:solidFill>
                  <a:srgbClr val="F2F2F2"/>
                </a:solidFill>
                <a:latin typeface="Lato"/>
                <a:ea typeface="Lato"/>
                <a:cs typeface="Lato"/>
                <a:sym typeface="Lato"/>
              </a:defRPr>
            </a:lvl1pPr>
            <a:lvl2pPr marL="0" marR="0" lvl="1" indent="0" algn="r" rtl="0">
              <a:spcBef>
                <a:spcPts val="0"/>
              </a:spcBef>
              <a:buNone/>
              <a:defRPr sz="1200" b="0">
                <a:solidFill>
                  <a:srgbClr val="F2F2F2"/>
                </a:solidFill>
                <a:latin typeface="Lato"/>
                <a:ea typeface="Lato"/>
                <a:cs typeface="Lato"/>
                <a:sym typeface="Lato"/>
              </a:defRPr>
            </a:lvl2pPr>
            <a:lvl3pPr marL="0" marR="0" lvl="2" indent="0" algn="r" rtl="0">
              <a:spcBef>
                <a:spcPts val="0"/>
              </a:spcBef>
              <a:buNone/>
              <a:defRPr sz="1200" b="0">
                <a:solidFill>
                  <a:srgbClr val="F2F2F2"/>
                </a:solidFill>
                <a:latin typeface="Lato"/>
                <a:ea typeface="Lato"/>
                <a:cs typeface="Lato"/>
                <a:sym typeface="Lato"/>
              </a:defRPr>
            </a:lvl3pPr>
            <a:lvl4pPr marL="0" marR="0" lvl="3" indent="0" algn="r" rtl="0">
              <a:spcBef>
                <a:spcPts val="0"/>
              </a:spcBef>
              <a:buNone/>
              <a:defRPr sz="1200" b="0">
                <a:solidFill>
                  <a:srgbClr val="F2F2F2"/>
                </a:solidFill>
                <a:latin typeface="Lato"/>
                <a:ea typeface="Lato"/>
                <a:cs typeface="Lato"/>
                <a:sym typeface="Lato"/>
              </a:defRPr>
            </a:lvl4pPr>
            <a:lvl5pPr marL="0" marR="0" lvl="4" indent="0" algn="r" rtl="0">
              <a:spcBef>
                <a:spcPts val="0"/>
              </a:spcBef>
              <a:buNone/>
              <a:defRPr sz="1200" b="0">
                <a:solidFill>
                  <a:srgbClr val="F2F2F2"/>
                </a:solidFill>
                <a:latin typeface="Lato"/>
                <a:ea typeface="Lato"/>
                <a:cs typeface="Lato"/>
                <a:sym typeface="Lato"/>
              </a:defRPr>
            </a:lvl5pPr>
            <a:lvl6pPr marL="0" marR="0" lvl="5" indent="0" algn="r" rtl="0">
              <a:spcBef>
                <a:spcPts val="0"/>
              </a:spcBef>
              <a:buNone/>
              <a:defRPr sz="1200" b="0">
                <a:solidFill>
                  <a:srgbClr val="F2F2F2"/>
                </a:solidFill>
                <a:latin typeface="Lato"/>
                <a:ea typeface="Lato"/>
                <a:cs typeface="Lato"/>
                <a:sym typeface="Lato"/>
              </a:defRPr>
            </a:lvl6pPr>
            <a:lvl7pPr marL="0" marR="0" lvl="6" indent="0" algn="r" rtl="0">
              <a:spcBef>
                <a:spcPts val="0"/>
              </a:spcBef>
              <a:buNone/>
              <a:defRPr sz="1200" b="0">
                <a:solidFill>
                  <a:srgbClr val="F2F2F2"/>
                </a:solidFill>
                <a:latin typeface="Lato"/>
                <a:ea typeface="Lato"/>
                <a:cs typeface="Lato"/>
                <a:sym typeface="Lato"/>
              </a:defRPr>
            </a:lvl7pPr>
            <a:lvl8pPr marL="0" marR="0" lvl="7" indent="0" algn="r" rtl="0">
              <a:spcBef>
                <a:spcPts val="0"/>
              </a:spcBef>
              <a:buNone/>
              <a:defRPr sz="1200" b="0">
                <a:solidFill>
                  <a:srgbClr val="F2F2F2"/>
                </a:solidFill>
                <a:latin typeface="Lato"/>
                <a:ea typeface="Lato"/>
                <a:cs typeface="Lato"/>
                <a:sym typeface="Lato"/>
              </a:defRPr>
            </a:lvl8pPr>
            <a:lvl9pPr marL="0" marR="0" lvl="8" indent="0" algn="r" rtl="0">
              <a:spcBef>
                <a:spcPts val="0"/>
              </a:spcBef>
              <a:buNone/>
              <a:defRPr sz="1200" b="0">
                <a:solidFill>
                  <a:srgbClr val="F2F2F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pic>
        <p:nvPicPr>
          <p:cNvPr id="126" name="Google Shape;126;p22" descr="A picture containing building, drawing, window&#10;&#10;Description automatically generated"/>
          <p:cNvPicPr preferRelativeResize="0"/>
          <p:nvPr/>
        </p:nvPicPr>
        <p:blipFill rotWithShape="1">
          <a:blip r:embed="rId8" cstate="screen">
            <a:alphaModFix/>
            <a:extLst>
              <a:ext uri="{28A0092B-C50C-407E-A947-70E740481C1C}">
                <a14:useLocalDpi xmlns:a14="http://schemas.microsoft.com/office/drawing/2010/main"/>
              </a:ext>
            </a:extLst>
          </a:blip>
          <a:srcRect/>
          <a:stretch/>
        </p:blipFill>
        <p:spPr>
          <a:xfrm>
            <a:off x="316768" y="6517414"/>
            <a:ext cx="324582" cy="32458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0" r:id="rId1"/>
    <p:sldLayoutId id="2147483661"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3.jpg"/></Relationships>
</file>

<file path=ppt/slides/_rels/slide11.xml.rels><?xml version="1.0" encoding="UTF-8" standalone="yes"?>
<Relationships xmlns="http://schemas.openxmlformats.org/package/2006/relationships"><Relationship Id="rId3" Type="http://schemas.openxmlformats.org/officeDocument/2006/relationships/hyperlink" Target="https://www.ogc.org/projects/initiatives/msdi-cds-2018"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hyperlink" Target="https://www.ogc.org/projects/initiatives/mlbp"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mailto:info@ogc.org" TargetMode="External"/><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comments" Target="../comments/comment6.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ogcmeet.org" TargetMode="External"/><Relationship Id="rId2" Type="http://schemas.openxmlformats.org/officeDocument/2006/relationships/image" Target="../media/image24.jpeg"/><Relationship Id="rId1" Type="http://schemas.openxmlformats.org/officeDocument/2006/relationships/slideLayout" Target="../slideLayouts/slideLayout3.xml"/><Relationship Id="rId4" Type="http://schemas.openxmlformats.org/officeDocument/2006/relationships/image" Target="../media/image25.jpeg"/></Relationships>
</file>

<file path=ppt/slides/_rels/slide7.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31.jpeg"/><Relationship Id="rId2" Type="http://schemas.openxmlformats.org/officeDocument/2006/relationships/image" Target="../media/image26.jpeg"/><Relationship Id="rId1" Type="http://schemas.openxmlformats.org/officeDocument/2006/relationships/slideLayout" Target="../slideLayouts/slideLayout3.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8.xml.rels><?xml version="1.0" encoding="UTF-8" standalone="yes"?>
<Relationships xmlns="http://schemas.openxmlformats.org/package/2006/relationships"><Relationship Id="rId3" Type="http://schemas.openxmlformats.org/officeDocument/2006/relationships/hyperlink" Target="mailto:info@ogc.org"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comments" Target="../comments/comment4.xml"/></Relationships>
</file>

<file path=ppt/slides/_rels/slide9.xml.rels><?xml version="1.0" encoding="UTF-8" standalone="yes"?>
<Relationships xmlns="http://schemas.openxmlformats.org/package/2006/relationships"><Relationship Id="rId3" Type="http://schemas.openxmlformats.org/officeDocument/2006/relationships/comments" Target="../comments/comment5.xm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1"/>
          <p:cNvSpPr txBox="1"/>
          <p:nvPr/>
        </p:nvSpPr>
        <p:spPr>
          <a:xfrm>
            <a:off x="153003" y="573239"/>
            <a:ext cx="6217708" cy="1892144"/>
          </a:xfrm>
          <a:prstGeom prst="rect">
            <a:avLst/>
          </a:prstGeom>
          <a:noFill/>
          <a:ln>
            <a:noFill/>
          </a:ln>
        </p:spPr>
        <p:txBody>
          <a:bodyPr spcFirstLastPara="1" wrap="square" lIns="91425" tIns="45700" rIns="91425" bIns="45700" anchor="t" anchorCtr="0">
            <a:spAutoFit/>
          </a:bodyPr>
          <a:lstStyle/>
          <a:p>
            <a:pPr marL="0" marR="0" lvl="0" indent="0" algn="l" rtl="0">
              <a:lnSpc>
                <a:spcPct val="171875"/>
              </a:lnSpc>
              <a:spcBef>
                <a:spcPts val="0"/>
              </a:spcBef>
              <a:spcAft>
                <a:spcPts val="0"/>
              </a:spcAft>
              <a:buNone/>
            </a:pPr>
            <a:r>
              <a:rPr lang="en-US" sz="2400" b="1" dirty="0">
                <a:solidFill>
                  <a:srgbClr val="002060"/>
                </a:solidFill>
                <a:latin typeface="Lato"/>
                <a:ea typeface="Lato"/>
                <a:cs typeface="Lato"/>
                <a:sym typeface="Lato"/>
              </a:rPr>
              <a:t>OGC – Updates</a:t>
            </a:r>
          </a:p>
          <a:p>
            <a:pPr marL="0" marR="0" lvl="0" indent="0" algn="l" rtl="0">
              <a:lnSpc>
                <a:spcPct val="171875"/>
              </a:lnSpc>
              <a:spcBef>
                <a:spcPts val="0"/>
              </a:spcBef>
              <a:spcAft>
                <a:spcPts val="0"/>
              </a:spcAft>
              <a:buNone/>
            </a:pPr>
            <a:r>
              <a:rPr lang="en-US" sz="2400" b="1" dirty="0">
                <a:solidFill>
                  <a:srgbClr val="002060"/>
                </a:solidFill>
                <a:latin typeface="Lato"/>
                <a:ea typeface="Lato"/>
                <a:cs typeface="Lato"/>
                <a:sym typeface="Lato"/>
              </a:rPr>
              <a:t>IHO </a:t>
            </a:r>
            <a:r>
              <a:rPr lang="en-US" sz="2400" b="1" dirty="0" err="1">
                <a:solidFill>
                  <a:srgbClr val="002060"/>
                </a:solidFill>
                <a:latin typeface="Lato"/>
                <a:ea typeface="Lato"/>
                <a:cs typeface="Lato"/>
                <a:sym typeface="Lato"/>
              </a:rPr>
              <a:t>MSDIWG</a:t>
            </a:r>
            <a:r>
              <a:rPr lang="en-US" sz="2400" b="1" dirty="0">
                <a:solidFill>
                  <a:srgbClr val="002060"/>
                </a:solidFill>
                <a:latin typeface="Lato"/>
                <a:ea typeface="Lato"/>
                <a:cs typeface="Lato"/>
                <a:sym typeface="Lato"/>
              </a:rPr>
              <a:t> Meeting – March 17, 2021</a:t>
            </a:r>
          </a:p>
          <a:p>
            <a:pPr marL="0" marR="0" lvl="0" indent="0" rtl="0">
              <a:lnSpc>
                <a:spcPct val="171875"/>
              </a:lnSpc>
              <a:spcBef>
                <a:spcPts val="0"/>
              </a:spcBef>
              <a:spcAft>
                <a:spcPts val="0"/>
              </a:spcAft>
              <a:buNone/>
            </a:pPr>
            <a:r>
              <a:rPr lang="en-US" sz="2000" b="1" dirty="0">
                <a:solidFill>
                  <a:srgbClr val="002060"/>
                </a:solidFill>
                <a:latin typeface="Lato"/>
                <a:sym typeface="Lato"/>
              </a:rPr>
              <a:t>Trevor Taylor ( ttaylor@ogc.org)</a:t>
            </a:r>
            <a:endParaRPr sz="1050" dirty="0"/>
          </a:p>
        </p:txBody>
      </p:sp>
    </p:spTree>
    <p:extLst>
      <p:ext uri="{BB962C8B-B14F-4D97-AF65-F5344CB8AC3E}">
        <p14:creationId xmlns:p14="http://schemas.microsoft.com/office/powerpoint/2010/main" val="19924778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5"/>
          <p:cNvSpPr txBox="1">
            <a:spLocks noGrp="1"/>
          </p:cNvSpPr>
          <p:nvPr>
            <p:ph type="body" idx="1"/>
          </p:nvPr>
        </p:nvSpPr>
        <p:spPr>
          <a:xfrm>
            <a:off x="691916" y="1411317"/>
            <a:ext cx="6043992"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100000"/>
              </a:lnSpc>
              <a:spcBef>
                <a:spcPts val="0"/>
              </a:spcBef>
              <a:spcAft>
                <a:spcPts val="0"/>
              </a:spcAft>
              <a:buClr>
                <a:srgbClr val="092745"/>
              </a:buClr>
              <a:buSzPts val="2800"/>
              <a:buChar char="•"/>
            </a:pPr>
            <a:r>
              <a:rPr lang="en-US" sz="3000" dirty="0">
                <a:latin typeface="Lato" panose="020B0604020202020204" charset="0"/>
              </a:rPr>
              <a:t>What is the FMSDI Pilot ?</a:t>
            </a:r>
          </a:p>
          <a:p>
            <a:pPr marL="228600" lvl="0" indent="-228600" algn="l" rtl="0">
              <a:lnSpc>
                <a:spcPct val="100000"/>
              </a:lnSpc>
              <a:spcBef>
                <a:spcPts val="0"/>
              </a:spcBef>
              <a:spcAft>
                <a:spcPts val="0"/>
              </a:spcAft>
              <a:buClr>
                <a:srgbClr val="092745"/>
              </a:buClr>
              <a:buSzPts val="2800"/>
              <a:buChar char="•"/>
            </a:pPr>
            <a:r>
              <a:rPr lang="en-US" sz="3000" dirty="0">
                <a:latin typeface="Lato" panose="020B0604020202020204" charset="0"/>
              </a:rPr>
              <a:t>What are the Outcomes ?</a:t>
            </a:r>
          </a:p>
          <a:p>
            <a:pPr marL="228600" lvl="0" indent="-228600" algn="l" rtl="0">
              <a:lnSpc>
                <a:spcPct val="100000"/>
              </a:lnSpc>
              <a:spcBef>
                <a:spcPts val="0"/>
              </a:spcBef>
              <a:spcAft>
                <a:spcPts val="0"/>
              </a:spcAft>
              <a:buClr>
                <a:srgbClr val="092745"/>
              </a:buClr>
              <a:buSzPts val="2800"/>
              <a:buChar char="•"/>
            </a:pPr>
            <a:r>
              <a:rPr lang="en-US" sz="3000" dirty="0">
                <a:latin typeface="Lato" panose="020B0604020202020204" charset="0"/>
              </a:rPr>
              <a:t>Why Sponsor?</a:t>
            </a:r>
          </a:p>
          <a:p>
            <a:pPr marL="228600" lvl="0" indent="-228600" algn="l" rtl="0">
              <a:lnSpc>
                <a:spcPct val="100000"/>
              </a:lnSpc>
              <a:spcBef>
                <a:spcPts val="0"/>
              </a:spcBef>
              <a:spcAft>
                <a:spcPts val="0"/>
              </a:spcAft>
              <a:buClr>
                <a:srgbClr val="092745"/>
              </a:buClr>
              <a:buSzPts val="2800"/>
              <a:buChar char="•"/>
            </a:pPr>
            <a:r>
              <a:rPr lang="en-US" sz="3000" dirty="0">
                <a:latin typeface="Lato" panose="020B0604020202020204" charset="0"/>
              </a:rPr>
              <a:t>What is the Sponsorship Target ?</a:t>
            </a:r>
          </a:p>
          <a:p>
            <a:pPr marL="228600" lvl="0" indent="-228600" algn="l" rtl="0">
              <a:lnSpc>
                <a:spcPct val="100000"/>
              </a:lnSpc>
              <a:spcBef>
                <a:spcPts val="0"/>
              </a:spcBef>
              <a:spcAft>
                <a:spcPts val="0"/>
              </a:spcAft>
              <a:buClr>
                <a:srgbClr val="092745"/>
              </a:buClr>
              <a:buSzPts val="2800"/>
              <a:buChar char="•"/>
            </a:pPr>
            <a:r>
              <a:rPr lang="en-CA" sz="3000" dirty="0">
                <a:latin typeface="Lato" panose="020B0604020202020204" charset="0"/>
              </a:rPr>
              <a:t>Interested – What’s  Next ?</a:t>
            </a:r>
          </a:p>
          <a:p>
            <a:pPr marL="228600" lvl="0" indent="-228600" algn="l" rtl="0">
              <a:lnSpc>
                <a:spcPct val="100000"/>
              </a:lnSpc>
              <a:spcBef>
                <a:spcPts val="0"/>
              </a:spcBef>
              <a:spcAft>
                <a:spcPts val="0"/>
              </a:spcAft>
              <a:buClr>
                <a:srgbClr val="092745"/>
              </a:buClr>
              <a:buSzPts val="2800"/>
              <a:buChar char="•"/>
            </a:pPr>
            <a:r>
              <a:rPr lang="en-CA" sz="3000" dirty="0">
                <a:latin typeface="Lato" panose="020B0604020202020204" charset="0"/>
              </a:rPr>
              <a:t>Project Kick Off - What’s Next ?</a:t>
            </a:r>
            <a:endParaRPr sz="3000" dirty="0">
              <a:latin typeface="Lato" panose="020B0604020202020204" charset="0"/>
            </a:endParaRPr>
          </a:p>
        </p:txBody>
      </p:sp>
      <p:sp>
        <p:nvSpPr>
          <p:cNvPr id="164" name="Google Shape;164;p5"/>
          <p:cNvSpPr txBox="1">
            <a:spLocks noGrp="1"/>
          </p:cNvSpPr>
          <p:nvPr>
            <p:ph type="sldNum" idx="12"/>
          </p:nvPr>
        </p:nvSpPr>
        <p:spPr>
          <a:xfrm>
            <a:off x="10805489" y="6545722"/>
            <a:ext cx="1141291" cy="283703"/>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10</a:t>
            </a:fld>
            <a:endParaRPr/>
          </a:p>
        </p:txBody>
      </p:sp>
      <p:sp>
        <p:nvSpPr>
          <p:cNvPr id="174" name="Google Shape;174;p5"/>
          <p:cNvSpPr txBox="1">
            <a:spLocks noGrp="1"/>
          </p:cNvSpPr>
          <p:nvPr>
            <p:ph type="title"/>
          </p:nvPr>
        </p:nvSpPr>
        <p:spPr>
          <a:xfrm>
            <a:off x="223709" y="55285"/>
            <a:ext cx="10515600" cy="76561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2F2F2"/>
              </a:buClr>
              <a:buSzPts val="3600"/>
              <a:buFont typeface="Lato"/>
              <a:buNone/>
            </a:pPr>
            <a:r>
              <a:rPr lang="en-US" dirty="0"/>
              <a:t>Agenda</a:t>
            </a:r>
            <a:endParaRPr dirty="0"/>
          </a:p>
        </p:txBody>
      </p:sp>
      <p:pic>
        <p:nvPicPr>
          <p:cNvPr id="6" name="Picture 5">
            <a:extLst>
              <a:ext uri="{FF2B5EF4-FFF2-40B4-BE49-F238E27FC236}">
                <a16:creationId xmlns:a16="http://schemas.microsoft.com/office/drawing/2014/main" id="{A8D1A024-EDE3-4FCF-B5D5-48F14F8A11C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57515" y="0"/>
            <a:ext cx="2832707" cy="944973"/>
          </a:xfrm>
          <a:prstGeom prst="rect">
            <a:avLst/>
          </a:prstGeom>
        </p:spPr>
      </p:pic>
      <p:pic>
        <p:nvPicPr>
          <p:cNvPr id="5" name="Picture 4" descr="A picture containing text, nature, blue, cloud&#10;&#10;Description automatically generated">
            <a:extLst>
              <a:ext uri="{FF2B5EF4-FFF2-40B4-BE49-F238E27FC236}">
                <a16:creationId xmlns:a16="http://schemas.microsoft.com/office/drawing/2014/main" id="{773A82DB-D177-424F-B7CE-8DB3CA4AC1EF}"/>
              </a:ext>
            </a:extLst>
          </p:cNvPr>
          <p:cNvPicPr>
            <a:picLocks noChangeAspect="1"/>
          </p:cNvPicPr>
          <p:nvPr/>
        </p:nvPicPr>
        <p:blipFill>
          <a:blip r:embed="rId4"/>
          <a:stretch>
            <a:fillRect/>
          </a:stretch>
        </p:blipFill>
        <p:spPr>
          <a:xfrm>
            <a:off x="6735908" y="1411317"/>
            <a:ext cx="5337714" cy="3737114"/>
          </a:xfrm>
          <a:prstGeom prst="rect">
            <a:avLst/>
          </a:prstGeom>
        </p:spPr>
      </p:pic>
    </p:spTree>
    <p:extLst>
      <p:ext uri="{BB962C8B-B14F-4D97-AF65-F5344CB8AC3E}">
        <p14:creationId xmlns:p14="http://schemas.microsoft.com/office/powerpoint/2010/main" val="10316223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5"/>
          <p:cNvSpPr txBox="1">
            <a:spLocks noGrp="1"/>
          </p:cNvSpPr>
          <p:nvPr>
            <p:ph type="body" idx="1"/>
          </p:nvPr>
        </p:nvSpPr>
        <p:spPr>
          <a:xfrm>
            <a:off x="334107" y="1162838"/>
            <a:ext cx="10515600" cy="4351338"/>
          </a:xfrm>
          <a:prstGeom prst="rect">
            <a:avLst/>
          </a:prstGeom>
          <a:noFill/>
          <a:ln>
            <a:noFill/>
          </a:ln>
        </p:spPr>
        <p:txBody>
          <a:bodyPr spcFirstLastPara="1" wrap="square" lIns="91425" tIns="45700" rIns="91425" bIns="45700" anchor="t" anchorCtr="0">
            <a:normAutofit fontScale="92500" lnSpcReduction="20000"/>
          </a:bodyPr>
          <a:lstStyle/>
          <a:p>
            <a:pPr marL="228600" indent="-228600"/>
            <a:r>
              <a:rPr lang="en-US" dirty="0">
                <a:latin typeface="Lato" panose="020B0604020202020204" charset="0"/>
              </a:rPr>
              <a:t>Build on successful  </a:t>
            </a:r>
            <a:r>
              <a:rPr lang="en-US" dirty="0">
                <a:latin typeface="Lato" panose="020B0604020202020204" charset="0"/>
                <a:hlinkClick r:id="rId3"/>
              </a:rPr>
              <a:t>multi- stakeholder </a:t>
            </a:r>
            <a:r>
              <a:rPr lang="en-US" dirty="0" err="1">
                <a:latin typeface="Lato" panose="020B0604020202020204" charset="0"/>
                <a:hlinkClick r:id="rId3"/>
              </a:rPr>
              <a:t>IHO</a:t>
            </a:r>
            <a:r>
              <a:rPr lang="en-US" dirty="0">
                <a:latin typeface="Lato" panose="020B0604020202020204" charset="0"/>
                <a:hlinkClick r:id="rId3"/>
              </a:rPr>
              <a:t>-OGC </a:t>
            </a:r>
            <a:r>
              <a:rPr lang="en-US" dirty="0" err="1">
                <a:latin typeface="Lato" panose="020B0604020202020204" charset="0"/>
                <a:hlinkClick r:id="rId3"/>
              </a:rPr>
              <a:t>MSDI</a:t>
            </a:r>
            <a:r>
              <a:rPr lang="en-US" dirty="0">
                <a:latin typeface="Lato" panose="020B0604020202020204" charset="0"/>
                <a:hlinkClick r:id="rId3"/>
              </a:rPr>
              <a:t> Concept Development study</a:t>
            </a:r>
            <a:endParaRPr lang="en-US" dirty="0">
              <a:latin typeface="Lato" panose="020B0604020202020204" charset="0"/>
            </a:endParaRPr>
          </a:p>
          <a:p>
            <a:pPr marL="228600" lvl="0" indent="-228600" algn="l" rtl="0">
              <a:lnSpc>
                <a:spcPct val="100000"/>
              </a:lnSpc>
              <a:spcBef>
                <a:spcPts val="0"/>
              </a:spcBef>
              <a:spcAft>
                <a:spcPts val="0"/>
              </a:spcAft>
              <a:buClr>
                <a:srgbClr val="092745"/>
              </a:buClr>
              <a:buSzPts val="2800"/>
              <a:buChar char="•"/>
            </a:pPr>
            <a:r>
              <a:rPr lang="en-US" dirty="0">
                <a:latin typeface="Lato" panose="020B0604020202020204" charset="0"/>
              </a:rPr>
              <a:t>Demonstrate a multi-country, federated Marine Spatial Data Infrastructure (SDI) under land/sea interface use-cases.</a:t>
            </a:r>
          </a:p>
          <a:p>
            <a:pPr marL="685800" lvl="1" indent="-228600">
              <a:spcBef>
                <a:spcPts val="0"/>
              </a:spcBef>
              <a:buClr>
                <a:srgbClr val="092745"/>
              </a:buClr>
              <a:buSzPts val="2800"/>
            </a:pPr>
            <a:r>
              <a:rPr lang="en-US" dirty="0">
                <a:latin typeface="Lato" panose="020B0604020202020204" charset="0"/>
              </a:rPr>
              <a:t>Unlock valuable data and information for more than the traditional providers and consumers of hydrographic data. </a:t>
            </a:r>
          </a:p>
          <a:p>
            <a:pPr marL="685800" lvl="1" indent="-228600">
              <a:spcBef>
                <a:spcPts val="0"/>
              </a:spcBef>
              <a:buClr>
                <a:srgbClr val="092745"/>
              </a:buClr>
              <a:buSzPts val="2800"/>
            </a:pPr>
            <a:r>
              <a:rPr lang="en-US" dirty="0">
                <a:latin typeface="Lato" panose="020B0604020202020204" charset="0"/>
              </a:rPr>
              <a:t>Includes one or more land/sea interface scenarios in order to demonstrate how federated Marine SDI can provide simple, secure access across Nations and domains</a:t>
            </a:r>
          </a:p>
          <a:p>
            <a:pPr marL="685800" lvl="1" indent="-228600">
              <a:spcBef>
                <a:spcPts val="0"/>
              </a:spcBef>
              <a:buClr>
                <a:srgbClr val="092745"/>
              </a:buClr>
              <a:buSzPts val="2800"/>
            </a:pPr>
            <a:r>
              <a:rPr lang="en-US" dirty="0">
                <a:latin typeface="Lato" panose="020B0604020202020204" charset="0"/>
              </a:rPr>
              <a:t>Potential areas of interest include regions in the Arctic, European Coastal Waters, and South East Asia ( dependent on sponsor requirements)</a:t>
            </a:r>
          </a:p>
          <a:p>
            <a:pPr marL="457200" lvl="1" indent="0">
              <a:spcBef>
                <a:spcPts val="0"/>
              </a:spcBef>
              <a:buClr>
                <a:srgbClr val="092745"/>
              </a:buClr>
              <a:buSzPts val="2800"/>
              <a:buNone/>
            </a:pPr>
            <a:endParaRPr lang="en-US" dirty="0">
              <a:latin typeface="Lato" panose="020B0604020202020204" charset="0"/>
            </a:endParaRPr>
          </a:p>
          <a:p>
            <a:pPr marL="457200" lvl="1" indent="0">
              <a:spcBef>
                <a:spcPts val="0"/>
              </a:spcBef>
              <a:buClr>
                <a:srgbClr val="092745"/>
              </a:buClr>
              <a:buSzPts val="2800"/>
              <a:buNone/>
            </a:pPr>
            <a:r>
              <a:rPr lang="en-US" dirty="0">
                <a:latin typeface="Lato" panose="020B0604020202020204" charset="0"/>
              </a:rPr>
              <a:t>OGC- IHO collaborative Pilots work extremely well – Example : IHO-OGC </a:t>
            </a:r>
            <a:r>
              <a:rPr lang="en-US" dirty="0">
                <a:latin typeface="Lato" panose="020B0604020202020204" charset="0"/>
                <a:hlinkClick r:id="rId4"/>
              </a:rPr>
              <a:t>Maritime Limits and Boundaries </a:t>
            </a:r>
            <a:r>
              <a:rPr lang="en-US" dirty="0">
                <a:latin typeface="Lato" panose="020B0604020202020204" charset="0"/>
              </a:rPr>
              <a:t>Pilot</a:t>
            </a:r>
            <a:endParaRPr lang="en-US" dirty="0"/>
          </a:p>
          <a:p>
            <a:pPr marL="228600" lvl="0" indent="-228600" algn="l" rtl="0">
              <a:lnSpc>
                <a:spcPct val="100000"/>
              </a:lnSpc>
              <a:spcBef>
                <a:spcPts val="0"/>
              </a:spcBef>
              <a:spcAft>
                <a:spcPts val="0"/>
              </a:spcAft>
              <a:buClr>
                <a:srgbClr val="092745"/>
              </a:buClr>
              <a:buSzPts val="2800"/>
              <a:buChar char="•"/>
            </a:pPr>
            <a:endParaRPr dirty="0"/>
          </a:p>
        </p:txBody>
      </p:sp>
      <p:sp>
        <p:nvSpPr>
          <p:cNvPr id="164" name="Google Shape;164;p5"/>
          <p:cNvSpPr txBox="1">
            <a:spLocks noGrp="1"/>
          </p:cNvSpPr>
          <p:nvPr>
            <p:ph type="sldNum" idx="12"/>
          </p:nvPr>
        </p:nvSpPr>
        <p:spPr>
          <a:xfrm>
            <a:off x="10805489" y="6545722"/>
            <a:ext cx="1141291" cy="283703"/>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11</a:t>
            </a:fld>
            <a:endParaRPr/>
          </a:p>
        </p:txBody>
      </p:sp>
      <p:sp>
        <p:nvSpPr>
          <p:cNvPr id="174" name="Google Shape;174;p5"/>
          <p:cNvSpPr txBox="1">
            <a:spLocks noGrp="1"/>
          </p:cNvSpPr>
          <p:nvPr>
            <p:ph type="title"/>
          </p:nvPr>
        </p:nvSpPr>
        <p:spPr>
          <a:xfrm>
            <a:off x="223709" y="55285"/>
            <a:ext cx="10515600" cy="76561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2F2F2"/>
              </a:buClr>
              <a:buSzPts val="3600"/>
              <a:buFont typeface="Lato"/>
              <a:buNone/>
            </a:pPr>
            <a:r>
              <a:rPr lang="en-US" dirty="0"/>
              <a:t>What is the FMSDI Pilot ?</a:t>
            </a:r>
            <a:endParaRPr dirty="0"/>
          </a:p>
        </p:txBody>
      </p:sp>
      <p:pic>
        <p:nvPicPr>
          <p:cNvPr id="6" name="Picture 5">
            <a:extLst>
              <a:ext uri="{FF2B5EF4-FFF2-40B4-BE49-F238E27FC236}">
                <a16:creationId xmlns:a16="http://schemas.microsoft.com/office/drawing/2014/main" id="{2B303584-43AB-4A64-92AA-3471756EC02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757515" y="0"/>
            <a:ext cx="2832707" cy="944973"/>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5"/>
          <p:cNvSpPr txBox="1">
            <a:spLocks noGrp="1"/>
          </p:cNvSpPr>
          <p:nvPr>
            <p:ph type="body" idx="1"/>
          </p:nvPr>
        </p:nvSpPr>
        <p:spPr>
          <a:xfrm>
            <a:off x="334107" y="1162838"/>
            <a:ext cx="10515600" cy="4351338"/>
          </a:xfrm>
          <a:prstGeom prst="rect">
            <a:avLst/>
          </a:prstGeom>
          <a:noFill/>
          <a:ln>
            <a:noFill/>
          </a:ln>
        </p:spPr>
        <p:txBody>
          <a:bodyPr spcFirstLastPara="1" wrap="square" lIns="91425" tIns="45700" rIns="91425" bIns="45700" anchor="t" anchorCtr="0">
            <a:normAutofit fontScale="85000" lnSpcReduction="20000"/>
          </a:bodyPr>
          <a:lstStyle/>
          <a:p>
            <a:pPr marL="228600" indent="-228600"/>
            <a:r>
              <a:rPr lang="en-US" b="1" dirty="0">
                <a:latin typeface="Lato" panose="020B0604020202020204" charset="0"/>
              </a:rPr>
              <a:t>Demonstration - </a:t>
            </a:r>
            <a:r>
              <a:rPr lang="en-US" dirty="0">
                <a:latin typeface="Lato" panose="020B0604020202020204" charset="0"/>
              </a:rPr>
              <a:t>A practical technology demonstration from global community experts showcasing federated Marine SDI for selected Land/Sea use cases. Possible examples include use cases for the Arctic, a European Coastal Region, and a southeast Asian region. The demonstration will show how using OGC, IHO, and other open standards enable the community ability to find, obtain, use, share, interoperate, and reuse data.</a:t>
            </a:r>
          </a:p>
          <a:p>
            <a:pPr marL="228600" indent="-228600"/>
            <a:r>
              <a:rPr lang="en-US" b="1" dirty="0">
                <a:latin typeface="Lato" panose="020B0604020202020204" charset="0"/>
              </a:rPr>
              <a:t>Impact on OGC Standards </a:t>
            </a:r>
            <a:r>
              <a:rPr lang="en-US" dirty="0">
                <a:latin typeface="Lato" panose="020B0604020202020204" charset="0"/>
              </a:rPr>
              <a:t>- Lessons learned, gaps, and the need for changes to the OGC Standards Baseline will be summarized in an Engineering Report that will inform the OGC Standards Program.</a:t>
            </a:r>
          </a:p>
          <a:p>
            <a:pPr marL="228600" indent="-228600"/>
            <a:r>
              <a:rPr lang="en-US" b="1" dirty="0">
                <a:latin typeface="Lato" panose="020B0604020202020204" charset="0"/>
              </a:rPr>
              <a:t>Impact on IHO Standards </a:t>
            </a:r>
            <a:r>
              <a:rPr lang="en-US" dirty="0">
                <a:latin typeface="Lato" panose="020B0604020202020204" charset="0"/>
              </a:rPr>
              <a:t>- Practical testing of relevant S-100 based IHO standards will accelerate the process for adoption and implementation of IHO standards. The resulting Engineering Report will help to inform the work of the IHO HSSC Working Group and will provide inputs to enhance the framework and its component standards.</a:t>
            </a:r>
          </a:p>
          <a:p>
            <a:pPr marL="228600" indent="-228600"/>
            <a:endParaRPr lang="en-US" dirty="0">
              <a:latin typeface="Lato" panose="020B0604020202020204" charset="0"/>
            </a:endParaRPr>
          </a:p>
          <a:p>
            <a:pPr marL="0" indent="0">
              <a:buNone/>
            </a:pPr>
            <a:endParaRPr lang="en-US" dirty="0">
              <a:latin typeface="Lato" panose="020B0604020202020204" charset="0"/>
            </a:endParaRPr>
          </a:p>
          <a:p>
            <a:pPr marL="0" indent="0">
              <a:buNone/>
            </a:pPr>
            <a:endParaRPr lang="en-US" dirty="0">
              <a:latin typeface="Lato" panose="020B0604020202020204" charset="0"/>
            </a:endParaRPr>
          </a:p>
          <a:p>
            <a:pPr marL="228600" lvl="0" indent="-228600" algn="l" rtl="0">
              <a:lnSpc>
                <a:spcPct val="100000"/>
              </a:lnSpc>
              <a:spcBef>
                <a:spcPts val="0"/>
              </a:spcBef>
              <a:spcAft>
                <a:spcPts val="0"/>
              </a:spcAft>
              <a:buClr>
                <a:srgbClr val="092745"/>
              </a:buClr>
              <a:buSzPts val="2800"/>
              <a:buChar char="•"/>
            </a:pPr>
            <a:endParaRPr dirty="0"/>
          </a:p>
        </p:txBody>
      </p:sp>
      <p:sp>
        <p:nvSpPr>
          <p:cNvPr id="164" name="Google Shape;164;p5"/>
          <p:cNvSpPr txBox="1">
            <a:spLocks noGrp="1"/>
          </p:cNvSpPr>
          <p:nvPr>
            <p:ph type="sldNum" idx="12"/>
          </p:nvPr>
        </p:nvSpPr>
        <p:spPr>
          <a:xfrm>
            <a:off x="10805489" y="6545722"/>
            <a:ext cx="1141291" cy="283703"/>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12</a:t>
            </a:fld>
            <a:endParaRPr/>
          </a:p>
        </p:txBody>
      </p:sp>
      <p:sp>
        <p:nvSpPr>
          <p:cNvPr id="174" name="Google Shape;174;p5"/>
          <p:cNvSpPr txBox="1">
            <a:spLocks noGrp="1"/>
          </p:cNvSpPr>
          <p:nvPr>
            <p:ph type="title"/>
          </p:nvPr>
        </p:nvSpPr>
        <p:spPr>
          <a:xfrm>
            <a:off x="223709" y="55285"/>
            <a:ext cx="10515600" cy="76561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2F2F2"/>
              </a:buClr>
              <a:buSzPts val="3600"/>
              <a:buFont typeface="Lato"/>
              <a:buNone/>
            </a:pPr>
            <a:r>
              <a:rPr lang="en-US" dirty="0"/>
              <a:t>What are the Outcomes ?</a:t>
            </a:r>
            <a:endParaRPr dirty="0"/>
          </a:p>
        </p:txBody>
      </p:sp>
      <p:pic>
        <p:nvPicPr>
          <p:cNvPr id="6" name="Picture 5">
            <a:extLst>
              <a:ext uri="{FF2B5EF4-FFF2-40B4-BE49-F238E27FC236}">
                <a16:creationId xmlns:a16="http://schemas.microsoft.com/office/drawing/2014/main" id="{F5434F3F-2F3F-4702-A00E-A7ADA300323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57515" y="0"/>
            <a:ext cx="2832707" cy="944973"/>
          </a:xfrm>
          <a:prstGeom prst="rect">
            <a:avLst/>
          </a:prstGeom>
        </p:spPr>
      </p:pic>
    </p:spTree>
    <p:extLst>
      <p:ext uri="{BB962C8B-B14F-4D97-AF65-F5344CB8AC3E}">
        <p14:creationId xmlns:p14="http://schemas.microsoft.com/office/powerpoint/2010/main" val="32852188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5"/>
          <p:cNvSpPr txBox="1">
            <a:spLocks noGrp="1"/>
          </p:cNvSpPr>
          <p:nvPr>
            <p:ph type="body" idx="1"/>
          </p:nvPr>
        </p:nvSpPr>
        <p:spPr>
          <a:xfrm>
            <a:off x="334107" y="1162838"/>
            <a:ext cx="10515600" cy="4351338"/>
          </a:xfrm>
          <a:prstGeom prst="rect">
            <a:avLst/>
          </a:prstGeom>
          <a:noFill/>
          <a:ln>
            <a:noFill/>
          </a:ln>
        </p:spPr>
        <p:txBody>
          <a:bodyPr spcFirstLastPara="1" wrap="square" lIns="91425" tIns="45700" rIns="91425" bIns="45700" anchor="t" anchorCtr="0">
            <a:normAutofit fontScale="62500" lnSpcReduction="20000"/>
          </a:bodyPr>
          <a:lstStyle/>
          <a:p>
            <a:pPr marL="228600" lvl="0" indent="-228600" algn="l" rtl="0">
              <a:lnSpc>
                <a:spcPct val="100000"/>
              </a:lnSpc>
              <a:spcBef>
                <a:spcPts val="0"/>
              </a:spcBef>
              <a:spcAft>
                <a:spcPts val="0"/>
              </a:spcAft>
              <a:buClr>
                <a:srgbClr val="092745"/>
              </a:buClr>
              <a:buSzPts val="2800"/>
              <a:buChar char="•"/>
            </a:pPr>
            <a:endParaRPr lang="en-US" dirty="0"/>
          </a:p>
          <a:p>
            <a:pPr marL="228600" lvl="0" indent="-228600" algn="l" rtl="0">
              <a:lnSpc>
                <a:spcPct val="100000"/>
              </a:lnSpc>
              <a:spcBef>
                <a:spcPts val="0"/>
              </a:spcBef>
              <a:spcAft>
                <a:spcPts val="0"/>
              </a:spcAft>
              <a:buClr>
                <a:srgbClr val="092745"/>
              </a:buClr>
              <a:buSzPts val="2800"/>
              <a:buChar char="•"/>
            </a:pPr>
            <a:r>
              <a:rPr lang="en-US" dirty="0">
                <a:latin typeface="Lato" panose="020B0604020202020204" charset="0"/>
              </a:rPr>
              <a:t>Improve discovery and sharing of data within your national SDIs, both terrestrial and marine, and across national jurisdictions</a:t>
            </a:r>
          </a:p>
          <a:p>
            <a:pPr marL="228600" lvl="0" indent="-228600" algn="l" rtl="0">
              <a:lnSpc>
                <a:spcPct val="100000"/>
              </a:lnSpc>
              <a:spcBef>
                <a:spcPts val="0"/>
              </a:spcBef>
              <a:spcAft>
                <a:spcPts val="0"/>
              </a:spcAft>
              <a:buClr>
                <a:srgbClr val="092745"/>
              </a:buClr>
              <a:buSzPts val="2800"/>
              <a:buChar char="•"/>
            </a:pPr>
            <a:r>
              <a:rPr lang="en-US" dirty="0">
                <a:latin typeface="Lato" panose="020B0604020202020204" charset="0"/>
              </a:rPr>
              <a:t>Prototype functional federated Marine SDI architectures and tools to connect to operational environments</a:t>
            </a:r>
          </a:p>
          <a:p>
            <a:pPr marL="228600" lvl="0" indent="-228600" algn="l" rtl="0">
              <a:lnSpc>
                <a:spcPct val="100000"/>
              </a:lnSpc>
              <a:spcBef>
                <a:spcPts val="0"/>
              </a:spcBef>
              <a:spcAft>
                <a:spcPts val="0"/>
              </a:spcAft>
              <a:buClr>
                <a:srgbClr val="092745"/>
              </a:buClr>
              <a:buSzPts val="2800"/>
              <a:buChar char="•"/>
            </a:pPr>
            <a:r>
              <a:rPr lang="en-US" dirty="0">
                <a:latin typeface="Lato" panose="020B0604020202020204" charset="0"/>
              </a:rPr>
              <a:t>Sponsor an agile, adaptive, well-governed process inclusive of new and existing data sources and technologies</a:t>
            </a:r>
          </a:p>
          <a:p>
            <a:pPr marL="228600" lvl="0" indent="-228600" algn="l" rtl="0">
              <a:lnSpc>
                <a:spcPct val="100000"/>
              </a:lnSpc>
              <a:spcBef>
                <a:spcPts val="0"/>
              </a:spcBef>
              <a:spcAft>
                <a:spcPts val="0"/>
              </a:spcAft>
              <a:buClr>
                <a:srgbClr val="092745"/>
              </a:buClr>
              <a:buSzPts val="2800"/>
              <a:buChar char="•"/>
            </a:pPr>
            <a:r>
              <a:rPr lang="en-US" dirty="0">
                <a:latin typeface="Lato" panose="020B0604020202020204" charset="0"/>
              </a:rPr>
              <a:t>Build on best-of-breed standards and conventions across sponsoring and participating organizations in a highly collaborative environment</a:t>
            </a:r>
          </a:p>
          <a:p>
            <a:pPr marL="228600" lvl="0" indent="-228600" algn="l" rtl="0">
              <a:lnSpc>
                <a:spcPct val="100000"/>
              </a:lnSpc>
              <a:spcBef>
                <a:spcPts val="0"/>
              </a:spcBef>
              <a:spcAft>
                <a:spcPts val="0"/>
              </a:spcAft>
              <a:buClr>
                <a:srgbClr val="092745"/>
              </a:buClr>
              <a:buSzPts val="2800"/>
              <a:buChar char="•"/>
            </a:pPr>
            <a:r>
              <a:rPr lang="en-US" dirty="0">
                <a:latin typeface="Lato" panose="020B0604020202020204" charset="0"/>
              </a:rPr>
              <a:t>Perform real-world testing of existing IHO and OGC standards and providing recommendations for improvements to those standards</a:t>
            </a:r>
          </a:p>
          <a:p>
            <a:pPr marL="228600" lvl="0" indent="-228600" algn="l" rtl="0">
              <a:lnSpc>
                <a:spcPct val="100000"/>
              </a:lnSpc>
              <a:spcBef>
                <a:spcPts val="0"/>
              </a:spcBef>
              <a:spcAft>
                <a:spcPts val="0"/>
              </a:spcAft>
              <a:buClr>
                <a:srgbClr val="092745"/>
              </a:buClr>
              <a:buSzPts val="2800"/>
              <a:buChar char="•"/>
            </a:pPr>
            <a:r>
              <a:rPr lang="en-US" u="sng" dirty="0">
                <a:latin typeface="Lato" panose="020B0604020202020204" charset="0"/>
              </a:rPr>
              <a:t>Maximize return on investment by collaborating and sharing costs with other sponsors</a:t>
            </a:r>
          </a:p>
          <a:p>
            <a:pPr marL="228600" lvl="0" indent="-228600" algn="l" rtl="0">
              <a:lnSpc>
                <a:spcPct val="100000"/>
              </a:lnSpc>
              <a:spcBef>
                <a:spcPts val="0"/>
              </a:spcBef>
              <a:spcAft>
                <a:spcPts val="0"/>
              </a:spcAft>
              <a:buClr>
                <a:srgbClr val="092745"/>
              </a:buClr>
              <a:buSzPts val="2800"/>
              <a:buChar char="•"/>
            </a:pPr>
            <a:r>
              <a:rPr lang="en-US" dirty="0">
                <a:latin typeface="Lato" panose="020B0604020202020204" charset="0"/>
              </a:rPr>
              <a:t>Support open standards, policy (</a:t>
            </a:r>
            <a:r>
              <a:rPr lang="en-US" dirty="0" err="1">
                <a:latin typeface="Lato" panose="020B0604020202020204" charset="0"/>
              </a:rPr>
              <a:t>e.g</a:t>
            </a:r>
            <a:r>
              <a:rPr lang="en-US" dirty="0">
                <a:latin typeface="Lato" panose="020B0604020202020204" charset="0"/>
              </a:rPr>
              <a:t> Climate Change, UN SDGs), and improved information sharing with international partners</a:t>
            </a:r>
          </a:p>
          <a:p>
            <a:pPr marL="228600" lvl="0" indent="-228600" algn="l" rtl="0">
              <a:lnSpc>
                <a:spcPct val="100000"/>
              </a:lnSpc>
              <a:spcBef>
                <a:spcPts val="0"/>
              </a:spcBef>
              <a:spcAft>
                <a:spcPts val="0"/>
              </a:spcAft>
              <a:buClr>
                <a:srgbClr val="092745"/>
              </a:buClr>
              <a:buSzPts val="2800"/>
              <a:buChar char="•"/>
            </a:pPr>
            <a:endParaRPr lang="en-US" dirty="0">
              <a:latin typeface="Lato" panose="020B0604020202020204" charset="0"/>
            </a:endParaRPr>
          </a:p>
          <a:p>
            <a:pPr marL="0" lvl="0" indent="0" algn="ctr" rtl="0">
              <a:lnSpc>
                <a:spcPct val="100000"/>
              </a:lnSpc>
              <a:spcBef>
                <a:spcPts val="0"/>
              </a:spcBef>
              <a:spcAft>
                <a:spcPts val="0"/>
              </a:spcAft>
              <a:buClr>
                <a:srgbClr val="092745"/>
              </a:buClr>
              <a:buSzPts val="2800"/>
              <a:buNone/>
            </a:pPr>
            <a:r>
              <a:rPr lang="en-US" dirty="0">
                <a:latin typeface="Lato" panose="020B0604020202020204" charset="0"/>
              </a:rPr>
              <a:t>Help Impact our Global ability to  Find, Access, Interoperate and Re-use in the Marine domain. Oceans and Coastal Regions are disproportionately  affected by climate change  - and  simplified access to data and information is critical to our ability to make decisions.</a:t>
            </a:r>
          </a:p>
          <a:p>
            <a:pPr marL="228600" lvl="0" indent="-228600" algn="l" rtl="0">
              <a:lnSpc>
                <a:spcPct val="100000"/>
              </a:lnSpc>
              <a:spcBef>
                <a:spcPts val="0"/>
              </a:spcBef>
              <a:spcAft>
                <a:spcPts val="0"/>
              </a:spcAft>
              <a:buClr>
                <a:srgbClr val="092745"/>
              </a:buClr>
              <a:buSzPts val="2800"/>
              <a:buChar char="•"/>
            </a:pPr>
            <a:endParaRPr lang="en-US" dirty="0">
              <a:latin typeface="Lato" panose="020B0604020202020204" charset="0"/>
            </a:endParaRPr>
          </a:p>
          <a:p>
            <a:pPr marL="228600" lvl="0" indent="-228600" algn="l" rtl="0">
              <a:lnSpc>
                <a:spcPct val="100000"/>
              </a:lnSpc>
              <a:spcBef>
                <a:spcPts val="0"/>
              </a:spcBef>
              <a:spcAft>
                <a:spcPts val="0"/>
              </a:spcAft>
              <a:buClr>
                <a:srgbClr val="092745"/>
              </a:buClr>
              <a:buSzPts val="2800"/>
              <a:buChar char="•"/>
            </a:pPr>
            <a:endParaRPr lang="en-US" dirty="0">
              <a:latin typeface="Lato" panose="020B0604020202020204" charset="0"/>
            </a:endParaRPr>
          </a:p>
          <a:p>
            <a:pPr marL="0" lvl="0" indent="0" algn="l" rtl="0">
              <a:lnSpc>
                <a:spcPct val="100000"/>
              </a:lnSpc>
              <a:spcBef>
                <a:spcPts val="0"/>
              </a:spcBef>
              <a:spcAft>
                <a:spcPts val="0"/>
              </a:spcAft>
              <a:buClr>
                <a:srgbClr val="092745"/>
              </a:buClr>
              <a:buSzPts val="2800"/>
              <a:buNone/>
            </a:pPr>
            <a:endParaRPr lang="en-US" dirty="0">
              <a:latin typeface="Lato" panose="020B0604020202020204" charset="0"/>
            </a:endParaRPr>
          </a:p>
          <a:p>
            <a:pPr marL="228600" lvl="0" indent="-228600" algn="l" rtl="0">
              <a:lnSpc>
                <a:spcPct val="100000"/>
              </a:lnSpc>
              <a:spcBef>
                <a:spcPts val="0"/>
              </a:spcBef>
              <a:spcAft>
                <a:spcPts val="0"/>
              </a:spcAft>
              <a:buClr>
                <a:srgbClr val="092745"/>
              </a:buClr>
              <a:buSzPts val="2800"/>
              <a:buChar char="•"/>
            </a:pPr>
            <a:endParaRPr dirty="0">
              <a:latin typeface="Lato" panose="020B0604020202020204" charset="0"/>
            </a:endParaRPr>
          </a:p>
        </p:txBody>
      </p:sp>
      <p:sp>
        <p:nvSpPr>
          <p:cNvPr id="164" name="Google Shape;164;p5"/>
          <p:cNvSpPr txBox="1">
            <a:spLocks noGrp="1"/>
          </p:cNvSpPr>
          <p:nvPr>
            <p:ph type="sldNum" idx="12"/>
          </p:nvPr>
        </p:nvSpPr>
        <p:spPr>
          <a:xfrm>
            <a:off x="10805489" y="6545722"/>
            <a:ext cx="1141291" cy="283703"/>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13</a:t>
            </a:fld>
            <a:endParaRPr/>
          </a:p>
        </p:txBody>
      </p:sp>
      <p:sp>
        <p:nvSpPr>
          <p:cNvPr id="174" name="Google Shape;174;p5"/>
          <p:cNvSpPr txBox="1">
            <a:spLocks noGrp="1"/>
          </p:cNvSpPr>
          <p:nvPr>
            <p:ph type="title"/>
          </p:nvPr>
        </p:nvSpPr>
        <p:spPr>
          <a:xfrm>
            <a:off x="223709" y="55285"/>
            <a:ext cx="10515600" cy="76561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2F2F2"/>
              </a:buClr>
              <a:buSzPts val="3600"/>
              <a:buFont typeface="Lato"/>
              <a:buNone/>
            </a:pPr>
            <a:r>
              <a:rPr lang="en-US" dirty="0"/>
              <a:t>Why Sponsor?</a:t>
            </a:r>
            <a:endParaRPr dirty="0"/>
          </a:p>
        </p:txBody>
      </p:sp>
      <p:pic>
        <p:nvPicPr>
          <p:cNvPr id="6" name="Picture 5">
            <a:extLst>
              <a:ext uri="{FF2B5EF4-FFF2-40B4-BE49-F238E27FC236}">
                <a16:creationId xmlns:a16="http://schemas.microsoft.com/office/drawing/2014/main" id="{7EAE4635-BE3C-492C-B1F0-AF99CA12FFC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57515" y="0"/>
            <a:ext cx="2832707" cy="944973"/>
          </a:xfrm>
          <a:prstGeom prst="rect">
            <a:avLst/>
          </a:prstGeom>
        </p:spPr>
      </p:pic>
    </p:spTree>
    <p:extLst>
      <p:ext uri="{BB962C8B-B14F-4D97-AF65-F5344CB8AC3E}">
        <p14:creationId xmlns:p14="http://schemas.microsoft.com/office/powerpoint/2010/main" val="39533724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5"/>
          <p:cNvSpPr txBox="1">
            <a:spLocks noGrp="1"/>
          </p:cNvSpPr>
          <p:nvPr>
            <p:ph type="body" idx="1"/>
          </p:nvPr>
        </p:nvSpPr>
        <p:spPr>
          <a:xfrm>
            <a:off x="334107" y="1162838"/>
            <a:ext cx="10515600" cy="4351338"/>
          </a:xfrm>
          <a:prstGeom prst="rect">
            <a:avLst/>
          </a:prstGeom>
          <a:noFill/>
          <a:ln>
            <a:noFill/>
          </a:ln>
        </p:spPr>
        <p:txBody>
          <a:bodyPr spcFirstLastPara="1" wrap="square" lIns="91425" tIns="45700" rIns="91425" bIns="45700" anchor="t" anchorCtr="0">
            <a:normAutofit fontScale="92500"/>
          </a:bodyPr>
          <a:lstStyle/>
          <a:p>
            <a:pPr marL="228600" lvl="0" indent="-228600" algn="l" rtl="0">
              <a:lnSpc>
                <a:spcPct val="100000"/>
              </a:lnSpc>
              <a:spcBef>
                <a:spcPts val="0"/>
              </a:spcBef>
              <a:spcAft>
                <a:spcPts val="0"/>
              </a:spcAft>
              <a:buClr>
                <a:srgbClr val="092745"/>
              </a:buClr>
              <a:buSzPts val="2800"/>
              <a:buChar char="•"/>
            </a:pPr>
            <a:endParaRPr lang="en-US" dirty="0"/>
          </a:p>
          <a:p>
            <a:pPr marL="228600" lvl="0" indent="-228600" algn="l" rtl="0">
              <a:lnSpc>
                <a:spcPct val="100000"/>
              </a:lnSpc>
              <a:spcBef>
                <a:spcPts val="0"/>
              </a:spcBef>
              <a:spcAft>
                <a:spcPts val="0"/>
              </a:spcAft>
              <a:buClr>
                <a:srgbClr val="092745"/>
              </a:buClr>
              <a:buSzPts val="2800"/>
              <a:buChar char="•"/>
            </a:pPr>
            <a:r>
              <a:rPr lang="en-US" dirty="0">
                <a:latin typeface="Lato" panose="020B0604020202020204" charset="0"/>
              </a:rPr>
              <a:t>The rough order of magnitude for sponsorship is  a minimum of USD 400,000, shared across multiple supporting sponsors.</a:t>
            </a:r>
          </a:p>
          <a:p>
            <a:pPr marL="228600" lvl="0" indent="-228600" algn="l" rtl="0">
              <a:lnSpc>
                <a:spcPct val="100000"/>
              </a:lnSpc>
              <a:spcBef>
                <a:spcPts val="0"/>
              </a:spcBef>
              <a:spcAft>
                <a:spcPts val="0"/>
              </a:spcAft>
              <a:buClr>
                <a:srgbClr val="092745"/>
              </a:buClr>
              <a:buSzPts val="2800"/>
              <a:buChar char="•"/>
            </a:pPr>
            <a:r>
              <a:rPr lang="en-US" dirty="0">
                <a:latin typeface="Lato" panose="020B0604020202020204" charset="0"/>
              </a:rPr>
              <a:t>The OGC pilot process accounts for varying sponsor requirements, varying levels of available funding, and is flexible enough to account for different procurement processes and timelines.  </a:t>
            </a:r>
          </a:p>
          <a:p>
            <a:pPr marL="228600" lvl="0" indent="-228600" algn="l" rtl="0">
              <a:lnSpc>
                <a:spcPct val="100000"/>
              </a:lnSpc>
              <a:spcBef>
                <a:spcPts val="0"/>
              </a:spcBef>
              <a:spcAft>
                <a:spcPts val="0"/>
              </a:spcAft>
              <a:buClr>
                <a:srgbClr val="092745"/>
              </a:buClr>
              <a:buSzPts val="2800"/>
              <a:buChar char="•"/>
            </a:pPr>
            <a:r>
              <a:rPr lang="en-US" dirty="0">
                <a:latin typeface="Lato" panose="020B0604020202020204" charset="0"/>
              </a:rPr>
              <a:t>The process is also open to the contribution of high-value data to the pilot.  </a:t>
            </a:r>
          </a:p>
          <a:p>
            <a:pPr marL="228600" lvl="0" indent="-228600" algn="l" rtl="0">
              <a:lnSpc>
                <a:spcPct val="100000"/>
              </a:lnSpc>
              <a:spcBef>
                <a:spcPts val="0"/>
              </a:spcBef>
              <a:spcAft>
                <a:spcPts val="0"/>
              </a:spcAft>
              <a:buClr>
                <a:srgbClr val="092745"/>
              </a:buClr>
              <a:buSzPts val="2800"/>
              <a:buChar char="•"/>
            </a:pPr>
            <a:r>
              <a:rPr lang="en-US" dirty="0">
                <a:latin typeface="Lato" panose="020B0604020202020204" charset="0"/>
              </a:rPr>
              <a:t>Sponsorship funds are used to provide offset funding to participants, who are required to contribute significant in-kind resources.</a:t>
            </a:r>
          </a:p>
          <a:p>
            <a:pPr marL="228600" lvl="0" indent="-228600" algn="l" rtl="0">
              <a:lnSpc>
                <a:spcPct val="100000"/>
              </a:lnSpc>
              <a:spcBef>
                <a:spcPts val="0"/>
              </a:spcBef>
              <a:spcAft>
                <a:spcPts val="0"/>
              </a:spcAft>
              <a:buClr>
                <a:srgbClr val="092745"/>
              </a:buClr>
              <a:buSzPts val="2800"/>
              <a:buChar char="•"/>
            </a:pPr>
            <a:endParaRPr lang="en-US" dirty="0">
              <a:latin typeface="Lato" panose="020B0604020202020204" charset="0"/>
            </a:endParaRPr>
          </a:p>
          <a:p>
            <a:pPr marL="0" lvl="0" indent="0" algn="l" rtl="0">
              <a:lnSpc>
                <a:spcPct val="100000"/>
              </a:lnSpc>
              <a:spcBef>
                <a:spcPts val="0"/>
              </a:spcBef>
              <a:spcAft>
                <a:spcPts val="0"/>
              </a:spcAft>
              <a:buClr>
                <a:srgbClr val="092745"/>
              </a:buClr>
              <a:buSzPts val="2800"/>
              <a:buNone/>
            </a:pPr>
            <a:endParaRPr lang="en-US" dirty="0">
              <a:latin typeface="Lato" panose="020B0604020202020204" charset="0"/>
            </a:endParaRPr>
          </a:p>
          <a:p>
            <a:pPr marL="228600" lvl="0" indent="-228600" algn="l" rtl="0">
              <a:lnSpc>
                <a:spcPct val="100000"/>
              </a:lnSpc>
              <a:spcBef>
                <a:spcPts val="0"/>
              </a:spcBef>
              <a:spcAft>
                <a:spcPts val="0"/>
              </a:spcAft>
              <a:buClr>
                <a:srgbClr val="092745"/>
              </a:buClr>
              <a:buSzPts val="2800"/>
              <a:buChar char="•"/>
            </a:pPr>
            <a:endParaRPr dirty="0">
              <a:latin typeface="Lato" panose="020B0604020202020204" charset="0"/>
            </a:endParaRPr>
          </a:p>
        </p:txBody>
      </p:sp>
      <p:sp>
        <p:nvSpPr>
          <p:cNvPr id="164" name="Google Shape;164;p5"/>
          <p:cNvSpPr txBox="1">
            <a:spLocks noGrp="1"/>
          </p:cNvSpPr>
          <p:nvPr>
            <p:ph type="sldNum" idx="12"/>
          </p:nvPr>
        </p:nvSpPr>
        <p:spPr>
          <a:xfrm>
            <a:off x="10805489" y="6545722"/>
            <a:ext cx="1141291" cy="283703"/>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14</a:t>
            </a:fld>
            <a:endParaRPr/>
          </a:p>
        </p:txBody>
      </p:sp>
      <p:sp>
        <p:nvSpPr>
          <p:cNvPr id="174" name="Google Shape;174;p5"/>
          <p:cNvSpPr txBox="1">
            <a:spLocks noGrp="1"/>
          </p:cNvSpPr>
          <p:nvPr>
            <p:ph type="title"/>
          </p:nvPr>
        </p:nvSpPr>
        <p:spPr>
          <a:xfrm>
            <a:off x="223709" y="55285"/>
            <a:ext cx="10515600" cy="76561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2F2F2"/>
              </a:buClr>
              <a:buSzPts val="3600"/>
              <a:buFont typeface="Lato"/>
              <a:buNone/>
            </a:pPr>
            <a:r>
              <a:rPr lang="en-US" dirty="0"/>
              <a:t>What is the Sponsorship Target ?</a:t>
            </a:r>
            <a:endParaRPr dirty="0"/>
          </a:p>
        </p:txBody>
      </p:sp>
      <p:pic>
        <p:nvPicPr>
          <p:cNvPr id="6" name="Picture 5">
            <a:extLst>
              <a:ext uri="{FF2B5EF4-FFF2-40B4-BE49-F238E27FC236}">
                <a16:creationId xmlns:a16="http://schemas.microsoft.com/office/drawing/2014/main" id="{B31A263A-4C8A-4766-A97E-3797ED11B34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57515" y="0"/>
            <a:ext cx="2832707" cy="944973"/>
          </a:xfrm>
          <a:prstGeom prst="rect">
            <a:avLst/>
          </a:prstGeom>
        </p:spPr>
      </p:pic>
    </p:spTree>
    <p:extLst>
      <p:ext uri="{BB962C8B-B14F-4D97-AF65-F5344CB8AC3E}">
        <p14:creationId xmlns:p14="http://schemas.microsoft.com/office/powerpoint/2010/main" val="760098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5"/>
          <p:cNvSpPr txBox="1">
            <a:spLocks noGrp="1"/>
          </p:cNvSpPr>
          <p:nvPr>
            <p:ph type="body" idx="1"/>
          </p:nvPr>
        </p:nvSpPr>
        <p:spPr>
          <a:xfrm>
            <a:off x="334107" y="1162838"/>
            <a:ext cx="10515600" cy="4351338"/>
          </a:xfrm>
          <a:prstGeom prst="rect">
            <a:avLst/>
          </a:prstGeom>
          <a:noFill/>
          <a:ln>
            <a:noFill/>
          </a:ln>
        </p:spPr>
        <p:txBody>
          <a:bodyPr spcFirstLastPara="1" wrap="square" lIns="91425" tIns="45700" rIns="91425" bIns="45700" anchor="t" anchorCtr="0">
            <a:normAutofit fontScale="85000" lnSpcReduction="10000"/>
          </a:bodyPr>
          <a:lstStyle/>
          <a:p>
            <a:pPr marL="228600" lvl="0" indent="-228600" algn="l" rtl="0">
              <a:lnSpc>
                <a:spcPct val="100000"/>
              </a:lnSpc>
              <a:spcBef>
                <a:spcPts val="0"/>
              </a:spcBef>
              <a:spcAft>
                <a:spcPts val="0"/>
              </a:spcAft>
              <a:buClr>
                <a:srgbClr val="092745"/>
              </a:buClr>
              <a:buSzPts val="2800"/>
              <a:buChar char="•"/>
            </a:pPr>
            <a:endParaRPr lang="en-US" dirty="0"/>
          </a:p>
          <a:p>
            <a:pPr marL="228600" lvl="0" indent="-228600" algn="l" rtl="0">
              <a:lnSpc>
                <a:spcPct val="100000"/>
              </a:lnSpc>
              <a:spcBef>
                <a:spcPts val="0"/>
              </a:spcBef>
              <a:spcAft>
                <a:spcPts val="0"/>
              </a:spcAft>
              <a:buClr>
                <a:srgbClr val="092745"/>
              </a:buClr>
              <a:buSzPts val="2800"/>
              <a:buChar char="•"/>
            </a:pPr>
            <a:r>
              <a:rPr lang="en-US" dirty="0">
                <a:latin typeface="Lato" panose="020B0604020202020204" charset="0"/>
              </a:rPr>
              <a:t>Work with OGC staff to determine requirements</a:t>
            </a:r>
          </a:p>
          <a:p>
            <a:pPr marL="228600" lvl="0" indent="-228600" algn="l" rtl="0">
              <a:lnSpc>
                <a:spcPct val="100000"/>
              </a:lnSpc>
              <a:spcBef>
                <a:spcPts val="0"/>
              </a:spcBef>
              <a:spcAft>
                <a:spcPts val="0"/>
              </a:spcAft>
              <a:buClr>
                <a:srgbClr val="092745"/>
              </a:buClr>
              <a:buSzPts val="2800"/>
              <a:buChar char="•"/>
            </a:pPr>
            <a:r>
              <a:rPr lang="en-US" dirty="0">
                <a:latin typeface="Lato" panose="020B0604020202020204" charset="0"/>
              </a:rPr>
              <a:t>OGC staff will create a proposal ( SOW)</a:t>
            </a:r>
          </a:p>
          <a:p>
            <a:pPr marL="228600" lvl="0" indent="-228600" algn="l" rtl="0">
              <a:lnSpc>
                <a:spcPct val="100000"/>
              </a:lnSpc>
              <a:spcBef>
                <a:spcPts val="0"/>
              </a:spcBef>
              <a:spcAft>
                <a:spcPts val="0"/>
              </a:spcAft>
              <a:buClr>
                <a:srgbClr val="092745"/>
              </a:buClr>
              <a:buSzPts val="2800"/>
              <a:buChar char="•"/>
            </a:pPr>
            <a:r>
              <a:rPr lang="en-US" dirty="0">
                <a:latin typeface="Lato" panose="020B0604020202020204" charset="0"/>
              </a:rPr>
              <a:t>OGC and the Sponsor meet to ensure available budget and the SOW match</a:t>
            </a:r>
          </a:p>
          <a:p>
            <a:pPr marL="228600" lvl="0" indent="-228600" algn="l" rtl="0">
              <a:lnSpc>
                <a:spcPct val="100000"/>
              </a:lnSpc>
              <a:spcBef>
                <a:spcPts val="0"/>
              </a:spcBef>
              <a:spcAft>
                <a:spcPts val="0"/>
              </a:spcAft>
              <a:buClr>
                <a:srgbClr val="092745"/>
              </a:buClr>
              <a:buSzPts val="2800"/>
              <a:buChar char="•"/>
            </a:pPr>
            <a:r>
              <a:rPr lang="en-US" dirty="0">
                <a:latin typeface="Lato" panose="020B0604020202020204" charset="0"/>
              </a:rPr>
              <a:t>A Sponsorship Agreement is signed, subject to procurement requirements from the sponsor</a:t>
            </a:r>
          </a:p>
          <a:p>
            <a:pPr marL="228600" lvl="0" indent="-228600" algn="l" rtl="0">
              <a:lnSpc>
                <a:spcPct val="100000"/>
              </a:lnSpc>
              <a:spcBef>
                <a:spcPts val="0"/>
              </a:spcBef>
              <a:spcAft>
                <a:spcPts val="0"/>
              </a:spcAft>
              <a:buClr>
                <a:srgbClr val="092745"/>
              </a:buClr>
              <a:buSzPts val="2800"/>
              <a:buChar char="•"/>
            </a:pPr>
            <a:r>
              <a:rPr lang="en-US" dirty="0">
                <a:latin typeface="Lato" panose="020B0604020202020204" charset="0"/>
              </a:rPr>
              <a:t>Guideline – </a:t>
            </a:r>
            <a:r>
              <a:rPr lang="en-US" dirty="0" err="1">
                <a:latin typeface="Lato" panose="020B0604020202020204" charset="0"/>
              </a:rPr>
              <a:t>100K</a:t>
            </a:r>
            <a:r>
              <a:rPr lang="en-US" dirty="0">
                <a:latin typeface="Lato" panose="020B0604020202020204" charset="0"/>
              </a:rPr>
              <a:t>+  USD (subject to negotiation) per use case</a:t>
            </a:r>
          </a:p>
          <a:p>
            <a:pPr marL="685800" lvl="1" indent="-228600">
              <a:spcBef>
                <a:spcPts val="0"/>
              </a:spcBef>
              <a:buClr>
                <a:srgbClr val="092745"/>
              </a:buClr>
              <a:buSzPts val="2800"/>
            </a:pPr>
            <a:r>
              <a:rPr lang="en-US" dirty="0">
                <a:latin typeface="Lato" panose="020B0604020202020204" charset="0"/>
              </a:rPr>
              <a:t>Includes technical requirements, area of interest </a:t>
            </a:r>
            <a:r>
              <a:rPr lang="en-US" dirty="0" err="1">
                <a:latin typeface="Lato" panose="020B0604020202020204" charset="0"/>
              </a:rPr>
              <a:t>etc</a:t>
            </a:r>
            <a:endParaRPr lang="en-US" dirty="0">
              <a:latin typeface="Lato" panose="020B0604020202020204" charset="0"/>
            </a:endParaRPr>
          </a:p>
          <a:p>
            <a:pPr marL="685800" lvl="1" indent="-228600">
              <a:spcBef>
                <a:spcPts val="0"/>
              </a:spcBef>
              <a:buClr>
                <a:srgbClr val="092745"/>
              </a:buClr>
              <a:buSzPts val="2800"/>
            </a:pPr>
            <a:r>
              <a:rPr lang="en-US" dirty="0">
                <a:latin typeface="Lato" panose="020B0604020202020204" charset="0"/>
              </a:rPr>
              <a:t>Note OGC is experienced in match-making, working with multiple sponsors and timelines</a:t>
            </a:r>
          </a:p>
          <a:p>
            <a:pPr marL="228600" indent="-228600"/>
            <a:r>
              <a:rPr lang="en-US" dirty="0">
                <a:latin typeface="Lato" panose="020B0604020202020204" charset="0"/>
              </a:rPr>
              <a:t>Alternate method – Sponsors has X budget available  upfront – speeds up the SOW process</a:t>
            </a:r>
          </a:p>
          <a:p>
            <a:pPr marL="228600" indent="-228600"/>
            <a:r>
              <a:rPr lang="en-US" dirty="0">
                <a:latin typeface="Lato" panose="020B0604020202020204" charset="0"/>
              </a:rPr>
              <a:t>Sponsorship requires OGC Membership</a:t>
            </a:r>
          </a:p>
          <a:p>
            <a:pPr marL="0" lvl="0" indent="0" algn="l" rtl="0">
              <a:lnSpc>
                <a:spcPct val="100000"/>
              </a:lnSpc>
              <a:spcBef>
                <a:spcPts val="0"/>
              </a:spcBef>
              <a:spcAft>
                <a:spcPts val="0"/>
              </a:spcAft>
              <a:buClr>
                <a:srgbClr val="092745"/>
              </a:buClr>
              <a:buSzPts val="2800"/>
              <a:buNone/>
            </a:pPr>
            <a:endParaRPr lang="en-US" dirty="0">
              <a:latin typeface="Lato" panose="020B0604020202020204" charset="0"/>
            </a:endParaRPr>
          </a:p>
          <a:p>
            <a:pPr marL="228600" lvl="0" indent="-228600" algn="l" rtl="0">
              <a:lnSpc>
                <a:spcPct val="100000"/>
              </a:lnSpc>
              <a:spcBef>
                <a:spcPts val="0"/>
              </a:spcBef>
              <a:spcAft>
                <a:spcPts val="0"/>
              </a:spcAft>
              <a:buClr>
                <a:srgbClr val="092745"/>
              </a:buClr>
              <a:buSzPts val="2800"/>
              <a:buChar char="•"/>
            </a:pPr>
            <a:endParaRPr dirty="0">
              <a:latin typeface="Lato" panose="020B0604020202020204" charset="0"/>
            </a:endParaRPr>
          </a:p>
        </p:txBody>
      </p:sp>
      <p:sp>
        <p:nvSpPr>
          <p:cNvPr id="164" name="Google Shape;164;p5"/>
          <p:cNvSpPr txBox="1">
            <a:spLocks noGrp="1"/>
          </p:cNvSpPr>
          <p:nvPr>
            <p:ph type="sldNum" idx="12"/>
          </p:nvPr>
        </p:nvSpPr>
        <p:spPr>
          <a:xfrm>
            <a:off x="10805489" y="6545722"/>
            <a:ext cx="1141291" cy="283703"/>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15</a:t>
            </a:fld>
            <a:endParaRPr/>
          </a:p>
        </p:txBody>
      </p:sp>
      <p:sp>
        <p:nvSpPr>
          <p:cNvPr id="174" name="Google Shape;174;p5"/>
          <p:cNvSpPr txBox="1">
            <a:spLocks noGrp="1"/>
          </p:cNvSpPr>
          <p:nvPr>
            <p:ph type="title"/>
          </p:nvPr>
        </p:nvSpPr>
        <p:spPr>
          <a:xfrm>
            <a:off x="223709" y="55285"/>
            <a:ext cx="10515600" cy="76561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2F2F2"/>
              </a:buClr>
              <a:buSzPts val="3600"/>
              <a:buFont typeface="Lato"/>
              <a:buNone/>
            </a:pPr>
            <a:r>
              <a:rPr lang="en-CA" dirty="0"/>
              <a:t>Interested – What’s  Next ?</a:t>
            </a:r>
            <a:endParaRPr dirty="0"/>
          </a:p>
        </p:txBody>
      </p:sp>
      <p:pic>
        <p:nvPicPr>
          <p:cNvPr id="6" name="Picture 5">
            <a:extLst>
              <a:ext uri="{FF2B5EF4-FFF2-40B4-BE49-F238E27FC236}">
                <a16:creationId xmlns:a16="http://schemas.microsoft.com/office/drawing/2014/main" id="{C17A6C0F-5EA9-4602-AC35-6CFB8E58191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57515" y="0"/>
            <a:ext cx="2832707" cy="944973"/>
          </a:xfrm>
          <a:prstGeom prst="rect">
            <a:avLst/>
          </a:prstGeom>
        </p:spPr>
      </p:pic>
    </p:spTree>
    <p:extLst>
      <p:ext uri="{BB962C8B-B14F-4D97-AF65-F5344CB8AC3E}">
        <p14:creationId xmlns:p14="http://schemas.microsoft.com/office/powerpoint/2010/main" val="39080837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5"/>
          <p:cNvSpPr txBox="1">
            <a:spLocks noGrp="1"/>
          </p:cNvSpPr>
          <p:nvPr>
            <p:ph type="body" idx="1"/>
          </p:nvPr>
        </p:nvSpPr>
        <p:spPr>
          <a:xfrm>
            <a:off x="334107" y="1162838"/>
            <a:ext cx="10515600" cy="4351338"/>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100000"/>
              </a:lnSpc>
              <a:spcBef>
                <a:spcPts val="0"/>
              </a:spcBef>
              <a:spcAft>
                <a:spcPts val="0"/>
              </a:spcAft>
              <a:buClr>
                <a:srgbClr val="092745"/>
              </a:buClr>
              <a:buSzPts val="2800"/>
              <a:buChar char="•"/>
            </a:pPr>
            <a:endParaRPr lang="en-US" dirty="0"/>
          </a:p>
          <a:p>
            <a:pPr marL="228600" lvl="0" indent="-228600" algn="l" rtl="0">
              <a:lnSpc>
                <a:spcPct val="100000"/>
              </a:lnSpc>
              <a:spcBef>
                <a:spcPts val="0"/>
              </a:spcBef>
              <a:spcAft>
                <a:spcPts val="0"/>
              </a:spcAft>
              <a:buClr>
                <a:srgbClr val="092745"/>
              </a:buClr>
              <a:buSzPts val="2800"/>
              <a:buChar char="•"/>
            </a:pPr>
            <a:r>
              <a:rPr lang="en-US" dirty="0">
                <a:latin typeface="Lato" panose="020B0604020202020204" charset="0"/>
              </a:rPr>
              <a:t>Coordination Meeting(s)  with all Sponsors to align requirements/match make/finalize Use case(s)</a:t>
            </a:r>
          </a:p>
          <a:p>
            <a:pPr marL="228600" lvl="0" indent="-228600" algn="l" rtl="0">
              <a:lnSpc>
                <a:spcPct val="100000"/>
              </a:lnSpc>
              <a:spcBef>
                <a:spcPts val="0"/>
              </a:spcBef>
              <a:spcAft>
                <a:spcPts val="0"/>
              </a:spcAft>
              <a:buClr>
                <a:srgbClr val="092745"/>
              </a:buClr>
              <a:buSzPts val="2800"/>
              <a:buChar char="•"/>
            </a:pPr>
            <a:r>
              <a:rPr lang="en-US" dirty="0">
                <a:latin typeface="Lato" panose="020B0604020202020204" charset="0"/>
              </a:rPr>
              <a:t>Call for Participants to OGC Members</a:t>
            </a:r>
          </a:p>
          <a:p>
            <a:pPr marL="228600" lvl="0" indent="-228600" algn="l" rtl="0">
              <a:lnSpc>
                <a:spcPct val="100000"/>
              </a:lnSpc>
              <a:spcBef>
                <a:spcPts val="0"/>
              </a:spcBef>
              <a:spcAft>
                <a:spcPts val="0"/>
              </a:spcAft>
              <a:buClr>
                <a:srgbClr val="092745"/>
              </a:buClr>
              <a:buSzPts val="2800"/>
              <a:buChar char="•"/>
            </a:pPr>
            <a:r>
              <a:rPr lang="en-US" dirty="0">
                <a:latin typeface="Lato" panose="020B0604020202020204" charset="0"/>
              </a:rPr>
              <a:t>Sponsors (with OGC staff  Support) select the participants</a:t>
            </a:r>
          </a:p>
          <a:p>
            <a:pPr marL="228600" lvl="0" indent="-228600" algn="l" rtl="0">
              <a:lnSpc>
                <a:spcPct val="100000"/>
              </a:lnSpc>
              <a:spcBef>
                <a:spcPts val="0"/>
              </a:spcBef>
              <a:spcAft>
                <a:spcPts val="0"/>
              </a:spcAft>
              <a:buClr>
                <a:srgbClr val="092745"/>
              </a:buClr>
              <a:buSzPts val="2800"/>
              <a:buChar char="•"/>
            </a:pPr>
            <a:r>
              <a:rPr lang="en-US" dirty="0">
                <a:latin typeface="Lato" panose="020B0604020202020204" charset="0"/>
              </a:rPr>
              <a:t>Participant Agreements are negotiated</a:t>
            </a:r>
          </a:p>
          <a:p>
            <a:pPr marL="228600" lvl="0" indent="-228600" algn="l" rtl="0">
              <a:lnSpc>
                <a:spcPct val="100000"/>
              </a:lnSpc>
              <a:spcBef>
                <a:spcPts val="0"/>
              </a:spcBef>
              <a:spcAft>
                <a:spcPts val="0"/>
              </a:spcAft>
              <a:buClr>
                <a:srgbClr val="092745"/>
              </a:buClr>
              <a:buSzPts val="2800"/>
              <a:buChar char="•"/>
            </a:pPr>
            <a:r>
              <a:rPr lang="en-US" dirty="0">
                <a:latin typeface="Lato" panose="020B0604020202020204" charset="0"/>
              </a:rPr>
              <a:t>Project Kick off and Execution (Managed by OGC Staff)</a:t>
            </a:r>
          </a:p>
          <a:p>
            <a:pPr marL="228600" lvl="0" indent="-228600" algn="l" rtl="0">
              <a:lnSpc>
                <a:spcPct val="100000"/>
              </a:lnSpc>
              <a:spcBef>
                <a:spcPts val="0"/>
              </a:spcBef>
              <a:spcAft>
                <a:spcPts val="0"/>
              </a:spcAft>
              <a:buClr>
                <a:srgbClr val="092745"/>
              </a:buClr>
              <a:buSzPts val="2800"/>
              <a:buChar char="•"/>
            </a:pPr>
            <a:r>
              <a:rPr lang="en-US" dirty="0">
                <a:latin typeface="Lato" panose="020B0604020202020204" charset="0"/>
              </a:rPr>
              <a:t>Demonstration</a:t>
            </a:r>
          </a:p>
          <a:p>
            <a:pPr marL="228600" lvl="0" indent="-228600" algn="l" rtl="0">
              <a:lnSpc>
                <a:spcPct val="100000"/>
              </a:lnSpc>
              <a:spcBef>
                <a:spcPts val="0"/>
              </a:spcBef>
              <a:spcAft>
                <a:spcPts val="0"/>
              </a:spcAft>
              <a:buClr>
                <a:srgbClr val="092745"/>
              </a:buClr>
              <a:buSzPts val="2800"/>
              <a:buChar char="•"/>
            </a:pPr>
            <a:r>
              <a:rPr lang="en-US" dirty="0">
                <a:latin typeface="Lato" panose="020B0604020202020204" charset="0"/>
              </a:rPr>
              <a:t>Results feedback to OGC Standards Process and reported to IHO HSSC  </a:t>
            </a:r>
          </a:p>
          <a:p>
            <a:pPr marL="228600" lvl="0" indent="-228600" algn="l" rtl="0">
              <a:lnSpc>
                <a:spcPct val="100000"/>
              </a:lnSpc>
              <a:spcBef>
                <a:spcPts val="0"/>
              </a:spcBef>
              <a:spcAft>
                <a:spcPts val="0"/>
              </a:spcAft>
              <a:buClr>
                <a:srgbClr val="092745"/>
              </a:buClr>
              <a:buSzPts val="2800"/>
              <a:buChar char="•"/>
            </a:pPr>
            <a:endParaRPr lang="en-US" dirty="0">
              <a:latin typeface="Lato" panose="020B0604020202020204" charset="0"/>
            </a:endParaRPr>
          </a:p>
          <a:p>
            <a:pPr marL="0" lvl="0" indent="0" algn="l" rtl="0">
              <a:lnSpc>
                <a:spcPct val="100000"/>
              </a:lnSpc>
              <a:spcBef>
                <a:spcPts val="0"/>
              </a:spcBef>
              <a:spcAft>
                <a:spcPts val="0"/>
              </a:spcAft>
              <a:buClr>
                <a:srgbClr val="092745"/>
              </a:buClr>
              <a:buSzPts val="2800"/>
              <a:buNone/>
            </a:pPr>
            <a:endParaRPr lang="en-US" dirty="0">
              <a:latin typeface="Lato" panose="020B0604020202020204" charset="0"/>
            </a:endParaRPr>
          </a:p>
          <a:p>
            <a:pPr marL="228600" lvl="0" indent="-228600" algn="l" rtl="0">
              <a:lnSpc>
                <a:spcPct val="100000"/>
              </a:lnSpc>
              <a:spcBef>
                <a:spcPts val="0"/>
              </a:spcBef>
              <a:spcAft>
                <a:spcPts val="0"/>
              </a:spcAft>
              <a:buClr>
                <a:srgbClr val="092745"/>
              </a:buClr>
              <a:buSzPts val="2800"/>
              <a:buChar char="•"/>
            </a:pPr>
            <a:endParaRPr dirty="0">
              <a:latin typeface="Lato" panose="020B0604020202020204" charset="0"/>
            </a:endParaRPr>
          </a:p>
        </p:txBody>
      </p:sp>
      <p:sp>
        <p:nvSpPr>
          <p:cNvPr id="164" name="Google Shape;164;p5"/>
          <p:cNvSpPr txBox="1">
            <a:spLocks noGrp="1"/>
          </p:cNvSpPr>
          <p:nvPr>
            <p:ph type="sldNum" idx="12"/>
          </p:nvPr>
        </p:nvSpPr>
        <p:spPr>
          <a:xfrm>
            <a:off x="10805489" y="6545722"/>
            <a:ext cx="1141291" cy="283703"/>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16</a:t>
            </a:fld>
            <a:endParaRPr/>
          </a:p>
        </p:txBody>
      </p:sp>
      <p:sp>
        <p:nvSpPr>
          <p:cNvPr id="174" name="Google Shape;174;p5"/>
          <p:cNvSpPr txBox="1">
            <a:spLocks noGrp="1"/>
          </p:cNvSpPr>
          <p:nvPr>
            <p:ph type="title"/>
          </p:nvPr>
        </p:nvSpPr>
        <p:spPr>
          <a:xfrm>
            <a:off x="223709" y="55285"/>
            <a:ext cx="10515600" cy="76561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2F2F2"/>
              </a:buClr>
              <a:buSzPts val="3600"/>
              <a:buFont typeface="Lato"/>
              <a:buNone/>
            </a:pPr>
            <a:r>
              <a:rPr lang="en-CA" dirty="0"/>
              <a:t>Project Kick Off - What’s Next ?</a:t>
            </a:r>
            <a:endParaRPr dirty="0"/>
          </a:p>
        </p:txBody>
      </p:sp>
      <p:pic>
        <p:nvPicPr>
          <p:cNvPr id="6" name="Picture 5">
            <a:extLst>
              <a:ext uri="{FF2B5EF4-FFF2-40B4-BE49-F238E27FC236}">
                <a16:creationId xmlns:a16="http://schemas.microsoft.com/office/drawing/2014/main" id="{12B2F3AC-3C9C-43BA-ABAE-1A41A205B83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57515" y="0"/>
            <a:ext cx="2832707" cy="944973"/>
          </a:xfrm>
          <a:prstGeom prst="rect">
            <a:avLst/>
          </a:prstGeom>
        </p:spPr>
      </p:pic>
    </p:spTree>
    <p:extLst>
      <p:ext uri="{BB962C8B-B14F-4D97-AF65-F5344CB8AC3E}">
        <p14:creationId xmlns:p14="http://schemas.microsoft.com/office/powerpoint/2010/main" val="11217725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11"/>
          <p:cNvSpPr/>
          <p:nvPr/>
        </p:nvSpPr>
        <p:spPr>
          <a:xfrm>
            <a:off x="0" y="6218860"/>
            <a:ext cx="12192000" cy="2616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a:solidFill>
                  <a:srgbClr val="002060"/>
                </a:solidFill>
                <a:latin typeface="Lato"/>
                <a:ea typeface="Lato"/>
                <a:cs typeface="Lato"/>
                <a:sym typeface="Lato"/>
              </a:rPr>
              <a:t>Contact </a:t>
            </a:r>
            <a:r>
              <a:rPr lang="en-US" sz="1100" u="sng">
                <a:solidFill>
                  <a:srgbClr val="002060"/>
                </a:solidFill>
                <a:latin typeface="Lato"/>
                <a:ea typeface="Lato"/>
                <a:cs typeface="Lato"/>
                <a:sym typeface="Lato"/>
                <a:hlinkClick r:id="rId3">
                  <a:extLst>
                    <a:ext uri="{A12FA001-AC4F-418D-AE19-62706E023703}">
                      <ahyp:hlinkClr xmlns:ahyp="http://schemas.microsoft.com/office/drawing/2018/hyperlinkcolor" val="tx"/>
                    </a:ext>
                  </a:extLst>
                </a:hlinkClick>
              </a:rPr>
              <a:t>info@ogc.org</a:t>
            </a:r>
            <a:r>
              <a:rPr lang="en-US" sz="1100">
                <a:solidFill>
                  <a:srgbClr val="002060"/>
                </a:solidFill>
                <a:latin typeface="Lato"/>
                <a:ea typeface="Lato"/>
                <a:cs typeface="Lato"/>
                <a:sym typeface="Lato"/>
              </a:rPr>
              <a:t> to schedule a meeting for an in-depth discussion with OGC staff and join our community today!</a:t>
            </a:r>
            <a:endParaRPr/>
          </a:p>
        </p:txBody>
      </p:sp>
      <p:sp>
        <p:nvSpPr>
          <p:cNvPr id="279" name="Google Shape;279;p11"/>
          <p:cNvSpPr/>
          <p:nvPr/>
        </p:nvSpPr>
        <p:spPr>
          <a:xfrm>
            <a:off x="6396156" y="3068903"/>
            <a:ext cx="236897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002060"/>
                </a:solidFill>
                <a:latin typeface="Arial"/>
                <a:ea typeface="Arial"/>
                <a:cs typeface="Arial"/>
                <a:sym typeface="Arial"/>
              </a:rPr>
              <a:t>Innovation</a:t>
            </a:r>
            <a:endParaRPr sz="1800" b="1">
              <a:solidFill>
                <a:srgbClr val="002060"/>
              </a:solidFill>
              <a:latin typeface="Arial"/>
              <a:ea typeface="Arial"/>
              <a:cs typeface="Arial"/>
              <a:sym typeface="Arial"/>
            </a:endParaRPr>
          </a:p>
        </p:txBody>
      </p:sp>
      <p:sp>
        <p:nvSpPr>
          <p:cNvPr id="280" name="Google Shape;280;p11"/>
          <p:cNvSpPr/>
          <p:nvPr/>
        </p:nvSpPr>
        <p:spPr>
          <a:xfrm>
            <a:off x="6393145" y="4141852"/>
            <a:ext cx="289586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002060"/>
                </a:solidFill>
                <a:latin typeface="Arial"/>
                <a:ea typeface="Arial"/>
                <a:cs typeface="Arial"/>
                <a:sym typeface="Arial"/>
              </a:rPr>
              <a:t>Standards</a:t>
            </a:r>
            <a:endParaRPr sz="1800" b="1">
              <a:solidFill>
                <a:srgbClr val="002060"/>
              </a:solidFill>
              <a:latin typeface="Arial"/>
              <a:ea typeface="Arial"/>
              <a:cs typeface="Arial"/>
              <a:sym typeface="Arial"/>
            </a:endParaRPr>
          </a:p>
        </p:txBody>
      </p:sp>
      <p:sp>
        <p:nvSpPr>
          <p:cNvPr id="281" name="Google Shape;281;p11"/>
          <p:cNvSpPr txBox="1"/>
          <p:nvPr/>
        </p:nvSpPr>
        <p:spPr>
          <a:xfrm>
            <a:off x="6410667" y="4446653"/>
            <a:ext cx="3330000" cy="10926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300">
                <a:solidFill>
                  <a:srgbClr val="002060"/>
                </a:solidFill>
                <a:latin typeface="Arial"/>
                <a:ea typeface="Arial"/>
                <a:cs typeface="Arial"/>
                <a:sym typeface="Arial"/>
              </a:rPr>
              <a:t>65+ Adopted Standards</a:t>
            </a:r>
            <a:endParaRPr/>
          </a:p>
          <a:p>
            <a:pPr marL="0" marR="0" lvl="0" indent="0" algn="l" rtl="0">
              <a:spcBef>
                <a:spcPts val="0"/>
              </a:spcBef>
              <a:spcAft>
                <a:spcPts val="0"/>
              </a:spcAft>
              <a:buNone/>
            </a:pPr>
            <a:r>
              <a:rPr lang="en-US" sz="1300">
                <a:solidFill>
                  <a:srgbClr val="002060"/>
                </a:solidFill>
                <a:latin typeface="Arial"/>
                <a:ea typeface="Arial"/>
                <a:cs typeface="Arial"/>
                <a:sym typeface="Arial"/>
              </a:rPr>
              <a:t>300+ products with 1000+ certified implementations</a:t>
            </a:r>
            <a:endParaRPr/>
          </a:p>
          <a:p>
            <a:pPr marL="0" marR="0" lvl="0" indent="0" algn="l" rtl="0">
              <a:spcBef>
                <a:spcPts val="0"/>
              </a:spcBef>
              <a:spcAft>
                <a:spcPts val="0"/>
              </a:spcAft>
              <a:buNone/>
            </a:pPr>
            <a:r>
              <a:rPr lang="en-US" sz="1300">
                <a:solidFill>
                  <a:srgbClr val="002060"/>
                </a:solidFill>
                <a:latin typeface="Arial"/>
                <a:ea typeface="Arial"/>
                <a:cs typeface="Arial"/>
                <a:sym typeface="Arial"/>
              </a:rPr>
              <a:t>1,700,000+ Operational Data Sets </a:t>
            </a:r>
            <a:br>
              <a:rPr lang="en-US" sz="1300">
                <a:solidFill>
                  <a:srgbClr val="002060"/>
                </a:solidFill>
                <a:latin typeface="Arial"/>
                <a:ea typeface="Arial"/>
                <a:cs typeface="Arial"/>
                <a:sym typeface="Arial"/>
              </a:rPr>
            </a:br>
            <a:r>
              <a:rPr lang="en-US" sz="1300">
                <a:solidFill>
                  <a:srgbClr val="002060"/>
                </a:solidFill>
                <a:latin typeface="Arial"/>
                <a:ea typeface="Arial"/>
                <a:cs typeface="Arial"/>
                <a:sym typeface="Arial"/>
              </a:rPr>
              <a:t>Using OGC Standards</a:t>
            </a:r>
            <a:endParaRPr/>
          </a:p>
        </p:txBody>
      </p:sp>
      <p:sp>
        <p:nvSpPr>
          <p:cNvPr id="282" name="Google Shape;282;p11"/>
          <p:cNvSpPr/>
          <p:nvPr/>
        </p:nvSpPr>
        <p:spPr>
          <a:xfrm>
            <a:off x="6372319" y="3395169"/>
            <a:ext cx="3269311" cy="6924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300">
                <a:solidFill>
                  <a:srgbClr val="002060"/>
                </a:solidFill>
                <a:latin typeface="Arial"/>
                <a:ea typeface="Arial"/>
                <a:cs typeface="Arial"/>
                <a:sym typeface="Arial"/>
              </a:rPr>
              <a:t>120+ Innovation Initiatives</a:t>
            </a:r>
            <a:endParaRPr/>
          </a:p>
          <a:p>
            <a:pPr marL="0" marR="0" lvl="0" indent="0" algn="l" rtl="0">
              <a:spcBef>
                <a:spcPts val="0"/>
              </a:spcBef>
              <a:spcAft>
                <a:spcPts val="0"/>
              </a:spcAft>
              <a:buNone/>
            </a:pPr>
            <a:r>
              <a:rPr lang="en-US" sz="1300">
                <a:solidFill>
                  <a:srgbClr val="002060"/>
                </a:solidFill>
                <a:latin typeface="Arial"/>
                <a:ea typeface="Arial"/>
                <a:cs typeface="Arial"/>
                <a:sym typeface="Arial"/>
              </a:rPr>
              <a:t>380+ Technical reports</a:t>
            </a:r>
            <a:endParaRPr/>
          </a:p>
          <a:p>
            <a:pPr marL="0" marR="0" lvl="0" indent="0" algn="l" rtl="0">
              <a:spcBef>
                <a:spcPts val="0"/>
              </a:spcBef>
              <a:spcAft>
                <a:spcPts val="0"/>
              </a:spcAft>
              <a:buNone/>
            </a:pPr>
            <a:r>
              <a:rPr lang="en-US" sz="1300">
                <a:solidFill>
                  <a:srgbClr val="002060"/>
                </a:solidFill>
                <a:latin typeface="Arial"/>
                <a:ea typeface="Arial"/>
                <a:cs typeface="Arial"/>
                <a:sym typeface="Arial"/>
              </a:rPr>
              <a:t>Quarterly Tech Trends monitoring</a:t>
            </a:r>
            <a:endParaRPr/>
          </a:p>
        </p:txBody>
      </p:sp>
      <p:sp>
        <p:nvSpPr>
          <p:cNvPr id="283" name="Google Shape;283;p11"/>
          <p:cNvSpPr/>
          <p:nvPr/>
        </p:nvSpPr>
        <p:spPr>
          <a:xfrm>
            <a:off x="6372319" y="1183180"/>
            <a:ext cx="266561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002060"/>
                </a:solidFill>
                <a:latin typeface="Arial"/>
                <a:ea typeface="Arial"/>
                <a:cs typeface="Arial"/>
                <a:sym typeface="Arial"/>
              </a:rPr>
              <a:t>Community</a:t>
            </a:r>
            <a:endParaRPr sz="1800" b="1">
              <a:solidFill>
                <a:srgbClr val="002060"/>
              </a:solidFill>
              <a:latin typeface="Arial"/>
              <a:ea typeface="Arial"/>
              <a:cs typeface="Arial"/>
              <a:sym typeface="Arial"/>
            </a:endParaRPr>
          </a:p>
        </p:txBody>
      </p:sp>
      <p:sp>
        <p:nvSpPr>
          <p:cNvPr id="284" name="Google Shape;284;p11"/>
          <p:cNvSpPr txBox="1"/>
          <p:nvPr/>
        </p:nvSpPr>
        <p:spPr>
          <a:xfrm>
            <a:off x="6393145" y="1522001"/>
            <a:ext cx="3224648" cy="14927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300">
                <a:solidFill>
                  <a:srgbClr val="002060"/>
                </a:solidFill>
                <a:latin typeface="Arial"/>
                <a:ea typeface="Arial"/>
                <a:cs typeface="Arial"/>
                <a:sym typeface="Arial"/>
              </a:rPr>
              <a:t>500+ International Members</a:t>
            </a:r>
            <a:endParaRPr/>
          </a:p>
          <a:p>
            <a:pPr marL="0" marR="0" lvl="0" indent="0" algn="l" rtl="0">
              <a:spcBef>
                <a:spcPts val="0"/>
              </a:spcBef>
              <a:spcAft>
                <a:spcPts val="0"/>
              </a:spcAft>
              <a:buNone/>
            </a:pPr>
            <a:r>
              <a:rPr lang="en-US" sz="1300">
                <a:solidFill>
                  <a:srgbClr val="002060"/>
                </a:solidFill>
                <a:latin typeface="Arial"/>
                <a:ea typeface="Arial"/>
                <a:cs typeface="Arial"/>
                <a:sym typeface="Arial"/>
              </a:rPr>
              <a:t>110+ Member Meetings</a:t>
            </a:r>
            <a:endParaRPr/>
          </a:p>
          <a:p>
            <a:pPr marL="0" marR="0" lvl="0" indent="0" algn="l" rtl="0">
              <a:spcBef>
                <a:spcPts val="0"/>
              </a:spcBef>
              <a:spcAft>
                <a:spcPts val="0"/>
              </a:spcAft>
              <a:buNone/>
            </a:pPr>
            <a:r>
              <a:rPr lang="en-US" sz="1300">
                <a:solidFill>
                  <a:srgbClr val="002060"/>
                </a:solidFill>
                <a:latin typeface="Arial"/>
                <a:ea typeface="Arial"/>
                <a:cs typeface="Arial"/>
                <a:sym typeface="Arial"/>
              </a:rPr>
              <a:t>60+ Alliance and Liaison partners</a:t>
            </a:r>
            <a:endParaRPr/>
          </a:p>
          <a:p>
            <a:pPr marL="0" marR="0" lvl="0" indent="0" algn="l" rtl="0">
              <a:spcBef>
                <a:spcPts val="0"/>
              </a:spcBef>
              <a:spcAft>
                <a:spcPts val="0"/>
              </a:spcAft>
              <a:buNone/>
            </a:pPr>
            <a:r>
              <a:rPr lang="en-US" sz="1300">
                <a:solidFill>
                  <a:srgbClr val="002060"/>
                </a:solidFill>
                <a:latin typeface="Arial"/>
                <a:ea typeface="Arial"/>
                <a:cs typeface="Arial"/>
                <a:sym typeface="Arial"/>
              </a:rPr>
              <a:t>50+ Standards Working Groups</a:t>
            </a:r>
            <a:endParaRPr/>
          </a:p>
          <a:p>
            <a:pPr marL="0" marR="0" lvl="0" indent="0" algn="l" rtl="0">
              <a:spcBef>
                <a:spcPts val="0"/>
              </a:spcBef>
              <a:spcAft>
                <a:spcPts val="0"/>
              </a:spcAft>
              <a:buNone/>
            </a:pPr>
            <a:r>
              <a:rPr lang="en-US" sz="1300">
                <a:solidFill>
                  <a:srgbClr val="002060"/>
                </a:solidFill>
                <a:latin typeface="Arial"/>
                <a:ea typeface="Arial"/>
                <a:cs typeface="Arial"/>
                <a:sym typeface="Arial"/>
              </a:rPr>
              <a:t>45+ Domain Working Groups</a:t>
            </a:r>
            <a:endParaRPr/>
          </a:p>
          <a:p>
            <a:pPr marL="0" marR="0" lvl="0" indent="0" algn="l" rtl="0">
              <a:spcBef>
                <a:spcPts val="0"/>
              </a:spcBef>
              <a:spcAft>
                <a:spcPts val="0"/>
              </a:spcAft>
              <a:buNone/>
            </a:pPr>
            <a:r>
              <a:rPr lang="en-US" sz="1300">
                <a:solidFill>
                  <a:srgbClr val="002060"/>
                </a:solidFill>
                <a:latin typeface="Arial"/>
                <a:ea typeface="Arial"/>
                <a:cs typeface="Arial"/>
                <a:sym typeface="Arial"/>
              </a:rPr>
              <a:t>25+ Years of Not for Profit Work</a:t>
            </a:r>
            <a:br>
              <a:rPr lang="en-US" sz="1300">
                <a:solidFill>
                  <a:srgbClr val="002060"/>
                </a:solidFill>
                <a:latin typeface="Arial"/>
                <a:ea typeface="Arial"/>
                <a:cs typeface="Arial"/>
                <a:sym typeface="Arial"/>
              </a:rPr>
            </a:br>
            <a:r>
              <a:rPr lang="en-US" sz="1300">
                <a:solidFill>
                  <a:srgbClr val="002060"/>
                </a:solidFill>
                <a:latin typeface="Arial"/>
                <a:ea typeface="Arial"/>
                <a:cs typeface="Arial"/>
                <a:sym typeface="Arial"/>
              </a:rPr>
              <a:t>10+ Regional and Country Forums</a:t>
            </a:r>
            <a:endParaRPr/>
          </a:p>
        </p:txBody>
      </p:sp>
      <p:sp>
        <p:nvSpPr>
          <p:cNvPr id="285" name="Google Shape;285;p11"/>
          <p:cNvSpPr txBox="1">
            <a:spLocks noGrp="1"/>
          </p:cNvSpPr>
          <p:nvPr>
            <p:ph type="sldNum" idx="12"/>
          </p:nvPr>
        </p:nvSpPr>
        <p:spPr>
          <a:xfrm>
            <a:off x="9203581" y="6503611"/>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17</a:t>
            </a:fld>
            <a:endParaRPr/>
          </a:p>
        </p:txBody>
      </p:sp>
      <p:sp>
        <p:nvSpPr>
          <p:cNvPr id="2" name="TextBox 1">
            <a:extLst>
              <a:ext uri="{FF2B5EF4-FFF2-40B4-BE49-F238E27FC236}">
                <a16:creationId xmlns:a16="http://schemas.microsoft.com/office/drawing/2014/main" id="{ACAAB707-EC54-4675-9442-6FC2D9ABC0D5}"/>
              </a:ext>
            </a:extLst>
          </p:cNvPr>
          <p:cNvSpPr txBox="1"/>
          <p:nvPr/>
        </p:nvSpPr>
        <p:spPr>
          <a:xfrm>
            <a:off x="1262271" y="4205808"/>
            <a:ext cx="3085500" cy="595980"/>
          </a:xfrm>
          <a:prstGeom prst="rect">
            <a:avLst/>
          </a:prstGeom>
          <a:noFill/>
        </p:spPr>
        <p:txBody>
          <a:bodyPr wrap="square" rtlCol="0">
            <a:spAutoFit/>
          </a:bodyPr>
          <a:lstStyle/>
          <a:p>
            <a:pPr algn="ctr"/>
            <a:r>
              <a:rPr lang="en-CA" sz="1600" dirty="0">
                <a:solidFill>
                  <a:schemeClr val="bg1"/>
                </a:solidFill>
              </a:rPr>
              <a:t>For more information – contact Trevor Taylor  (ttaylor@ogc.org)</a:t>
            </a:r>
          </a:p>
        </p:txBody>
      </p:sp>
      <p:pic>
        <p:nvPicPr>
          <p:cNvPr id="3" name="Picture 2">
            <a:extLst>
              <a:ext uri="{FF2B5EF4-FFF2-40B4-BE49-F238E27FC236}">
                <a16:creationId xmlns:a16="http://schemas.microsoft.com/office/drawing/2014/main" id="{9D541F98-CA4D-4865-A88C-3632F65A96BA}"/>
              </a:ext>
            </a:extLst>
          </p:cNvPr>
          <p:cNvPicPr>
            <a:picLocks noChangeAspect="1"/>
          </p:cNvPicPr>
          <p:nvPr/>
        </p:nvPicPr>
        <p:blipFill>
          <a:blip r:embed="rId4"/>
          <a:stretch>
            <a:fillRect/>
          </a:stretch>
        </p:blipFill>
        <p:spPr>
          <a:xfrm>
            <a:off x="0" y="2052187"/>
            <a:ext cx="6087173" cy="2033431"/>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3"/>
          <p:cNvSpPr txBox="1">
            <a:spLocks noGrp="1"/>
          </p:cNvSpPr>
          <p:nvPr>
            <p:ph type="sldNum" idx="12"/>
          </p:nvPr>
        </p:nvSpPr>
        <p:spPr>
          <a:xfrm>
            <a:off x="9203581" y="6503611"/>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4"/>
          <p:cNvSpPr txBox="1">
            <a:spLocks noGrp="1"/>
          </p:cNvSpPr>
          <p:nvPr>
            <p:ph type="sldNum" idx="12"/>
          </p:nvPr>
        </p:nvSpPr>
        <p:spPr>
          <a:xfrm>
            <a:off x="9203581" y="6503611"/>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5"/>
          <p:cNvSpPr txBox="1">
            <a:spLocks noGrp="1"/>
          </p:cNvSpPr>
          <p:nvPr>
            <p:ph type="body" idx="1"/>
          </p:nvPr>
        </p:nvSpPr>
        <p:spPr>
          <a:xfrm>
            <a:off x="3082531" y="1412358"/>
            <a:ext cx="6026936" cy="4351338"/>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Clr>
                <a:srgbClr val="092745"/>
              </a:buClr>
              <a:buSzPts val="2800"/>
              <a:buNone/>
            </a:pPr>
            <a:r>
              <a:rPr lang="en-US" sz="3000" dirty="0">
                <a:latin typeface="Lato" panose="020B0604020202020204" charset="0"/>
              </a:rPr>
              <a:t>Call for Sponsors now out!</a:t>
            </a:r>
          </a:p>
          <a:p>
            <a:pPr marL="0" lvl="0" indent="0" algn="ctr" rtl="0">
              <a:lnSpc>
                <a:spcPct val="100000"/>
              </a:lnSpc>
              <a:spcBef>
                <a:spcPts val="0"/>
              </a:spcBef>
              <a:spcAft>
                <a:spcPts val="0"/>
              </a:spcAft>
              <a:buClr>
                <a:srgbClr val="092745"/>
              </a:buClr>
              <a:buSzPts val="2800"/>
              <a:buNone/>
            </a:pPr>
            <a:r>
              <a:rPr lang="en-US" sz="3000" dirty="0">
                <a:latin typeface="Lato" panose="020B0604020202020204" charset="0"/>
              </a:rPr>
              <a:t>https://www.ogc.org/projects/initiatives/fmsdi</a:t>
            </a:r>
          </a:p>
        </p:txBody>
      </p:sp>
      <p:sp>
        <p:nvSpPr>
          <p:cNvPr id="164" name="Google Shape;164;p5"/>
          <p:cNvSpPr txBox="1">
            <a:spLocks noGrp="1"/>
          </p:cNvSpPr>
          <p:nvPr>
            <p:ph type="sldNum" idx="12"/>
          </p:nvPr>
        </p:nvSpPr>
        <p:spPr>
          <a:xfrm>
            <a:off x="10805489" y="6545722"/>
            <a:ext cx="1141291" cy="283703"/>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F2F2F2"/>
                </a:solidFill>
                <a:effectLst/>
                <a:uLnTx/>
                <a:uFillTx/>
                <a:latin typeface="Lato"/>
                <a:sym typeface="Lato"/>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a:t>
            </a:fld>
            <a:endParaRPr kumimoji="0" sz="1200" b="0" i="0" u="none" strike="noStrike" kern="0" cap="none" spc="0" normalizeH="0" baseline="0" noProof="0">
              <a:ln>
                <a:noFill/>
              </a:ln>
              <a:solidFill>
                <a:srgbClr val="F2F2F2"/>
              </a:solidFill>
              <a:effectLst/>
              <a:uLnTx/>
              <a:uFillTx/>
              <a:latin typeface="Lato"/>
              <a:sym typeface="Lato"/>
            </a:endParaRPr>
          </a:p>
        </p:txBody>
      </p:sp>
      <p:sp>
        <p:nvSpPr>
          <p:cNvPr id="174" name="Google Shape;174;p5"/>
          <p:cNvSpPr txBox="1">
            <a:spLocks noGrp="1"/>
          </p:cNvSpPr>
          <p:nvPr>
            <p:ph type="title"/>
          </p:nvPr>
        </p:nvSpPr>
        <p:spPr>
          <a:xfrm>
            <a:off x="223709" y="55285"/>
            <a:ext cx="10515600" cy="76561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2F2F2"/>
              </a:buClr>
              <a:buSzPts val="3600"/>
              <a:buFont typeface="Lato"/>
              <a:buNone/>
            </a:pPr>
            <a:r>
              <a:rPr lang="en-US" dirty="0"/>
              <a:t>IHO-OGC FMSDI Pilot</a:t>
            </a:r>
            <a:endParaRPr dirty="0"/>
          </a:p>
        </p:txBody>
      </p:sp>
      <p:pic>
        <p:nvPicPr>
          <p:cNvPr id="2" name="Picture 1">
            <a:extLst>
              <a:ext uri="{FF2B5EF4-FFF2-40B4-BE49-F238E27FC236}">
                <a16:creationId xmlns:a16="http://schemas.microsoft.com/office/drawing/2014/main" id="{29C1ACE3-5103-456D-ACB4-D671C1858748}"/>
              </a:ext>
            </a:extLst>
          </p:cNvPr>
          <p:cNvPicPr>
            <a:picLocks noChangeAspect="1"/>
          </p:cNvPicPr>
          <p:nvPr/>
        </p:nvPicPr>
        <p:blipFill>
          <a:blip r:embed="rId3"/>
          <a:stretch>
            <a:fillRect/>
          </a:stretch>
        </p:blipFill>
        <p:spPr>
          <a:xfrm>
            <a:off x="2394363" y="2972566"/>
            <a:ext cx="7403273" cy="2473076"/>
          </a:xfrm>
          <a:prstGeom prst="rect">
            <a:avLst/>
          </a:prstGeom>
        </p:spPr>
      </p:pic>
    </p:spTree>
    <p:extLst>
      <p:ext uri="{BB962C8B-B14F-4D97-AF65-F5344CB8AC3E}">
        <p14:creationId xmlns:p14="http://schemas.microsoft.com/office/powerpoint/2010/main" val="23170623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1F0E033-E535-49A4-AC58-E860F2433C0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5</a:t>
            </a:fld>
            <a:endParaRPr lang="en-US"/>
          </a:p>
        </p:txBody>
      </p:sp>
      <p:sp>
        <p:nvSpPr>
          <p:cNvPr id="5" name="Title 4">
            <a:extLst>
              <a:ext uri="{FF2B5EF4-FFF2-40B4-BE49-F238E27FC236}">
                <a16:creationId xmlns:a16="http://schemas.microsoft.com/office/drawing/2014/main" id="{CF4B97BA-9B59-4306-BD7F-F46207CB0A48}"/>
              </a:ext>
            </a:extLst>
          </p:cNvPr>
          <p:cNvSpPr>
            <a:spLocks noGrp="1"/>
          </p:cNvSpPr>
          <p:nvPr>
            <p:ph type="title"/>
          </p:nvPr>
        </p:nvSpPr>
        <p:spPr/>
        <p:txBody>
          <a:bodyPr/>
          <a:lstStyle/>
          <a:p>
            <a:r>
              <a:rPr lang="en-CA" dirty="0"/>
              <a:t>OGC Marine DWG - Meeting</a:t>
            </a:r>
          </a:p>
        </p:txBody>
      </p:sp>
      <p:sp>
        <p:nvSpPr>
          <p:cNvPr id="8" name="Google Shape;163;p5">
            <a:extLst>
              <a:ext uri="{FF2B5EF4-FFF2-40B4-BE49-F238E27FC236}">
                <a16:creationId xmlns:a16="http://schemas.microsoft.com/office/drawing/2014/main" id="{B4BE25C1-3DDE-42F5-839C-93BD4A7AA253}"/>
              </a:ext>
            </a:extLst>
          </p:cNvPr>
          <p:cNvSpPr txBox="1">
            <a:spLocks noGrp="1"/>
          </p:cNvSpPr>
          <p:nvPr>
            <p:ph type="body" idx="1"/>
          </p:nvPr>
        </p:nvSpPr>
        <p:spPr>
          <a:xfrm>
            <a:off x="691916" y="1411317"/>
            <a:ext cx="7120242" cy="4351338"/>
          </a:xfrm>
          <a:prstGeom prst="rect">
            <a:avLst/>
          </a:prstGeom>
          <a:noFill/>
          <a:ln>
            <a:noFill/>
          </a:ln>
        </p:spPr>
        <p:txBody>
          <a:bodyPr spcFirstLastPara="1" wrap="square" lIns="91425" tIns="45700" rIns="91425" bIns="45700" anchor="t" anchorCtr="0">
            <a:normAutofit fontScale="70000" lnSpcReduction="20000"/>
          </a:bodyPr>
          <a:lstStyle/>
          <a:p>
            <a:pPr marL="228600" lvl="0" indent="-228600" algn="l" rtl="0">
              <a:lnSpc>
                <a:spcPct val="100000"/>
              </a:lnSpc>
              <a:spcBef>
                <a:spcPts val="0"/>
              </a:spcBef>
              <a:spcAft>
                <a:spcPts val="0"/>
              </a:spcAft>
              <a:buClr>
                <a:srgbClr val="092745"/>
              </a:buClr>
              <a:buSzPts val="2800"/>
              <a:buChar char="•"/>
            </a:pPr>
            <a:r>
              <a:rPr lang="en-US" sz="3000" dirty="0">
                <a:latin typeface="Lato" panose="020B0604020202020204" charset="0"/>
              </a:rPr>
              <a:t>Thursday, March 25</a:t>
            </a:r>
            <a:r>
              <a:rPr lang="en-US" sz="3000" baseline="30000" dirty="0">
                <a:latin typeface="Lato" panose="020B0604020202020204" charset="0"/>
              </a:rPr>
              <a:t>th</a:t>
            </a:r>
            <a:r>
              <a:rPr lang="en-US" sz="3000" dirty="0">
                <a:latin typeface="Lato" panose="020B0604020202020204" charset="0"/>
              </a:rPr>
              <a:t>, </a:t>
            </a:r>
            <a:r>
              <a:rPr lang="en-US" sz="3000" b="1" dirty="0">
                <a:latin typeface="Lato" panose="020B0604020202020204" charset="0"/>
              </a:rPr>
              <a:t>18.15 to 19.45 EDT</a:t>
            </a:r>
          </a:p>
          <a:p>
            <a:pPr marL="228600" lvl="0" indent="-228600" algn="l" rtl="0">
              <a:lnSpc>
                <a:spcPct val="100000"/>
              </a:lnSpc>
              <a:spcBef>
                <a:spcPts val="0"/>
              </a:spcBef>
              <a:spcAft>
                <a:spcPts val="0"/>
              </a:spcAft>
              <a:buClr>
                <a:srgbClr val="092745"/>
              </a:buClr>
              <a:buSzPts val="2800"/>
              <a:buChar char="•"/>
            </a:pPr>
            <a:r>
              <a:rPr lang="en-US" sz="3000" dirty="0">
                <a:latin typeface="Lato" panose="020B0604020202020204" charset="0"/>
              </a:rPr>
              <a:t>Agenda - Speakers</a:t>
            </a:r>
          </a:p>
          <a:p>
            <a:pPr marL="685800" lvl="1" indent="-228600">
              <a:spcBef>
                <a:spcPts val="0"/>
              </a:spcBef>
              <a:buClr>
                <a:srgbClr val="092745"/>
              </a:buClr>
              <a:buSzPts val="2800"/>
            </a:pPr>
            <a:r>
              <a:rPr lang="en-US" sz="2600" dirty="0">
                <a:latin typeface="Lato" panose="020B0604020202020204" charset="0"/>
              </a:rPr>
              <a:t>Dr. Arne </a:t>
            </a:r>
            <a:r>
              <a:rPr lang="en-US" sz="2600" dirty="0" err="1">
                <a:latin typeface="Lato" panose="020B0604020202020204" charset="0"/>
              </a:rPr>
              <a:t>Berre</a:t>
            </a:r>
            <a:r>
              <a:rPr lang="en-US" sz="2600" dirty="0">
                <a:latin typeface="Lato" panose="020B0604020202020204" charset="0"/>
              </a:rPr>
              <a:t>,  Chief Scientist, </a:t>
            </a:r>
            <a:r>
              <a:rPr lang="en-US" sz="2600" dirty="0" err="1">
                <a:latin typeface="Lato" panose="020B0604020202020204" charset="0"/>
              </a:rPr>
              <a:t>SINTEF</a:t>
            </a:r>
            <a:r>
              <a:rPr lang="en-US" sz="2600" dirty="0">
                <a:latin typeface="Lato" panose="020B0604020202020204" charset="0"/>
              </a:rPr>
              <a:t>, Norway - "Digital Twin of the Ocean (</a:t>
            </a:r>
            <a:r>
              <a:rPr lang="en-US" sz="2600" dirty="0" err="1">
                <a:latin typeface="Lato" panose="020B0604020202020204" charset="0"/>
              </a:rPr>
              <a:t>DTO</a:t>
            </a:r>
            <a:r>
              <a:rPr lang="en-US" sz="2600" dirty="0">
                <a:latin typeface="Lato" panose="020B0604020202020204" charset="0"/>
              </a:rPr>
              <a:t>) and the Destination Earth (</a:t>
            </a:r>
            <a:r>
              <a:rPr lang="en-US" sz="2600" dirty="0" err="1">
                <a:latin typeface="Lato" panose="020B0604020202020204" charset="0"/>
              </a:rPr>
              <a:t>DestinE</a:t>
            </a:r>
            <a:r>
              <a:rPr lang="en-US" sz="2600" dirty="0">
                <a:latin typeface="Lato" panose="020B0604020202020204" charset="0"/>
              </a:rPr>
              <a:t>) initiative (15 min) “</a:t>
            </a:r>
          </a:p>
          <a:p>
            <a:pPr marL="685800" lvl="1" indent="-228600">
              <a:spcBef>
                <a:spcPts val="0"/>
              </a:spcBef>
              <a:buClr>
                <a:srgbClr val="092745"/>
              </a:buClr>
              <a:buSzPts val="2800"/>
            </a:pPr>
            <a:endParaRPr lang="en-US" sz="2600" dirty="0">
              <a:latin typeface="Lato" panose="020B0604020202020204" charset="0"/>
            </a:endParaRPr>
          </a:p>
          <a:p>
            <a:pPr marL="685800" lvl="1" indent="-228600">
              <a:spcBef>
                <a:spcPts val="0"/>
              </a:spcBef>
              <a:buClr>
                <a:srgbClr val="092745"/>
              </a:buClr>
              <a:buSzPts val="2800"/>
            </a:pPr>
            <a:r>
              <a:rPr lang="en-US" sz="2600" dirty="0" err="1">
                <a:latin typeface="Lato" panose="020B0604020202020204" charset="0"/>
              </a:rPr>
              <a:t>Neeher</a:t>
            </a:r>
            <a:r>
              <a:rPr lang="en-US" sz="2600" dirty="0">
                <a:latin typeface="Lato" panose="020B0604020202020204" charset="0"/>
              </a:rPr>
              <a:t> </a:t>
            </a:r>
            <a:r>
              <a:rPr lang="en-US" sz="2600" dirty="0" err="1">
                <a:latin typeface="Lato" panose="020B0604020202020204" charset="0"/>
              </a:rPr>
              <a:t>Karnik</a:t>
            </a:r>
            <a:r>
              <a:rPr lang="en-US" sz="2600" dirty="0">
                <a:latin typeface="Lato" panose="020B0604020202020204" charset="0"/>
              </a:rPr>
              <a:t>, CTO,  </a:t>
            </a:r>
            <a:r>
              <a:rPr lang="en-US" sz="2600" dirty="0" err="1">
                <a:latin typeface="Lato" panose="020B0604020202020204" charset="0"/>
              </a:rPr>
              <a:t>BujiBui</a:t>
            </a:r>
            <a:r>
              <a:rPr lang="en-US" sz="2600" dirty="0">
                <a:latin typeface="Lato" panose="020B0604020202020204" charset="0"/>
              </a:rPr>
              <a:t> , USA, - " Use of AR, VR, MR, and Wearable Headsets on the Bridge of Future"</a:t>
            </a:r>
          </a:p>
          <a:p>
            <a:pPr marL="685800" lvl="1" indent="-228600">
              <a:spcBef>
                <a:spcPts val="0"/>
              </a:spcBef>
              <a:buClr>
                <a:srgbClr val="092745"/>
              </a:buClr>
              <a:buSzPts val="2800"/>
            </a:pPr>
            <a:endParaRPr lang="en-US" sz="2600" dirty="0">
              <a:latin typeface="Lato" panose="020B0604020202020204" charset="0"/>
            </a:endParaRPr>
          </a:p>
          <a:p>
            <a:pPr marL="685800" lvl="1" indent="-228600">
              <a:spcBef>
                <a:spcPts val="0"/>
              </a:spcBef>
              <a:buClr>
                <a:srgbClr val="092745"/>
              </a:buClr>
              <a:buSzPts val="2800"/>
            </a:pPr>
            <a:r>
              <a:rPr lang="en-US" sz="2600" dirty="0">
                <a:latin typeface="Lato" panose="020B0604020202020204" charset="0"/>
              </a:rPr>
              <a:t>Kim  Starling, Product,  Brian  </a:t>
            </a:r>
            <a:r>
              <a:rPr lang="en-US" sz="2600" dirty="0" err="1">
                <a:latin typeface="Lato" panose="020B0604020202020204" charset="0"/>
              </a:rPr>
              <a:t>Connon</a:t>
            </a:r>
            <a:r>
              <a:rPr lang="en-US" sz="2600" dirty="0">
                <a:latin typeface="Lato" panose="020B0604020202020204" charset="0"/>
              </a:rPr>
              <a:t>, VP Ocean Mapping, Saildrone  - “ Data Challenges in the age of Autonomous Ocean Mapping Platforms</a:t>
            </a:r>
          </a:p>
          <a:p>
            <a:pPr marL="685800" lvl="1" indent="-228600">
              <a:spcBef>
                <a:spcPts val="0"/>
              </a:spcBef>
              <a:buClr>
                <a:srgbClr val="092745"/>
              </a:buClr>
              <a:buSzPts val="2800"/>
            </a:pPr>
            <a:endParaRPr lang="en-US" sz="2600" dirty="0">
              <a:latin typeface="Lato" panose="020B0604020202020204" charset="0"/>
            </a:endParaRPr>
          </a:p>
          <a:p>
            <a:pPr marL="228600" indent="-228600">
              <a:spcBef>
                <a:spcPts val="0"/>
              </a:spcBef>
            </a:pPr>
            <a:r>
              <a:rPr lang="en-US" sz="3000" dirty="0">
                <a:latin typeface="Lato" panose="020B0604020202020204" charset="0"/>
              </a:rPr>
              <a:t>The FMSDI Pilot - Connecting Land, Sea, and Nations</a:t>
            </a:r>
          </a:p>
          <a:p>
            <a:pPr marL="685800" lvl="1" indent="-228600">
              <a:spcBef>
                <a:spcPts val="0"/>
              </a:spcBef>
              <a:buClr>
                <a:srgbClr val="092745"/>
              </a:buClr>
              <a:buSzPts val="2800"/>
            </a:pPr>
            <a:endParaRPr lang="en-US" sz="2600" dirty="0">
              <a:latin typeface="Lato" panose="020B0604020202020204" charset="0"/>
            </a:endParaRPr>
          </a:p>
          <a:p>
            <a:pPr marL="228600" indent="-228600">
              <a:spcBef>
                <a:spcPts val="0"/>
              </a:spcBef>
            </a:pPr>
            <a:r>
              <a:rPr lang="en-US" sz="3000" dirty="0">
                <a:latin typeface="Lato" panose="020B0604020202020204" charset="0"/>
              </a:rPr>
              <a:t>Open Discussion and QA</a:t>
            </a:r>
          </a:p>
          <a:p>
            <a:pPr marL="228600" indent="-228600">
              <a:spcBef>
                <a:spcPts val="0"/>
              </a:spcBef>
            </a:pPr>
            <a:endParaRPr lang="en-US" sz="3000" dirty="0">
              <a:latin typeface="Lato" panose="020B0604020202020204" charset="0"/>
            </a:endParaRPr>
          </a:p>
          <a:p>
            <a:pPr marL="228600" indent="-228600">
              <a:spcBef>
                <a:spcPts val="0"/>
              </a:spcBef>
            </a:pPr>
            <a:r>
              <a:rPr lang="en-US" sz="3000" dirty="0">
                <a:latin typeface="Lato" panose="020B0604020202020204" charset="0"/>
              </a:rPr>
              <a:t>Register at ogcmeet.org</a:t>
            </a:r>
          </a:p>
        </p:txBody>
      </p:sp>
      <p:pic>
        <p:nvPicPr>
          <p:cNvPr id="11" name="Picture 10">
            <a:extLst>
              <a:ext uri="{FF2B5EF4-FFF2-40B4-BE49-F238E27FC236}">
                <a16:creationId xmlns:a16="http://schemas.microsoft.com/office/drawing/2014/main" id="{9B5376E4-1652-4D45-82E3-5C0F893C8C40}"/>
              </a:ext>
            </a:extLst>
          </p:cNvPr>
          <p:cNvPicPr>
            <a:picLocks noChangeAspect="1"/>
          </p:cNvPicPr>
          <p:nvPr/>
        </p:nvPicPr>
        <p:blipFill>
          <a:blip r:embed="rId2"/>
          <a:stretch>
            <a:fillRect/>
          </a:stretch>
        </p:blipFill>
        <p:spPr>
          <a:xfrm>
            <a:off x="8087847" y="2139330"/>
            <a:ext cx="3858933" cy="2579339"/>
          </a:xfrm>
          <a:prstGeom prst="rect">
            <a:avLst/>
          </a:prstGeom>
        </p:spPr>
      </p:pic>
    </p:spTree>
    <p:extLst>
      <p:ext uri="{BB962C8B-B14F-4D97-AF65-F5344CB8AC3E}">
        <p14:creationId xmlns:p14="http://schemas.microsoft.com/office/powerpoint/2010/main" val="23042140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1F0E033-E535-49A4-AC58-E860F2433C00}"/>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F2F2F2"/>
                </a:solidFill>
                <a:effectLst/>
                <a:uLnTx/>
                <a:uFillTx/>
                <a:latin typeface="Lato"/>
                <a:sym typeface="Lato"/>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6</a:t>
            </a:fld>
            <a:endParaRPr kumimoji="0" lang="en-US" sz="1200" b="0" i="0" u="none" strike="noStrike" kern="0" cap="none" spc="0" normalizeH="0" baseline="0" noProof="0">
              <a:ln>
                <a:noFill/>
              </a:ln>
              <a:solidFill>
                <a:srgbClr val="F2F2F2"/>
              </a:solidFill>
              <a:effectLst/>
              <a:uLnTx/>
              <a:uFillTx/>
              <a:latin typeface="Lato"/>
              <a:sym typeface="Lato"/>
            </a:endParaRPr>
          </a:p>
        </p:txBody>
      </p:sp>
      <p:sp>
        <p:nvSpPr>
          <p:cNvPr id="5" name="Title 4">
            <a:extLst>
              <a:ext uri="{FF2B5EF4-FFF2-40B4-BE49-F238E27FC236}">
                <a16:creationId xmlns:a16="http://schemas.microsoft.com/office/drawing/2014/main" id="{CF4B97BA-9B59-4306-BD7F-F46207CB0A48}"/>
              </a:ext>
            </a:extLst>
          </p:cNvPr>
          <p:cNvSpPr>
            <a:spLocks noGrp="1"/>
          </p:cNvSpPr>
          <p:nvPr>
            <p:ph type="title"/>
          </p:nvPr>
        </p:nvSpPr>
        <p:spPr/>
        <p:txBody>
          <a:bodyPr/>
          <a:lstStyle/>
          <a:p>
            <a:r>
              <a:rPr lang="en-CA" dirty="0"/>
              <a:t>118</a:t>
            </a:r>
            <a:r>
              <a:rPr lang="en-CA" baseline="30000" dirty="0"/>
              <a:t>th</a:t>
            </a:r>
            <a:r>
              <a:rPr lang="en-CA" dirty="0"/>
              <a:t> OGC Member Meetings</a:t>
            </a:r>
          </a:p>
        </p:txBody>
      </p:sp>
      <p:pic>
        <p:nvPicPr>
          <p:cNvPr id="7" name="Picture 6" descr="Graphical user interface, website&#10;&#10;Description automatically generated">
            <a:extLst>
              <a:ext uri="{FF2B5EF4-FFF2-40B4-BE49-F238E27FC236}">
                <a16:creationId xmlns:a16="http://schemas.microsoft.com/office/drawing/2014/main" id="{3A57EB21-361C-4B48-A75A-8A14192EC5D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465613" y="1043355"/>
            <a:ext cx="4838313" cy="3608508"/>
          </a:xfrm>
          <a:prstGeom prst="rect">
            <a:avLst/>
          </a:prstGeom>
        </p:spPr>
      </p:pic>
      <p:sp>
        <p:nvSpPr>
          <p:cNvPr id="8" name="Google Shape;163;p5">
            <a:extLst>
              <a:ext uri="{FF2B5EF4-FFF2-40B4-BE49-F238E27FC236}">
                <a16:creationId xmlns:a16="http://schemas.microsoft.com/office/drawing/2014/main" id="{B4BE25C1-3DDE-42F5-839C-93BD4A7AA253}"/>
              </a:ext>
            </a:extLst>
          </p:cNvPr>
          <p:cNvSpPr txBox="1">
            <a:spLocks noGrp="1"/>
          </p:cNvSpPr>
          <p:nvPr>
            <p:ph type="body" idx="1"/>
          </p:nvPr>
        </p:nvSpPr>
        <p:spPr>
          <a:xfrm>
            <a:off x="691915" y="1411317"/>
            <a:ext cx="4838313" cy="4572040"/>
          </a:xfrm>
          <a:prstGeom prst="rect">
            <a:avLst/>
          </a:prstGeom>
          <a:noFill/>
          <a:ln>
            <a:noFill/>
          </a:ln>
        </p:spPr>
        <p:txBody>
          <a:bodyPr spcFirstLastPara="1" wrap="square" lIns="91425" tIns="45700" rIns="91425" bIns="45700" anchor="t" anchorCtr="0">
            <a:normAutofit fontScale="70000" lnSpcReduction="20000"/>
          </a:bodyPr>
          <a:lstStyle/>
          <a:p>
            <a:pPr marL="228600" lvl="0" indent="-228600" algn="l" rtl="0">
              <a:lnSpc>
                <a:spcPct val="100000"/>
              </a:lnSpc>
              <a:spcBef>
                <a:spcPts val="0"/>
              </a:spcBef>
              <a:spcAft>
                <a:spcPts val="0"/>
              </a:spcAft>
              <a:buClr>
                <a:srgbClr val="092745"/>
              </a:buClr>
              <a:buSzPts val="2800"/>
              <a:buChar char="•"/>
            </a:pPr>
            <a:r>
              <a:rPr lang="en-US" sz="3000" dirty="0">
                <a:latin typeface="Lato" panose="020B0604020202020204" charset="0"/>
              </a:rPr>
              <a:t>Starts March 17</a:t>
            </a:r>
            <a:r>
              <a:rPr lang="en-US" sz="3000" baseline="30000" dirty="0">
                <a:latin typeface="Lato" panose="020B0604020202020204" charset="0"/>
              </a:rPr>
              <a:t>th</a:t>
            </a:r>
            <a:r>
              <a:rPr lang="en-US" sz="3000" dirty="0">
                <a:latin typeface="Lato" panose="020B0604020202020204" charset="0"/>
              </a:rPr>
              <a:t>, Full program is from March 22-25th</a:t>
            </a:r>
          </a:p>
          <a:p>
            <a:pPr marL="228600" lvl="0" indent="-228600" algn="l" rtl="0">
              <a:lnSpc>
                <a:spcPct val="100000"/>
              </a:lnSpc>
              <a:spcBef>
                <a:spcPts val="0"/>
              </a:spcBef>
              <a:spcAft>
                <a:spcPts val="0"/>
              </a:spcAft>
              <a:buClr>
                <a:srgbClr val="092745"/>
              </a:buClr>
              <a:buSzPts val="2800"/>
              <a:buChar char="•"/>
            </a:pPr>
            <a:endParaRPr lang="en-US" sz="3000" dirty="0">
              <a:latin typeface="Lato" panose="020B0604020202020204" charset="0"/>
            </a:endParaRPr>
          </a:p>
          <a:p>
            <a:pPr marL="228600" lvl="0" indent="-228600" algn="l" rtl="0">
              <a:lnSpc>
                <a:spcPct val="100000"/>
              </a:lnSpc>
              <a:spcBef>
                <a:spcPts val="0"/>
              </a:spcBef>
              <a:spcAft>
                <a:spcPts val="0"/>
              </a:spcAft>
              <a:buClr>
                <a:srgbClr val="092745"/>
              </a:buClr>
              <a:buSzPts val="2800"/>
              <a:buChar char="•"/>
            </a:pPr>
            <a:r>
              <a:rPr lang="en-US" sz="3000" dirty="0">
                <a:latin typeface="Lato" panose="020B0604020202020204" charset="0"/>
              </a:rPr>
              <a:t>Special Sessions on Health, Smart Cities, Climate and New Space</a:t>
            </a:r>
          </a:p>
          <a:p>
            <a:pPr marL="228600" lvl="0" indent="-228600" algn="l" rtl="0">
              <a:lnSpc>
                <a:spcPct val="100000"/>
              </a:lnSpc>
              <a:spcBef>
                <a:spcPts val="0"/>
              </a:spcBef>
              <a:spcAft>
                <a:spcPts val="0"/>
              </a:spcAft>
              <a:buClr>
                <a:srgbClr val="092745"/>
              </a:buClr>
              <a:buSzPts val="2800"/>
              <a:buChar char="•"/>
            </a:pPr>
            <a:endParaRPr lang="en-US" sz="3000" dirty="0">
              <a:latin typeface="Lato" panose="020B0604020202020204" charset="0"/>
            </a:endParaRPr>
          </a:p>
          <a:p>
            <a:pPr marL="228600" lvl="0" indent="-228600" algn="l" rtl="0">
              <a:lnSpc>
                <a:spcPct val="100000"/>
              </a:lnSpc>
              <a:spcBef>
                <a:spcPts val="0"/>
              </a:spcBef>
              <a:spcAft>
                <a:spcPts val="0"/>
              </a:spcAft>
              <a:buClr>
                <a:srgbClr val="092745"/>
              </a:buClr>
              <a:buSzPts val="2800"/>
              <a:buChar char="•"/>
            </a:pPr>
            <a:r>
              <a:rPr lang="en-US" sz="3000" dirty="0">
                <a:latin typeface="Lato" panose="020B0604020202020204" charset="0"/>
              </a:rPr>
              <a:t>Keynotes from  Microsoft , American Geographical Society and </a:t>
            </a:r>
            <a:r>
              <a:rPr lang="en-US" sz="3000" dirty="0" err="1">
                <a:latin typeface="Lato" panose="020B0604020202020204" charset="0"/>
              </a:rPr>
              <a:t>Rishad</a:t>
            </a:r>
            <a:r>
              <a:rPr lang="en-US" sz="3000" dirty="0">
                <a:latin typeface="Lato" panose="020B0604020202020204" charset="0"/>
              </a:rPr>
              <a:t> </a:t>
            </a:r>
            <a:r>
              <a:rPr lang="en-US" sz="3000" dirty="0" err="1">
                <a:latin typeface="Lato" panose="020B0604020202020204" charset="0"/>
              </a:rPr>
              <a:t>Tobaccowala</a:t>
            </a:r>
            <a:r>
              <a:rPr lang="en-US" sz="3000" dirty="0">
                <a:latin typeface="Lato" panose="020B0604020202020204" charset="0"/>
              </a:rPr>
              <a:t>, Author of "Restoring the Soul of Business: Staying Human in the Age of Data“</a:t>
            </a:r>
          </a:p>
          <a:p>
            <a:pPr marL="228600" lvl="0" indent="-228600" algn="l" rtl="0">
              <a:lnSpc>
                <a:spcPct val="100000"/>
              </a:lnSpc>
              <a:spcBef>
                <a:spcPts val="0"/>
              </a:spcBef>
              <a:spcAft>
                <a:spcPts val="0"/>
              </a:spcAft>
              <a:buClr>
                <a:srgbClr val="092745"/>
              </a:buClr>
              <a:buSzPts val="2800"/>
              <a:buChar char="•"/>
            </a:pPr>
            <a:endParaRPr lang="en-US" sz="3000" dirty="0">
              <a:latin typeface="Lato" panose="020B0604020202020204" charset="0"/>
            </a:endParaRPr>
          </a:p>
          <a:p>
            <a:pPr marL="228600" lvl="0" indent="-228600" algn="l" rtl="0">
              <a:lnSpc>
                <a:spcPct val="100000"/>
              </a:lnSpc>
              <a:spcBef>
                <a:spcPts val="0"/>
              </a:spcBef>
              <a:spcAft>
                <a:spcPts val="0"/>
              </a:spcAft>
              <a:buClr>
                <a:srgbClr val="092745"/>
              </a:buClr>
              <a:buSzPts val="2800"/>
              <a:buChar char="•"/>
            </a:pPr>
            <a:r>
              <a:rPr lang="en-US" sz="3000" dirty="0">
                <a:latin typeface="Lato" panose="020B0604020202020204" charset="0"/>
              </a:rPr>
              <a:t>Non-members are welcome for most of the sessions</a:t>
            </a:r>
          </a:p>
          <a:p>
            <a:pPr marL="228600" lvl="0" indent="-228600" algn="l" rtl="0">
              <a:lnSpc>
                <a:spcPct val="100000"/>
              </a:lnSpc>
              <a:spcBef>
                <a:spcPts val="0"/>
              </a:spcBef>
              <a:spcAft>
                <a:spcPts val="0"/>
              </a:spcAft>
              <a:buClr>
                <a:srgbClr val="092745"/>
              </a:buClr>
              <a:buSzPts val="2800"/>
              <a:buChar char="•"/>
            </a:pPr>
            <a:endParaRPr lang="en-US" sz="3000" dirty="0">
              <a:latin typeface="Lato" panose="020B0604020202020204" charset="0"/>
            </a:endParaRPr>
          </a:p>
          <a:p>
            <a:pPr marL="228600" lvl="0" indent="-228600" algn="l" rtl="0">
              <a:lnSpc>
                <a:spcPct val="100000"/>
              </a:lnSpc>
              <a:spcBef>
                <a:spcPts val="0"/>
              </a:spcBef>
              <a:spcAft>
                <a:spcPts val="0"/>
              </a:spcAft>
              <a:buClr>
                <a:srgbClr val="092745"/>
              </a:buClr>
              <a:buSzPts val="2800"/>
              <a:buChar char="•"/>
            </a:pPr>
            <a:r>
              <a:rPr lang="en-US" sz="3000" dirty="0">
                <a:latin typeface="Lato" panose="020B0604020202020204" charset="0"/>
              </a:rPr>
              <a:t>See ogcmeet.org for details</a:t>
            </a:r>
          </a:p>
        </p:txBody>
      </p:sp>
      <p:pic>
        <p:nvPicPr>
          <p:cNvPr id="3" name="Picture 2" descr="A screen shot of a video game&#10;&#10;Description automatically generated with low confidence">
            <a:hlinkClick r:id="rId3" action="ppaction://hlinkfile"/>
            <a:extLst>
              <a:ext uri="{FF2B5EF4-FFF2-40B4-BE49-F238E27FC236}">
                <a16:creationId xmlns:a16="http://schemas.microsoft.com/office/drawing/2014/main" id="{419D6DE6-7EB0-47FC-8A20-57E93DE975A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465613" y="4744162"/>
            <a:ext cx="4838314" cy="1563148"/>
          </a:xfrm>
          <a:prstGeom prst="rect">
            <a:avLst/>
          </a:prstGeom>
        </p:spPr>
      </p:pic>
    </p:spTree>
    <p:extLst>
      <p:ext uri="{BB962C8B-B14F-4D97-AF65-F5344CB8AC3E}">
        <p14:creationId xmlns:p14="http://schemas.microsoft.com/office/powerpoint/2010/main" val="3193240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FBA22D4-2CCE-47FA-8AEE-68E26113F27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7</a:t>
            </a:fld>
            <a:endParaRPr lang="en-US"/>
          </a:p>
        </p:txBody>
      </p:sp>
      <p:sp>
        <p:nvSpPr>
          <p:cNvPr id="5" name="Title 4">
            <a:extLst>
              <a:ext uri="{FF2B5EF4-FFF2-40B4-BE49-F238E27FC236}">
                <a16:creationId xmlns:a16="http://schemas.microsoft.com/office/drawing/2014/main" id="{4ECF3AE3-FC79-40CB-AA64-467668289049}"/>
              </a:ext>
            </a:extLst>
          </p:cNvPr>
          <p:cNvSpPr>
            <a:spLocks noGrp="1"/>
          </p:cNvSpPr>
          <p:nvPr>
            <p:ph type="title"/>
          </p:nvPr>
        </p:nvSpPr>
        <p:spPr/>
        <p:txBody>
          <a:bodyPr/>
          <a:lstStyle/>
          <a:p>
            <a:r>
              <a:rPr lang="en-CA" dirty="0"/>
              <a:t>General Updates</a:t>
            </a:r>
          </a:p>
        </p:txBody>
      </p:sp>
      <p:pic>
        <p:nvPicPr>
          <p:cNvPr id="6" name="Picture 5">
            <a:extLst>
              <a:ext uri="{FF2B5EF4-FFF2-40B4-BE49-F238E27FC236}">
                <a16:creationId xmlns:a16="http://schemas.microsoft.com/office/drawing/2014/main" id="{DF37378D-AFA2-46D6-82B9-B3590430620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49008" y="1346790"/>
            <a:ext cx="3546535" cy="1856389"/>
          </a:xfrm>
          <a:prstGeom prst="rect">
            <a:avLst/>
          </a:prstGeom>
        </p:spPr>
      </p:pic>
      <p:pic>
        <p:nvPicPr>
          <p:cNvPr id="9" name="Picture 8" descr="A picture containing text&#10;&#10;Description automatically generated">
            <a:extLst>
              <a:ext uri="{FF2B5EF4-FFF2-40B4-BE49-F238E27FC236}">
                <a16:creationId xmlns:a16="http://schemas.microsoft.com/office/drawing/2014/main" id="{47D64536-0FE2-4711-8C1A-B982DE2BB9DF}"/>
              </a:ext>
            </a:extLst>
          </p:cNvPr>
          <p:cNvPicPr>
            <a:picLocks noChangeAspect="1"/>
          </p:cNvPicPr>
          <p:nvPr/>
        </p:nvPicPr>
        <p:blipFill>
          <a:blip r:embed="rId3"/>
          <a:stretch>
            <a:fillRect/>
          </a:stretch>
        </p:blipFill>
        <p:spPr>
          <a:xfrm>
            <a:off x="5087747" y="1346790"/>
            <a:ext cx="2016506" cy="2774712"/>
          </a:xfrm>
          <a:prstGeom prst="rect">
            <a:avLst/>
          </a:prstGeom>
        </p:spPr>
      </p:pic>
      <p:pic>
        <p:nvPicPr>
          <p:cNvPr id="10" name="Picture 9">
            <a:extLst>
              <a:ext uri="{FF2B5EF4-FFF2-40B4-BE49-F238E27FC236}">
                <a16:creationId xmlns:a16="http://schemas.microsoft.com/office/drawing/2014/main" id="{0E241CED-B7F3-4687-8B2B-9A0C0B7223D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49008" y="3737942"/>
            <a:ext cx="3546536" cy="1773268"/>
          </a:xfrm>
          <a:prstGeom prst="rect">
            <a:avLst/>
          </a:prstGeom>
        </p:spPr>
      </p:pic>
      <p:pic>
        <p:nvPicPr>
          <p:cNvPr id="11" name="Picture 10">
            <a:extLst>
              <a:ext uri="{FF2B5EF4-FFF2-40B4-BE49-F238E27FC236}">
                <a16:creationId xmlns:a16="http://schemas.microsoft.com/office/drawing/2014/main" id="{4418A0E4-1A6D-469A-871C-79EEC0A70B7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958753" y="1346790"/>
            <a:ext cx="3546534" cy="1856389"/>
          </a:xfrm>
          <a:prstGeom prst="rect">
            <a:avLst/>
          </a:prstGeom>
        </p:spPr>
      </p:pic>
      <p:pic>
        <p:nvPicPr>
          <p:cNvPr id="12" name="Picture 11">
            <a:extLst>
              <a:ext uri="{FF2B5EF4-FFF2-40B4-BE49-F238E27FC236}">
                <a16:creationId xmlns:a16="http://schemas.microsoft.com/office/drawing/2014/main" id="{0C544BB9-80E5-4EA1-9390-92BE9DDC642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958753" y="3737942"/>
            <a:ext cx="3546536" cy="1856389"/>
          </a:xfrm>
          <a:prstGeom prst="rect">
            <a:avLst/>
          </a:prstGeom>
        </p:spPr>
      </p:pic>
      <p:pic>
        <p:nvPicPr>
          <p:cNvPr id="14" name="Picture 13" descr="Graphical user interface&#10;&#10;Description automatically generated">
            <a:extLst>
              <a:ext uri="{FF2B5EF4-FFF2-40B4-BE49-F238E27FC236}">
                <a16:creationId xmlns:a16="http://schemas.microsoft.com/office/drawing/2014/main" id="{D89E19E4-2B68-4B4B-8F0B-4EC8E89130E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565051" y="4856007"/>
            <a:ext cx="3220826" cy="1102671"/>
          </a:xfrm>
          <a:prstGeom prst="rect">
            <a:avLst/>
          </a:prstGeom>
        </p:spPr>
      </p:pic>
    </p:spTree>
    <p:extLst>
      <p:ext uri="{BB962C8B-B14F-4D97-AF65-F5344CB8AC3E}">
        <p14:creationId xmlns:p14="http://schemas.microsoft.com/office/powerpoint/2010/main" val="41788618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11"/>
          <p:cNvSpPr/>
          <p:nvPr/>
        </p:nvSpPr>
        <p:spPr>
          <a:xfrm>
            <a:off x="0" y="6218860"/>
            <a:ext cx="12192000" cy="26160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100" b="0" i="0" u="none" strike="noStrike" kern="0" cap="none" spc="0" normalizeH="0" baseline="0" noProof="0">
                <a:ln>
                  <a:noFill/>
                </a:ln>
                <a:solidFill>
                  <a:srgbClr val="002060"/>
                </a:solidFill>
                <a:effectLst/>
                <a:uLnTx/>
                <a:uFillTx/>
                <a:latin typeface="Lato"/>
                <a:ea typeface="Lato"/>
                <a:cs typeface="Lato"/>
                <a:sym typeface="Lato"/>
              </a:rPr>
              <a:t>Contact </a:t>
            </a:r>
            <a:r>
              <a:rPr kumimoji="0" lang="en-US" sz="1100" b="0" i="0" u="sng" strike="noStrike" kern="0" cap="none" spc="0" normalizeH="0" baseline="0" noProof="0">
                <a:ln>
                  <a:noFill/>
                </a:ln>
                <a:solidFill>
                  <a:srgbClr val="002060"/>
                </a:solidFill>
                <a:effectLst/>
                <a:uLnTx/>
                <a:uFillTx/>
                <a:latin typeface="Lato"/>
                <a:ea typeface="Lato"/>
                <a:cs typeface="Lato"/>
                <a:sym typeface="Lato"/>
                <a:hlinkClick r:id="rId3">
                  <a:extLst>
                    <a:ext uri="{A12FA001-AC4F-418D-AE19-62706E023703}">
                      <ahyp:hlinkClr xmlns:ahyp="http://schemas.microsoft.com/office/drawing/2018/hyperlinkcolor" val="tx"/>
                    </a:ext>
                  </a:extLst>
                </a:hlinkClick>
              </a:rPr>
              <a:t>info@ogc.org</a:t>
            </a:r>
            <a:r>
              <a:rPr kumimoji="0" lang="en-US" sz="1100" b="0" i="0" u="none" strike="noStrike" kern="0" cap="none" spc="0" normalizeH="0" baseline="0" noProof="0">
                <a:ln>
                  <a:noFill/>
                </a:ln>
                <a:solidFill>
                  <a:srgbClr val="002060"/>
                </a:solidFill>
                <a:effectLst/>
                <a:uLnTx/>
                <a:uFillTx/>
                <a:latin typeface="Lato"/>
                <a:ea typeface="Lato"/>
                <a:cs typeface="Lato"/>
                <a:sym typeface="Lato"/>
              </a:rPr>
              <a:t> to schedule a meeting for an in-depth discussion with OGC staff and join our community today!</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9" name="Google Shape;279;p11"/>
          <p:cNvSpPr/>
          <p:nvPr/>
        </p:nvSpPr>
        <p:spPr>
          <a:xfrm>
            <a:off x="6396156" y="3068903"/>
            <a:ext cx="2368975" cy="36933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a:ln>
                  <a:noFill/>
                </a:ln>
                <a:solidFill>
                  <a:srgbClr val="002060"/>
                </a:solidFill>
                <a:effectLst/>
                <a:uLnTx/>
                <a:uFillTx/>
                <a:latin typeface="Arial"/>
                <a:ea typeface="Arial"/>
                <a:cs typeface="Arial"/>
                <a:sym typeface="Arial"/>
              </a:rPr>
              <a:t>Innovation</a:t>
            </a:r>
            <a:endParaRPr kumimoji="0" sz="1800" b="1" i="0" u="none" strike="noStrike" kern="0" cap="none" spc="0" normalizeH="0" baseline="0" noProof="0">
              <a:ln>
                <a:noFill/>
              </a:ln>
              <a:solidFill>
                <a:srgbClr val="002060"/>
              </a:solidFill>
              <a:effectLst/>
              <a:uLnTx/>
              <a:uFillTx/>
              <a:latin typeface="Arial"/>
              <a:ea typeface="Arial"/>
              <a:cs typeface="Arial"/>
              <a:sym typeface="Arial"/>
            </a:endParaRPr>
          </a:p>
        </p:txBody>
      </p:sp>
      <p:sp>
        <p:nvSpPr>
          <p:cNvPr id="280" name="Google Shape;280;p11"/>
          <p:cNvSpPr/>
          <p:nvPr/>
        </p:nvSpPr>
        <p:spPr>
          <a:xfrm>
            <a:off x="6393145" y="4141852"/>
            <a:ext cx="2895867" cy="36933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a:ln>
                  <a:noFill/>
                </a:ln>
                <a:solidFill>
                  <a:srgbClr val="002060"/>
                </a:solidFill>
                <a:effectLst/>
                <a:uLnTx/>
                <a:uFillTx/>
                <a:latin typeface="Arial"/>
                <a:ea typeface="Arial"/>
                <a:cs typeface="Arial"/>
                <a:sym typeface="Arial"/>
              </a:rPr>
              <a:t>Standards</a:t>
            </a:r>
            <a:endParaRPr kumimoji="0" sz="1800" b="1" i="0" u="none" strike="noStrike" kern="0" cap="none" spc="0" normalizeH="0" baseline="0" noProof="0">
              <a:ln>
                <a:noFill/>
              </a:ln>
              <a:solidFill>
                <a:srgbClr val="002060"/>
              </a:solidFill>
              <a:effectLst/>
              <a:uLnTx/>
              <a:uFillTx/>
              <a:latin typeface="Arial"/>
              <a:ea typeface="Arial"/>
              <a:cs typeface="Arial"/>
              <a:sym typeface="Arial"/>
            </a:endParaRPr>
          </a:p>
        </p:txBody>
      </p:sp>
      <p:sp>
        <p:nvSpPr>
          <p:cNvPr id="281" name="Google Shape;281;p11"/>
          <p:cNvSpPr txBox="1"/>
          <p:nvPr/>
        </p:nvSpPr>
        <p:spPr>
          <a:xfrm>
            <a:off x="6410667" y="4446653"/>
            <a:ext cx="3330000" cy="1092607"/>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300" b="0" i="0" u="none" strike="noStrike" kern="0" cap="none" spc="0" normalizeH="0" baseline="0" noProof="0">
                <a:ln>
                  <a:noFill/>
                </a:ln>
                <a:solidFill>
                  <a:srgbClr val="002060"/>
                </a:solidFill>
                <a:effectLst/>
                <a:uLnTx/>
                <a:uFillTx/>
                <a:latin typeface="Arial"/>
                <a:ea typeface="Arial"/>
                <a:cs typeface="Arial"/>
                <a:sym typeface="Arial"/>
              </a:rPr>
              <a:t>65+ Adopted Standards</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300" b="0" i="0" u="none" strike="noStrike" kern="0" cap="none" spc="0" normalizeH="0" baseline="0" noProof="0">
                <a:ln>
                  <a:noFill/>
                </a:ln>
                <a:solidFill>
                  <a:srgbClr val="002060"/>
                </a:solidFill>
                <a:effectLst/>
                <a:uLnTx/>
                <a:uFillTx/>
                <a:latin typeface="Arial"/>
                <a:ea typeface="Arial"/>
                <a:cs typeface="Arial"/>
                <a:sym typeface="Arial"/>
              </a:rPr>
              <a:t>300+ products with 1000+ certified implementations</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300" b="0" i="0" u="none" strike="noStrike" kern="0" cap="none" spc="0" normalizeH="0" baseline="0" noProof="0">
                <a:ln>
                  <a:noFill/>
                </a:ln>
                <a:solidFill>
                  <a:srgbClr val="002060"/>
                </a:solidFill>
                <a:effectLst/>
                <a:uLnTx/>
                <a:uFillTx/>
                <a:latin typeface="Arial"/>
                <a:ea typeface="Arial"/>
                <a:cs typeface="Arial"/>
                <a:sym typeface="Arial"/>
              </a:rPr>
              <a:t>1,700,000+ Operational Data Sets </a:t>
            </a:r>
            <a:br>
              <a:rPr kumimoji="0" lang="en-US" sz="1300" b="0" i="0" u="none" strike="noStrike" kern="0" cap="none" spc="0" normalizeH="0" baseline="0" noProof="0">
                <a:ln>
                  <a:noFill/>
                </a:ln>
                <a:solidFill>
                  <a:srgbClr val="002060"/>
                </a:solidFill>
                <a:effectLst/>
                <a:uLnTx/>
                <a:uFillTx/>
                <a:latin typeface="Arial"/>
                <a:ea typeface="Arial"/>
                <a:cs typeface="Arial"/>
                <a:sym typeface="Arial"/>
              </a:rPr>
            </a:br>
            <a:r>
              <a:rPr kumimoji="0" lang="en-US" sz="1300" b="0" i="0" u="none" strike="noStrike" kern="0" cap="none" spc="0" normalizeH="0" baseline="0" noProof="0">
                <a:ln>
                  <a:noFill/>
                </a:ln>
                <a:solidFill>
                  <a:srgbClr val="002060"/>
                </a:solidFill>
                <a:effectLst/>
                <a:uLnTx/>
                <a:uFillTx/>
                <a:latin typeface="Arial"/>
                <a:ea typeface="Arial"/>
                <a:cs typeface="Arial"/>
                <a:sym typeface="Arial"/>
              </a:rPr>
              <a:t>Using OGC Standards</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2" name="Google Shape;282;p11"/>
          <p:cNvSpPr/>
          <p:nvPr/>
        </p:nvSpPr>
        <p:spPr>
          <a:xfrm>
            <a:off x="6372319" y="3395169"/>
            <a:ext cx="3269311" cy="692497"/>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300" b="0" i="0" u="none" strike="noStrike" kern="0" cap="none" spc="0" normalizeH="0" baseline="0" noProof="0">
                <a:ln>
                  <a:noFill/>
                </a:ln>
                <a:solidFill>
                  <a:srgbClr val="002060"/>
                </a:solidFill>
                <a:effectLst/>
                <a:uLnTx/>
                <a:uFillTx/>
                <a:latin typeface="Arial"/>
                <a:ea typeface="Arial"/>
                <a:cs typeface="Arial"/>
                <a:sym typeface="Arial"/>
              </a:rPr>
              <a:t>120+ Innovation Initiatives</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300" b="0" i="0" u="none" strike="noStrike" kern="0" cap="none" spc="0" normalizeH="0" baseline="0" noProof="0">
                <a:ln>
                  <a:noFill/>
                </a:ln>
                <a:solidFill>
                  <a:srgbClr val="002060"/>
                </a:solidFill>
                <a:effectLst/>
                <a:uLnTx/>
                <a:uFillTx/>
                <a:latin typeface="Arial"/>
                <a:ea typeface="Arial"/>
                <a:cs typeface="Arial"/>
                <a:sym typeface="Arial"/>
              </a:rPr>
              <a:t>380+ Technical reports</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300" b="0" i="0" u="none" strike="noStrike" kern="0" cap="none" spc="0" normalizeH="0" baseline="0" noProof="0">
                <a:ln>
                  <a:noFill/>
                </a:ln>
                <a:solidFill>
                  <a:srgbClr val="002060"/>
                </a:solidFill>
                <a:effectLst/>
                <a:uLnTx/>
                <a:uFillTx/>
                <a:latin typeface="Arial"/>
                <a:ea typeface="Arial"/>
                <a:cs typeface="Arial"/>
                <a:sym typeface="Arial"/>
              </a:rPr>
              <a:t>Quarterly Tech Trends monitoring</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3" name="Google Shape;283;p11"/>
          <p:cNvSpPr/>
          <p:nvPr/>
        </p:nvSpPr>
        <p:spPr>
          <a:xfrm>
            <a:off x="6372319" y="1183180"/>
            <a:ext cx="2665616" cy="36933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a:ln>
                  <a:noFill/>
                </a:ln>
                <a:solidFill>
                  <a:srgbClr val="002060"/>
                </a:solidFill>
                <a:effectLst/>
                <a:uLnTx/>
                <a:uFillTx/>
                <a:latin typeface="Arial"/>
                <a:ea typeface="Arial"/>
                <a:cs typeface="Arial"/>
                <a:sym typeface="Arial"/>
              </a:rPr>
              <a:t>Community</a:t>
            </a:r>
            <a:endParaRPr kumimoji="0" sz="1800" b="1" i="0" u="none" strike="noStrike" kern="0" cap="none" spc="0" normalizeH="0" baseline="0" noProof="0">
              <a:ln>
                <a:noFill/>
              </a:ln>
              <a:solidFill>
                <a:srgbClr val="002060"/>
              </a:solidFill>
              <a:effectLst/>
              <a:uLnTx/>
              <a:uFillTx/>
              <a:latin typeface="Arial"/>
              <a:ea typeface="Arial"/>
              <a:cs typeface="Arial"/>
              <a:sym typeface="Arial"/>
            </a:endParaRPr>
          </a:p>
        </p:txBody>
      </p:sp>
      <p:sp>
        <p:nvSpPr>
          <p:cNvPr id="284" name="Google Shape;284;p11"/>
          <p:cNvSpPr txBox="1"/>
          <p:nvPr/>
        </p:nvSpPr>
        <p:spPr>
          <a:xfrm>
            <a:off x="6393145" y="1522001"/>
            <a:ext cx="3224648" cy="149271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300" b="0" i="0" u="none" strike="noStrike" kern="0" cap="none" spc="0" normalizeH="0" baseline="0" noProof="0">
                <a:ln>
                  <a:noFill/>
                </a:ln>
                <a:solidFill>
                  <a:srgbClr val="002060"/>
                </a:solidFill>
                <a:effectLst/>
                <a:uLnTx/>
                <a:uFillTx/>
                <a:latin typeface="Arial"/>
                <a:ea typeface="Arial"/>
                <a:cs typeface="Arial"/>
                <a:sym typeface="Arial"/>
              </a:rPr>
              <a:t>500+ International Members</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300" b="0" i="0" u="none" strike="noStrike" kern="0" cap="none" spc="0" normalizeH="0" baseline="0" noProof="0">
                <a:ln>
                  <a:noFill/>
                </a:ln>
                <a:solidFill>
                  <a:srgbClr val="002060"/>
                </a:solidFill>
                <a:effectLst/>
                <a:uLnTx/>
                <a:uFillTx/>
                <a:latin typeface="Arial"/>
                <a:ea typeface="Arial"/>
                <a:cs typeface="Arial"/>
                <a:sym typeface="Arial"/>
              </a:rPr>
              <a:t>110+ Member Meetings</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300" b="0" i="0" u="none" strike="noStrike" kern="0" cap="none" spc="0" normalizeH="0" baseline="0" noProof="0">
                <a:ln>
                  <a:noFill/>
                </a:ln>
                <a:solidFill>
                  <a:srgbClr val="002060"/>
                </a:solidFill>
                <a:effectLst/>
                <a:uLnTx/>
                <a:uFillTx/>
                <a:latin typeface="Arial"/>
                <a:ea typeface="Arial"/>
                <a:cs typeface="Arial"/>
                <a:sym typeface="Arial"/>
              </a:rPr>
              <a:t>60+ Alliance and Liaison partners</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300" b="0" i="0" u="none" strike="noStrike" kern="0" cap="none" spc="0" normalizeH="0" baseline="0" noProof="0">
                <a:ln>
                  <a:noFill/>
                </a:ln>
                <a:solidFill>
                  <a:srgbClr val="002060"/>
                </a:solidFill>
                <a:effectLst/>
                <a:uLnTx/>
                <a:uFillTx/>
                <a:latin typeface="Arial"/>
                <a:ea typeface="Arial"/>
                <a:cs typeface="Arial"/>
                <a:sym typeface="Arial"/>
              </a:rPr>
              <a:t>50+ Standards Working Groups</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300" b="0" i="0" u="none" strike="noStrike" kern="0" cap="none" spc="0" normalizeH="0" baseline="0" noProof="0">
                <a:ln>
                  <a:noFill/>
                </a:ln>
                <a:solidFill>
                  <a:srgbClr val="002060"/>
                </a:solidFill>
                <a:effectLst/>
                <a:uLnTx/>
                <a:uFillTx/>
                <a:latin typeface="Arial"/>
                <a:ea typeface="Arial"/>
                <a:cs typeface="Arial"/>
                <a:sym typeface="Arial"/>
              </a:rPr>
              <a:t>45+ Domain Working Groups</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300" b="0" i="0" u="none" strike="noStrike" kern="0" cap="none" spc="0" normalizeH="0" baseline="0" noProof="0">
                <a:ln>
                  <a:noFill/>
                </a:ln>
                <a:solidFill>
                  <a:srgbClr val="002060"/>
                </a:solidFill>
                <a:effectLst/>
                <a:uLnTx/>
                <a:uFillTx/>
                <a:latin typeface="Arial"/>
                <a:ea typeface="Arial"/>
                <a:cs typeface="Arial"/>
                <a:sym typeface="Arial"/>
              </a:rPr>
              <a:t>25+ Years of Not for Profit Work</a:t>
            </a:r>
            <a:br>
              <a:rPr kumimoji="0" lang="en-US" sz="1300" b="0" i="0" u="none" strike="noStrike" kern="0" cap="none" spc="0" normalizeH="0" baseline="0" noProof="0">
                <a:ln>
                  <a:noFill/>
                </a:ln>
                <a:solidFill>
                  <a:srgbClr val="002060"/>
                </a:solidFill>
                <a:effectLst/>
                <a:uLnTx/>
                <a:uFillTx/>
                <a:latin typeface="Arial"/>
                <a:ea typeface="Arial"/>
                <a:cs typeface="Arial"/>
                <a:sym typeface="Arial"/>
              </a:rPr>
            </a:br>
            <a:r>
              <a:rPr kumimoji="0" lang="en-US" sz="1300" b="0" i="0" u="none" strike="noStrike" kern="0" cap="none" spc="0" normalizeH="0" baseline="0" noProof="0">
                <a:ln>
                  <a:noFill/>
                </a:ln>
                <a:solidFill>
                  <a:srgbClr val="002060"/>
                </a:solidFill>
                <a:effectLst/>
                <a:uLnTx/>
                <a:uFillTx/>
                <a:latin typeface="Arial"/>
                <a:ea typeface="Arial"/>
                <a:cs typeface="Arial"/>
                <a:sym typeface="Arial"/>
              </a:rPr>
              <a:t>10+ Regional and Country Forums</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5" name="Google Shape;285;p11"/>
          <p:cNvSpPr txBox="1">
            <a:spLocks noGrp="1"/>
          </p:cNvSpPr>
          <p:nvPr>
            <p:ph type="sldNum" idx="12"/>
          </p:nvPr>
        </p:nvSpPr>
        <p:spPr>
          <a:xfrm>
            <a:off x="9203581" y="6503611"/>
            <a:ext cx="2743200" cy="36512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F2F2F2"/>
                </a:solidFill>
                <a:effectLst/>
                <a:uLnTx/>
                <a:uFillTx/>
                <a:latin typeface="Lato"/>
                <a:sym typeface="Lato"/>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8</a:t>
            </a:fld>
            <a:endParaRPr kumimoji="0" sz="1200" b="0" i="0" u="none" strike="noStrike" kern="0" cap="none" spc="0" normalizeH="0" baseline="0" noProof="0">
              <a:ln>
                <a:noFill/>
              </a:ln>
              <a:solidFill>
                <a:srgbClr val="F2F2F2"/>
              </a:solidFill>
              <a:effectLst/>
              <a:uLnTx/>
              <a:uFillTx/>
              <a:latin typeface="Lato"/>
              <a:sym typeface="Lato"/>
            </a:endParaRPr>
          </a:p>
        </p:txBody>
      </p:sp>
      <p:sp>
        <p:nvSpPr>
          <p:cNvPr id="2" name="TextBox 1">
            <a:extLst>
              <a:ext uri="{FF2B5EF4-FFF2-40B4-BE49-F238E27FC236}">
                <a16:creationId xmlns:a16="http://schemas.microsoft.com/office/drawing/2014/main" id="{ACAAB707-EC54-4675-9442-6FC2D9ABC0D5}"/>
              </a:ext>
            </a:extLst>
          </p:cNvPr>
          <p:cNvSpPr txBox="1"/>
          <p:nvPr/>
        </p:nvSpPr>
        <p:spPr>
          <a:xfrm>
            <a:off x="1192697" y="3068903"/>
            <a:ext cx="3085500" cy="59598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CA" sz="1600" b="0" i="0" u="none" strike="noStrike" kern="0" cap="none" spc="0" normalizeH="0" baseline="0" noProof="0" dirty="0">
                <a:ln>
                  <a:noFill/>
                </a:ln>
                <a:solidFill>
                  <a:srgbClr val="FFFFFF"/>
                </a:solidFill>
                <a:effectLst/>
                <a:uLnTx/>
                <a:uFillTx/>
                <a:latin typeface="Arial"/>
                <a:cs typeface="Arial"/>
                <a:sym typeface="Arial"/>
              </a:rPr>
              <a:t>For more information – contact Trevor Taylor  (ttaylor@ogc.org)</a:t>
            </a:r>
          </a:p>
        </p:txBody>
      </p:sp>
    </p:spTree>
    <p:extLst>
      <p:ext uri="{BB962C8B-B14F-4D97-AF65-F5344CB8AC3E}">
        <p14:creationId xmlns:p14="http://schemas.microsoft.com/office/powerpoint/2010/main" val="26671895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1"/>
          <p:cNvSpPr txBox="1"/>
          <p:nvPr/>
        </p:nvSpPr>
        <p:spPr>
          <a:xfrm>
            <a:off x="153003" y="573239"/>
            <a:ext cx="6217708" cy="2421520"/>
          </a:xfrm>
          <a:prstGeom prst="rect">
            <a:avLst/>
          </a:prstGeom>
          <a:noFill/>
          <a:ln>
            <a:noFill/>
          </a:ln>
        </p:spPr>
        <p:txBody>
          <a:bodyPr spcFirstLastPara="1" wrap="square" lIns="91425" tIns="45700" rIns="91425" bIns="45700" anchor="t" anchorCtr="0">
            <a:spAutoFit/>
          </a:bodyPr>
          <a:lstStyle/>
          <a:p>
            <a:pPr marL="0" marR="0" lvl="0" indent="0" algn="l" rtl="0">
              <a:lnSpc>
                <a:spcPct val="171875"/>
              </a:lnSpc>
              <a:spcBef>
                <a:spcPts val="0"/>
              </a:spcBef>
              <a:spcAft>
                <a:spcPts val="0"/>
              </a:spcAft>
              <a:buNone/>
            </a:pPr>
            <a:r>
              <a:rPr lang="en-US" sz="2400" b="1" dirty="0">
                <a:solidFill>
                  <a:srgbClr val="002060"/>
                </a:solidFill>
                <a:latin typeface="Lato"/>
                <a:ea typeface="Lato"/>
                <a:cs typeface="Lato"/>
                <a:sym typeface="Lato"/>
              </a:rPr>
              <a:t>OGC-</a:t>
            </a:r>
            <a:r>
              <a:rPr lang="en-US" sz="2400" b="1" dirty="0" err="1">
                <a:solidFill>
                  <a:srgbClr val="002060"/>
                </a:solidFill>
                <a:latin typeface="Lato"/>
                <a:ea typeface="Lato"/>
                <a:cs typeface="Lato"/>
                <a:sym typeface="Lato"/>
              </a:rPr>
              <a:t>IHO</a:t>
            </a:r>
            <a:r>
              <a:rPr lang="en-US" sz="2400" b="1" dirty="0">
                <a:solidFill>
                  <a:srgbClr val="002060"/>
                </a:solidFill>
                <a:latin typeface="Lato"/>
                <a:ea typeface="Lato"/>
                <a:cs typeface="Lato"/>
                <a:sym typeface="Lato"/>
              </a:rPr>
              <a:t>  Federated Marine Spatial Data Pilot</a:t>
            </a:r>
            <a:r>
              <a:rPr lang="en-US" sz="2400" dirty="0">
                <a:solidFill>
                  <a:srgbClr val="002060"/>
                </a:solidFill>
                <a:latin typeface="Lato"/>
                <a:ea typeface="Lato"/>
                <a:cs typeface="Lato"/>
                <a:sym typeface="Lato"/>
              </a:rPr>
              <a:t>|</a:t>
            </a:r>
            <a:endParaRPr lang="en-US" sz="2400" b="1" dirty="0">
              <a:solidFill>
                <a:srgbClr val="002060"/>
              </a:solidFill>
              <a:latin typeface="Lato"/>
              <a:ea typeface="Lato"/>
              <a:cs typeface="Lato"/>
              <a:sym typeface="Lato"/>
            </a:endParaRPr>
          </a:p>
          <a:p>
            <a:pPr marL="0" marR="0" lvl="0" indent="0" rtl="0">
              <a:lnSpc>
                <a:spcPct val="171875"/>
              </a:lnSpc>
              <a:spcBef>
                <a:spcPts val="0"/>
              </a:spcBef>
              <a:spcAft>
                <a:spcPts val="0"/>
              </a:spcAft>
              <a:buNone/>
            </a:pPr>
            <a:r>
              <a:rPr lang="en-US" sz="2000" b="1" dirty="0">
                <a:solidFill>
                  <a:srgbClr val="002060"/>
                </a:solidFill>
                <a:latin typeface="Lato"/>
                <a:sym typeface="Lato"/>
              </a:rPr>
              <a:t>Connecting Land, Sea and Nations</a:t>
            </a:r>
          </a:p>
          <a:p>
            <a:pPr marL="0" marR="0" lvl="0" indent="0" rtl="0">
              <a:lnSpc>
                <a:spcPct val="171875"/>
              </a:lnSpc>
              <a:spcBef>
                <a:spcPts val="0"/>
              </a:spcBef>
              <a:spcAft>
                <a:spcPts val="0"/>
              </a:spcAft>
              <a:buNone/>
            </a:pPr>
            <a:r>
              <a:rPr lang="en-US" sz="2000" b="1" dirty="0">
                <a:solidFill>
                  <a:srgbClr val="002060"/>
                </a:solidFill>
                <a:latin typeface="Lato"/>
                <a:sym typeface="Lato"/>
              </a:rPr>
              <a:t>Trevor Taylor ( ttaylor@ogc.org)</a:t>
            </a:r>
            <a:endParaRPr sz="1050" dirty="0"/>
          </a:p>
        </p:txBody>
      </p:sp>
    </p:spTree>
  </p:cSld>
  <p:clrMapOvr>
    <a:masterClrMapping/>
  </p:clrMapOvr>
</p:sld>
</file>

<file path=ppt/theme/theme1.xml><?xml version="1.0" encoding="utf-8"?>
<a:theme xmlns:a="http://schemas.openxmlformats.org/drawingml/2006/main" name="Title Slid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What is OGC?">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What do our members valu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hank You">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5946</TotalTime>
  <Words>1434</Words>
  <Application>Microsoft Office PowerPoint</Application>
  <PresentationFormat>Widescreen</PresentationFormat>
  <Paragraphs>153</Paragraphs>
  <Slides>17</Slides>
  <Notes>14</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17</vt:i4>
      </vt:variant>
    </vt:vector>
  </HeadingPairs>
  <TitlesOfParts>
    <vt:vector size="26" baseType="lpstr">
      <vt:lpstr>Lato</vt:lpstr>
      <vt:lpstr>Arial</vt:lpstr>
      <vt:lpstr>Times New Roman</vt:lpstr>
      <vt:lpstr>Calibri</vt:lpstr>
      <vt:lpstr>Title Slide</vt:lpstr>
      <vt:lpstr>1_Custom Design</vt:lpstr>
      <vt:lpstr>What is OGC?</vt:lpstr>
      <vt:lpstr>What do our members value?</vt:lpstr>
      <vt:lpstr>Thank You</vt:lpstr>
      <vt:lpstr>PowerPoint Presentation</vt:lpstr>
      <vt:lpstr>PowerPoint Presentation</vt:lpstr>
      <vt:lpstr>PowerPoint Presentation</vt:lpstr>
      <vt:lpstr>IHO-OGC FMSDI Pilot</vt:lpstr>
      <vt:lpstr>OGC Marine DWG - Meeting</vt:lpstr>
      <vt:lpstr>118th OGC Member Meetings</vt:lpstr>
      <vt:lpstr>General Updates</vt:lpstr>
      <vt:lpstr>PowerPoint Presentation</vt:lpstr>
      <vt:lpstr>PowerPoint Presentation</vt:lpstr>
      <vt:lpstr>Agenda</vt:lpstr>
      <vt:lpstr>What is the FMSDI Pilot ?</vt:lpstr>
      <vt:lpstr>What are the Outcomes ?</vt:lpstr>
      <vt:lpstr>Why Sponsor?</vt:lpstr>
      <vt:lpstr>What is the Sponsorship Target ?</vt:lpstr>
      <vt:lpstr>Interested – What’s  Next ?</vt:lpstr>
      <vt:lpstr>Project Kick Off - What’s Next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Erick Felsey</dc:creator>
  <cp:lastModifiedBy>Leonel Manteigas</cp:lastModifiedBy>
  <cp:revision>25</cp:revision>
  <dcterms:created xsi:type="dcterms:W3CDTF">2020-04-17T22:01:33Z</dcterms:created>
  <dcterms:modified xsi:type="dcterms:W3CDTF">2021-03-18T07:55:39Z</dcterms:modified>
</cp:coreProperties>
</file>