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 id="2147485462" r:id="rId2"/>
  </p:sldMasterIdLst>
  <p:notesMasterIdLst>
    <p:notesMasterId r:id="rId10"/>
  </p:notesMasterIdLst>
  <p:handoutMasterIdLst>
    <p:handoutMasterId r:id="rId11"/>
  </p:handoutMasterIdLst>
  <p:sldIdLst>
    <p:sldId id="647" r:id="rId3"/>
    <p:sldId id="650" r:id="rId4"/>
    <p:sldId id="663" r:id="rId5"/>
    <p:sldId id="661" r:id="rId6"/>
    <p:sldId id="664" r:id="rId7"/>
    <p:sldId id="662" r:id="rId8"/>
    <p:sldId id="659" r:id="rId9"/>
  </p:sldIdLst>
  <p:sldSz cx="9906000" cy="6858000" type="A4"/>
  <p:notesSz cx="6805613" cy="9944100"/>
  <p:defaultTextStyle>
    <a:defPPr>
      <a:defRPr lang="de-DE"/>
    </a:defPPr>
    <a:lvl1pPr algn="ctr" rtl="0" eaLnBrk="0" fontAlgn="base" hangingPunct="0">
      <a:spcBef>
        <a:spcPct val="0"/>
      </a:spcBef>
      <a:spcAft>
        <a:spcPct val="0"/>
      </a:spcAft>
      <a:defRPr sz="1400" kern="1200">
        <a:solidFill>
          <a:srgbClr val="00538D"/>
        </a:solidFill>
        <a:latin typeface="Helvetica LT"/>
        <a:ea typeface="MS PGothic" pitchFamily="34" charset="-128"/>
        <a:cs typeface="+mn-cs"/>
      </a:defRPr>
    </a:lvl1pPr>
    <a:lvl2pPr marL="457200" algn="ctr" rtl="0" eaLnBrk="0" fontAlgn="base" hangingPunct="0">
      <a:spcBef>
        <a:spcPct val="0"/>
      </a:spcBef>
      <a:spcAft>
        <a:spcPct val="0"/>
      </a:spcAft>
      <a:defRPr sz="1400" kern="1200">
        <a:solidFill>
          <a:srgbClr val="00538D"/>
        </a:solidFill>
        <a:latin typeface="Helvetica LT"/>
        <a:ea typeface="MS PGothic" pitchFamily="34" charset="-128"/>
        <a:cs typeface="+mn-cs"/>
      </a:defRPr>
    </a:lvl2pPr>
    <a:lvl3pPr marL="914400" algn="ctr" rtl="0" eaLnBrk="0" fontAlgn="base" hangingPunct="0">
      <a:spcBef>
        <a:spcPct val="0"/>
      </a:spcBef>
      <a:spcAft>
        <a:spcPct val="0"/>
      </a:spcAft>
      <a:defRPr sz="1400" kern="1200">
        <a:solidFill>
          <a:srgbClr val="00538D"/>
        </a:solidFill>
        <a:latin typeface="Helvetica LT"/>
        <a:ea typeface="MS PGothic" pitchFamily="34" charset="-128"/>
        <a:cs typeface="+mn-cs"/>
      </a:defRPr>
    </a:lvl3pPr>
    <a:lvl4pPr marL="1371600" algn="ctr" rtl="0" eaLnBrk="0" fontAlgn="base" hangingPunct="0">
      <a:spcBef>
        <a:spcPct val="0"/>
      </a:spcBef>
      <a:spcAft>
        <a:spcPct val="0"/>
      </a:spcAft>
      <a:defRPr sz="1400" kern="1200">
        <a:solidFill>
          <a:srgbClr val="00538D"/>
        </a:solidFill>
        <a:latin typeface="Helvetica LT"/>
        <a:ea typeface="MS PGothic" pitchFamily="34" charset="-128"/>
        <a:cs typeface="+mn-cs"/>
      </a:defRPr>
    </a:lvl4pPr>
    <a:lvl5pPr marL="1828800" algn="ctr" rtl="0" eaLnBrk="0" fontAlgn="base" hangingPunct="0">
      <a:spcBef>
        <a:spcPct val="0"/>
      </a:spcBef>
      <a:spcAft>
        <a:spcPct val="0"/>
      </a:spcAft>
      <a:defRPr sz="1400" kern="1200">
        <a:solidFill>
          <a:srgbClr val="00538D"/>
        </a:solidFill>
        <a:latin typeface="Helvetica LT"/>
        <a:ea typeface="MS PGothic" pitchFamily="34" charset="-128"/>
        <a:cs typeface="+mn-cs"/>
      </a:defRPr>
    </a:lvl5pPr>
    <a:lvl6pPr marL="2286000" algn="l" defTabSz="914400" rtl="0" eaLnBrk="1" latinLnBrk="0" hangingPunct="1">
      <a:defRPr sz="1400" kern="1200">
        <a:solidFill>
          <a:srgbClr val="00538D"/>
        </a:solidFill>
        <a:latin typeface="Helvetica LT"/>
        <a:ea typeface="MS PGothic" pitchFamily="34" charset="-128"/>
        <a:cs typeface="+mn-cs"/>
      </a:defRPr>
    </a:lvl6pPr>
    <a:lvl7pPr marL="2743200" algn="l" defTabSz="914400" rtl="0" eaLnBrk="1" latinLnBrk="0" hangingPunct="1">
      <a:defRPr sz="1400" kern="1200">
        <a:solidFill>
          <a:srgbClr val="00538D"/>
        </a:solidFill>
        <a:latin typeface="Helvetica LT"/>
        <a:ea typeface="MS PGothic" pitchFamily="34" charset="-128"/>
        <a:cs typeface="+mn-cs"/>
      </a:defRPr>
    </a:lvl7pPr>
    <a:lvl8pPr marL="3200400" algn="l" defTabSz="914400" rtl="0" eaLnBrk="1" latinLnBrk="0" hangingPunct="1">
      <a:defRPr sz="1400" kern="1200">
        <a:solidFill>
          <a:srgbClr val="00538D"/>
        </a:solidFill>
        <a:latin typeface="Helvetica LT"/>
        <a:ea typeface="MS PGothic" pitchFamily="34" charset="-128"/>
        <a:cs typeface="+mn-cs"/>
      </a:defRPr>
    </a:lvl8pPr>
    <a:lvl9pPr marL="3657600" algn="l" defTabSz="914400" rtl="0" eaLnBrk="1" latinLnBrk="0" hangingPunct="1">
      <a:defRPr sz="1400" kern="1200">
        <a:solidFill>
          <a:srgbClr val="00538D"/>
        </a:solidFill>
        <a:latin typeface="Helvetica LT"/>
        <a:ea typeface="MS PGothic" pitchFamily="34" charset="-128"/>
        <a:cs typeface="+mn-cs"/>
      </a:defRPr>
    </a:lvl9pPr>
  </p:defaultTextStyle>
  <p:extLst>
    <p:ext uri="{EFAFB233-063F-42B5-8137-9DF3F51BA10A}">
      <p15:sldGuideLst xmlns:p15="http://schemas.microsoft.com/office/powerpoint/2012/main">
        <p15:guide id="1" orient="horz" pos="935">
          <p15:clr>
            <a:srgbClr val="A4A3A4"/>
          </p15:clr>
        </p15:guide>
        <p15:guide id="2" pos="398">
          <p15:clr>
            <a:srgbClr val="A4A3A4"/>
          </p15:clr>
        </p15:guide>
      </p15:sldGuideLst>
    </p:ext>
    <p:ext uri="{2D200454-40CA-4A62-9FC3-DE9A4176ACB9}">
      <p15:notesGuideLst xmlns:p15="http://schemas.microsoft.com/office/powerpoint/2012/main">
        <p15:guide id="1" orient="horz" pos="3132">
          <p15:clr>
            <a:srgbClr val="A4A3A4"/>
          </p15:clr>
        </p15:guide>
        <p15:guide id="2" pos="214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38D"/>
    <a:srgbClr val="000066"/>
    <a:srgbClr val="00216A"/>
    <a:srgbClr val="032B67"/>
    <a:srgbClr val="005C9A"/>
    <a:srgbClr val="FFCC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785" autoAdjust="0"/>
    <p:restoredTop sz="94660"/>
  </p:normalViewPr>
  <p:slideViewPr>
    <p:cSldViewPr showGuides="1">
      <p:cViewPr varScale="1">
        <p:scale>
          <a:sx n="131" d="100"/>
          <a:sy n="131" d="100"/>
        </p:scale>
        <p:origin x="726" y="126"/>
      </p:cViewPr>
      <p:guideLst>
        <p:guide orient="horz" pos="935"/>
        <p:guide pos="398"/>
      </p:guideLst>
    </p:cSldViewPr>
  </p:slideViewPr>
  <p:outlineViewPr>
    <p:cViewPr>
      <p:scale>
        <a:sx n="33" d="100"/>
        <a:sy n="33" d="100"/>
      </p:scale>
      <p:origin x="0" y="12512"/>
    </p:cViewPr>
  </p:outlineViewPr>
  <p:notesTextViewPr>
    <p:cViewPr>
      <p:scale>
        <a:sx n="1" d="1"/>
        <a:sy n="1" d="1"/>
      </p:scale>
      <p:origin x="0" y="0"/>
    </p:cViewPr>
  </p:notesTextViewPr>
  <p:sorterViewPr>
    <p:cViewPr>
      <p:scale>
        <a:sx n="100" d="100"/>
        <a:sy n="100" d="100"/>
      </p:scale>
      <p:origin x="0" y="0"/>
    </p:cViewPr>
  </p:sorterViewPr>
  <p:notesViewPr>
    <p:cSldViewPr showGuides="1">
      <p:cViewPr>
        <p:scale>
          <a:sx n="100" d="100"/>
          <a:sy n="100" d="100"/>
        </p:scale>
        <p:origin x="-1602" y="1158"/>
      </p:cViewPr>
      <p:guideLst>
        <p:guide orient="horz" pos="3132"/>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1" y="0"/>
            <a:ext cx="2949575" cy="49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025" tIns="47511" rIns="95025" bIns="47511" numCol="1" anchor="t" anchorCtr="0" compatLnSpc="1">
            <a:prstTxWarp prst="textNoShape">
              <a:avLst/>
            </a:prstTxWarp>
          </a:bodyPr>
          <a:lstStyle>
            <a:lvl1pPr algn="l" defTabSz="950558">
              <a:defRPr sz="1300">
                <a:solidFill>
                  <a:srgbClr val="00216A"/>
                </a:solidFill>
                <a:latin typeface="Helvetica" pitchFamily="34" charset="0"/>
                <a:ea typeface="+mn-ea"/>
                <a:cs typeface="+mn-cs"/>
              </a:defRPr>
            </a:lvl1pPr>
          </a:lstStyle>
          <a:p>
            <a:pPr>
              <a:defRPr/>
            </a:pPr>
            <a:endParaRPr lang="en-GB"/>
          </a:p>
        </p:txBody>
      </p:sp>
      <p:sp>
        <p:nvSpPr>
          <p:cNvPr id="14339" name="Rectangle 3"/>
          <p:cNvSpPr>
            <a:spLocks noGrp="1" noChangeArrowheads="1"/>
          </p:cNvSpPr>
          <p:nvPr>
            <p:ph type="dt" sz="quarter" idx="1"/>
          </p:nvPr>
        </p:nvSpPr>
        <p:spPr bwMode="auto">
          <a:xfrm>
            <a:off x="3856039" y="0"/>
            <a:ext cx="2949575" cy="49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025" tIns="47511" rIns="95025" bIns="47511" numCol="1" anchor="t" anchorCtr="0" compatLnSpc="1">
            <a:prstTxWarp prst="textNoShape">
              <a:avLst/>
            </a:prstTxWarp>
          </a:bodyPr>
          <a:lstStyle>
            <a:lvl1pPr algn="r" defTabSz="950558">
              <a:defRPr sz="1300">
                <a:solidFill>
                  <a:srgbClr val="00216A"/>
                </a:solidFill>
                <a:latin typeface="Helvetica" pitchFamily="34" charset="0"/>
                <a:ea typeface="+mn-ea"/>
                <a:cs typeface="+mn-cs"/>
              </a:defRPr>
            </a:lvl1pPr>
          </a:lstStyle>
          <a:p>
            <a:pPr>
              <a:defRPr/>
            </a:pPr>
            <a:endParaRPr lang="en-GB"/>
          </a:p>
        </p:txBody>
      </p:sp>
      <p:sp>
        <p:nvSpPr>
          <p:cNvPr id="14340" name="Rectangle 4"/>
          <p:cNvSpPr>
            <a:spLocks noGrp="1" noChangeArrowheads="1"/>
          </p:cNvSpPr>
          <p:nvPr>
            <p:ph type="ftr" sz="quarter" idx="2"/>
          </p:nvPr>
        </p:nvSpPr>
        <p:spPr bwMode="auto">
          <a:xfrm>
            <a:off x="1" y="9445626"/>
            <a:ext cx="2949575" cy="49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025" tIns="47511" rIns="95025" bIns="47511" numCol="1" anchor="b" anchorCtr="0" compatLnSpc="1">
            <a:prstTxWarp prst="textNoShape">
              <a:avLst/>
            </a:prstTxWarp>
          </a:bodyPr>
          <a:lstStyle>
            <a:lvl1pPr algn="l" defTabSz="950558">
              <a:defRPr sz="1300">
                <a:solidFill>
                  <a:srgbClr val="00216A"/>
                </a:solidFill>
                <a:latin typeface="Helvetica" pitchFamily="34" charset="0"/>
                <a:ea typeface="+mn-ea"/>
                <a:cs typeface="+mn-cs"/>
              </a:defRPr>
            </a:lvl1pPr>
          </a:lstStyle>
          <a:p>
            <a:pPr>
              <a:defRPr/>
            </a:pPr>
            <a:endParaRPr lang="en-GB"/>
          </a:p>
        </p:txBody>
      </p:sp>
      <p:sp>
        <p:nvSpPr>
          <p:cNvPr id="14341" name="Rectangle 5"/>
          <p:cNvSpPr>
            <a:spLocks noGrp="1" noChangeArrowheads="1"/>
          </p:cNvSpPr>
          <p:nvPr>
            <p:ph type="sldNum" sz="quarter" idx="3"/>
          </p:nvPr>
        </p:nvSpPr>
        <p:spPr bwMode="auto">
          <a:xfrm>
            <a:off x="3856039" y="9445626"/>
            <a:ext cx="2949575" cy="49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025" tIns="47511" rIns="95025" bIns="47511" numCol="1" anchor="b" anchorCtr="0" compatLnSpc="1">
            <a:prstTxWarp prst="textNoShape">
              <a:avLst/>
            </a:prstTxWarp>
          </a:bodyPr>
          <a:lstStyle>
            <a:lvl1pPr algn="r" defTabSz="949173">
              <a:defRPr sz="1300">
                <a:solidFill>
                  <a:srgbClr val="00216A"/>
                </a:solidFill>
                <a:latin typeface="Helvetica" pitchFamily="2" charset="0"/>
                <a:ea typeface="ＭＳ Ｐゴシック" pitchFamily="34" charset="-128"/>
              </a:defRPr>
            </a:lvl1pPr>
          </a:lstStyle>
          <a:p>
            <a:pPr>
              <a:defRPr/>
            </a:pPr>
            <a:fld id="{8E8F4C09-DDB8-4016-A5A5-B0E76A7AF1DC}" type="slidenum">
              <a:rPr lang="en-GB"/>
              <a:pPr>
                <a:defRPr/>
              </a:pPr>
              <a:t>‹Nr.›</a:t>
            </a:fld>
            <a:endParaRPr lang="en-GB"/>
          </a:p>
        </p:txBody>
      </p:sp>
    </p:spTree>
    <p:extLst>
      <p:ext uri="{BB962C8B-B14F-4D97-AF65-F5344CB8AC3E}">
        <p14:creationId xmlns:p14="http://schemas.microsoft.com/office/powerpoint/2010/main" val="423197300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1026"/>
          <p:cNvSpPr>
            <a:spLocks noGrp="1" noChangeArrowheads="1"/>
          </p:cNvSpPr>
          <p:nvPr>
            <p:ph type="hdr" sz="quarter"/>
          </p:nvPr>
        </p:nvSpPr>
        <p:spPr bwMode="auto">
          <a:xfrm>
            <a:off x="1" y="0"/>
            <a:ext cx="2949575" cy="49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025" tIns="47511" rIns="95025" bIns="47511" numCol="1" anchor="t" anchorCtr="0" compatLnSpc="1">
            <a:prstTxWarp prst="textNoShape">
              <a:avLst/>
            </a:prstTxWarp>
          </a:bodyPr>
          <a:lstStyle>
            <a:lvl1pPr algn="l" defTabSz="950558">
              <a:defRPr sz="1300">
                <a:solidFill>
                  <a:srgbClr val="00216A"/>
                </a:solidFill>
                <a:latin typeface="Helvetica" pitchFamily="34" charset="0"/>
                <a:ea typeface="+mn-ea"/>
                <a:cs typeface="+mn-cs"/>
              </a:defRPr>
            </a:lvl1pPr>
          </a:lstStyle>
          <a:p>
            <a:pPr>
              <a:defRPr/>
            </a:pPr>
            <a:endParaRPr lang="en-GB"/>
          </a:p>
        </p:txBody>
      </p:sp>
      <p:sp>
        <p:nvSpPr>
          <p:cNvPr id="16387" name="Rectangle 1027"/>
          <p:cNvSpPr>
            <a:spLocks noGrp="1" noChangeArrowheads="1"/>
          </p:cNvSpPr>
          <p:nvPr>
            <p:ph type="dt" idx="1"/>
          </p:nvPr>
        </p:nvSpPr>
        <p:spPr bwMode="auto">
          <a:xfrm>
            <a:off x="3856039" y="0"/>
            <a:ext cx="2949575" cy="49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025" tIns="47511" rIns="95025" bIns="47511" numCol="1" anchor="t" anchorCtr="0" compatLnSpc="1">
            <a:prstTxWarp prst="textNoShape">
              <a:avLst/>
            </a:prstTxWarp>
          </a:bodyPr>
          <a:lstStyle>
            <a:lvl1pPr algn="r" defTabSz="950558">
              <a:defRPr sz="1300">
                <a:solidFill>
                  <a:srgbClr val="00216A"/>
                </a:solidFill>
                <a:latin typeface="Helvetica" pitchFamily="34" charset="0"/>
                <a:ea typeface="+mn-ea"/>
                <a:cs typeface="+mn-cs"/>
              </a:defRPr>
            </a:lvl1pPr>
          </a:lstStyle>
          <a:p>
            <a:pPr>
              <a:defRPr/>
            </a:pPr>
            <a:endParaRPr lang="en-GB"/>
          </a:p>
        </p:txBody>
      </p:sp>
      <p:sp>
        <p:nvSpPr>
          <p:cNvPr id="33796" name="Rectangle 1028"/>
          <p:cNvSpPr>
            <a:spLocks noGrp="1" noRot="1" noChangeAspect="1" noChangeArrowheads="1" noTextEdit="1"/>
          </p:cNvSpPr>
          <p:nvPr>
            <p:ph type="sldImg" idx="2"/>
          </p:nvPr>
        </p:nvSpPr>
        <p:spPr bwMode="auto">
          <a:xfrm>
            <a:off x="708025" y="746125"/>
            <a:ext cx="5389563" cy="373062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53640926-AAD7-44D8-BBD7-CCE9431645EC}">
              <a14:shadowObscured xmlns:a14="http://schemas.microsoft.com/office/drawing/2010/main" val="1"/>
            </a:ext>
          </a:extLst>
        </p:spPr>
      </p:sp>
      <p:sp>
        <p:nvSpPr>
          <p:cNvPr id="16389" name="Rectangle 1029"/>
          <p:cNvSpPr>
            <a:spLocks noGrp="1" noChangeArrowheads="1"/>
          </p:cNvSpPr>
          <p:nvPr>
            <p:ph type="body" sz="quarter" idx="3"/>
          </p:nvPr>
        </p:nvSpPr>
        <p:spPr bwMode="auto">
          <a:xfrm>
            <a:off x="906464" y="4724401"/>
            <a:ext cx="4992687" cy="447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025" tIns="47511" rIns="95025" bIns="47511" numCol="1" anchor="t" anchorCtr="0" compatLnSpc="1">
            <a:prstTxWarp prst="textNoShape">
              <a:avLst/>
            </a:prstTxWarp>
          </a:bodyPr>
          <a:lstStyle/>
          <a:p>
            <a:pPr lvl="0"/>
            <a:r>
              <a:rPr lang="de-DE" noProof="0" smtClean="0"/>
              <a:t>Klicken Sie, um die Formate des Vorlagentextes zu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16390" name="Rectangle 1030"/>
          <p:cNvSpPr>
            <a:spLocks noGrp="1" noChangeArrowheads="1"/>
          </p:cNvSpPr>
          <p:nvPr>
            <p:ph type="ftr" sz="quarter" idx="4"/>
          </p:nvPr>
        </p:nvSpPr>
        <p:spPr bwMode="auto">
          <a:xfrm>
            <a:off x="1" y="9445626"/>
            <a:ext cx="2949575" cy="49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025" tIns="47511" rIns="95025" bIns="47511" numCol="1" anchor="b" anchorCtr="0" compatLnSpc="1">
            <a:prstTxWarp prst="textNoShape">
              <a:avLst/>
            </a:prstTxWarp>
          </a:bodyPr>
          <a:lstStyle>
            <a:lvl1pPr algn="l" defTabSz="950558">
              <a:defRPr sz="1300">
                <a:solidFill>
                  <a:srgbClr val="00216A"/>
                </a:solidFill>
                <a:latin typeface="Helvetica" pitchFamily="34" charset="0"/>
                <a:ea typeface="+mn-ea"/>
                <a:cs typeface="+mn-cs"/>
              </a:defRPr>
            </a:lvl1pPr>
          </a:lstStyle>
          <a:p>
            <a:pPr>
              <a:defRPr/>
            </a:pPr>
            <a:endParaRPr lang="en-GB"/>
          </a:p>
        </p:txBody>
      </p:sp>
      <p:sp>
        <p:nvSpPr>
          <p:cNvPr id="16391" name="Rectangle 1031"/>
          <p:cNvSpPr>
            <a:spLocks noGrp="1" noChangeArrowheads="1"/>
          </p:cNvSpPr>
          <p:nvPr>
            <p:ph type="sldNum" sz="quarter" idx="5"/>
          </p:nvPr>
        </p:nvSpPr>
        <p:spPr bwMode="auto">
          <a:xfrm>
            <a:off x="3856039" y="9445626"/>
            <a:ext cx="2949575" cy="49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025" tIns="47511" rIns="95025" bIns="47511" numCol="1" anchor="b" anchorCtr="0" compatLnSpc="1">
            <a:prstTxWarp prst="textNoShape">
              <a:avLst/>
            </a:prstTxWarp>
          </a:bodyPr>
          <a:lstStyle>
            <a:lvl1pPr algn="r" defTabSz="949173">
              <a:defRPr sz="1300">
                <a:solidFill>
                  <a:srgbClr val="00216A"/>
                </a:solidFill>
                <a:latin typeface="Helvetica" pitchFamily="2" charset="0"/>
                <a:ea typeface="ＭＳ Ｐゴシック" pitchFamily="34" charset="-128"/>
              </a:defRPr>
            </a:lvl1pPr>
          </a:lstStyle>
          <a:p>
            <a:pPr>
              <a:defRPr/>
            </a:pPr>
            <a:fld id="{4E03F556-94EE-48DA-B80D-AFB75D069655}" type="slidenum">
              <a:rPr lang="en-GB"/>
              <a:pPr>
                <a:defRPr/>
              </a:pPr>
              <a:t>‹Nr.›</a:t>
            </a:fld>
            <a:endParaRPr lang="en-GB"/>
          </a:p>
        </p:txBody>
      </p:sp>
    </p:spTree>
    <p:extLst>
      <p:ext uri="{BB962C8B-B14F-4D97-AF65-F5344CB8AC3E}">
        <p14:creationId xmlns:p14="http://schemas.microsoft.com/office/powerpoint/2010/main" val="75941039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rgbClr val="00216A"/>
        </a:solidFill>
        <a:latin typeface="Helvetica" pitchFamily="34" charset="0"/>
        <a:ea typeface="MS PGothic" pitchFamily="34" charset="-128"/>
        <a:cs typeface="ＭＳ Ｐゴシック" charset="0"/>
      </a:defRPr>
    </a:lvl1pPr>
    <a:lvl2pPr marL="457200" algn="l" rtl="0" eaLnBrk="0" fontAlgn="base" hangingPunct="0">
      <a:spcBef>
        <a:spcPct val="30000"/>
      </a:spcBef>
      <a:spcAft>
        <a:spcPct val="0"/>
      </a:spcAft>
      <a:defRPr sz="1200" kern="1200">
        <a:solidFill>
          <a:srgbClr val="00216A"/>
        </a:solidFill>
        <a:latin typeface="Helvetica" pitchFamily="34" charset="0"/>
        <a:ea typeface="MS PGothic" pitchFamily="34" charset="-128"/>
        <a:cs typeface="+mn-cs"/>
      </a:defRPr>
    </a:lvl2pPr>
    <a:lvl3pPr marL="914400" algn="l" rtl="0" eaLnBrk="0" fontAlgn="base" hangingPunct="0">
      <a:spcBef>
        <a:spcPct val="30000"/>
      </a:spcBef>
      <a:spcAft>
        <a:spcPct val="0"/>
      </a:spcAft>
      <a:defRPr sz="1200" kern="1200">
        <a:solidFill>
          <a:srgbClr val="00216A"/>
        </a:solidFill>
        <a:latin typeface="Helvetica" pitchFamily="34" charset="0"/>
        <a:ea typeface="MS PGothic" pitchFamily="34" charset="-128"/>
        <a:cs typeface="+mn-cs"/>
      </a:defRPr>
    </a:lvl3pPr>
    <a:lvl4pPr marL="1371600" algn="l" rtl="0" eaLnBrk="0" fontAlgn="base" hangingPunct="0">
      <a:spcBef>
        <a:spcPct val="30000"/>
      </a:spcBef>
      <a:spcAft>
        <a:spcPct val="0"/>
      </a:spcAft>
      <a:defRPr sz="1200" kern="1200">
        <a:solidFill>
          <a:srgbClr val="00216A"/>
        </a:solidFill>
        <a:latin typeface="Helvetica" pitchFamily="34" charset="0"/>
        <a:ea typeface="MS PGothic" pitchFamily="34" charset="-128"/>
        <a:cs typeface="+mn-cs"/>
      </a:defRPr>
    </a:lvl4pPr>
    <a:lvl5pPr marL="1828800" algn="l" rtl="0" eaLnBrk="0" fontAlgn="base" hangingPunct="0">
      <a:spcBef>
        <a:spcPct val="30000"/>
      </a:spcBef>
      <a:spcAft>
        <a:spcPct val="0"/>
      </a:spcAft>
      <a:defRPr sz="1200" kern="1200">
        <a:solidFill>
          <a:srgbClr val="00216A"/>
        </a:solidFill>
        <a:latin typeface="Helvetica" pitchFamily="34" charset="0"/>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Master" Target="../slideMasters/slideMaster1.xml"/><Relationship Id="rId1" Type="http://schemas.openxmlformats.org/officeDocument/2006/relationships/vmlDrawing" Target="../drawings/vmlDrawing1.vml"/><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Master" Target="../slideMasters/slideMaster2.xml"/><Relationship Id="rId1" Type="http://schemas.openxmlformats.org/officeDocument/2006/relationships/vmlDrawing" Target="../drawings/vmlDrawing2.vml"/><Relationship Id="rId5" Type="http://schemas.openxmlformats.org/officeDocument/2006/relationships/image" Target="../media/image2.emf"/><Relationship Id="rId4" Type="http://schemas.openxmlformats.org/officeDocument/2006/relationships/oleObject" Target="../embeddings/oleObject2.bin"/></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bg>
      <p:bgPr>
        <a:blipFill dpi="0" rotWithShape="1">
          <a:blip r:embed="rId3">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740532" y="2420888"/>
            <a:ext cx="8420100" cy="792088"/>
          </a:xfrm>
        </p:spPr>
        <p:txBody>
          <a:bodyPr>
            <a:noAutofit/>
          </a:bodyPr>
          <a:lstStyle>
            <a:lvl1pPr>
              <a:defRPr sz="2800" b="1">
                <a:solidFill>
                  <a:srgbClr val="00528D"/>
                </a:solidFill>
                <a:latin typeface="Arial" pitchFamily="34" charset="0"/>
                <a:cs typeface="Arial" pitchFamily="34" charset="0"/>
              </a:defRPr>
            </a:lvl1pPr>
          </a:lstStyle>
          <a:p>
            <a:r>
              <a:rPr lang="de-DE" smtClean="0"/>
              <a:t>Titelmasterformat durch Klicken bearbeiten</a:t>
            </a:r>
            <a:endParaRPr lang="de-DE" dirty="0"/>
          </a:p>
        </p:txBody>
      </p:sp>
      <p:sp>
        <p:nvSpPr>
          <p:cNvPr id="3" name="Untertitel 2"/>
          <p:cNvSpPr>
            <a:spLocks noGrp="1"/>
          </p:cNvSpPr>
          <p:nvPr>
            <p:ph type="subTitle" idx="1"/>
          </p:nvPr>
        </p:nvSpPr>
        <p:spPr>
          <a:xfrm>
            <a:off x="1520619" y="5805264"/>
            <a:ext cx="6934200" cy="456456"/>
          </a:xfrm>
        </p:spPr>
        <p:txBody>
          <a:bodyPr>
            <a:normAutofit/>
          </a:bodyPr>
          <a:lstStyle>
            <a:lvl1pPr marL="0" indent="0" algn="ctr">
              <a:buNone/>
              <a:defRPr sz="1400" b="1">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dirty="0"/>
          </a:p>
        </p:txBody>
      </p:sp>
      <p:sp>
        <p:nvSpPr>
          <p:cNvPr id="4" name="Datumsplatzhalter 3"/>
          <p:cNvSpPr>
            <a:spLocks noGrp="1"/>
          </p:cNvSpPr>
          <p:nvPr>
            <p:ph type="dt" sz="half" idx="10"/>
          </p:nvPr>
        </p:nvSpPr>
        <p:spPr/>
        <p:txBody>
          <a:bodyPr/>
          <a:lstStyle/>
          <a:p>
            <a:endParaRPr lang="de-DE"/>
          </a:p>
        </p:txBody>
      </p:sp>
      <p:sp>
        <p:nvSpPr>
          <p:cNvPr id="6" name="Foliennummernplatzhalter 5"/>
          <p:cNvSpPr>
            <a:spLocks noGrp="1"/>
          </p:cNvSpPr>
          <p:nvPr>
            <p:ph type="sldNum" sz="quarter" idx="12"/>
          </p:nvPr>
        </p:nvSpPr>
        <p:spPr/>
        <p:txBody>
          <a:bodyPr/>
          <a:lstStyle/>
          <a:p>
            <a:r>
              <a:rPr lang="de-DE" dirty="0" smtClean="0"/>
              <a:t>Seite </a:t>
            </a:r>
            <a:fld id="{1B8B127F-5246-4E34-A79E-2E74CF3455E6}" type="slidenum">
              <a:rPr lang="de-DE" smtClean="0"/>
              <a:pPr/>
              <a:t>‹Nr.›</a:t>
            </a:fld>
            <a:endParaRPr lang="de-DE" dirty="0"/>
          </a:p>
        </p:txBody>
      </p:sp>
      <p:graphicFrame>
        <p:nvGraphicFramePr>
          <p:cNvPr id="7" name="Objekt 6"/>
          <p:cNvGraphicFramePr>
            <a:graphicFrameLocks noChangeAspect="1"/>
          </p:cNvGraphicFramePr>
          <p:nvPr userDrawn="1"/>
        </p:nvGraphicFramePr>
        <p:xfrm>
          <a:off x="0" y="4098925"/>
          <a:ext cx="9906000" cy="1130300"/>
        </p:xfrm>
        <a:graphic>
          <a:graphicData uri="http://schemas.openxmlformats.org/presentationml/2006/ole">
            <mc:AlternateContent xmlns:mc="http://schemas.openxmlformats.org/markup-compatibility/2006">
              <mc:Choice xmlns:v="urn:schemas-microsoft-com:vml" Requires="v">
                <p:oleObj spid="_x0000_s1050" name="Acrobat Document" r:id="rId4" imgW="10789560" imgH="1167480" progId="AcroExch.Document.DC">
                  <p:embed/>
                </p:oleObj>
              </mc:Choice>
              <mc:Fallback>
                <p:oleObj name="Acrobat Document" r:id="rId4" imgW="10789560" imgH="1167480" progId="AcroExch.Document.DC">
                  <p:embed/>
                  <p:pic>
                    <p:nvPicPr>
                      <p:cNvPr id="0" name="Objek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098925"/>
                        <a:ext cx="9906000"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93893345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SH Vorlage">
    <p:spTree>
      <p:nvGrpSpPr>
        <p:cNvPr id="1" name=""/>
        <p:cNvGrpSpPr/>
        <p:nvPr/>
      </p:nvGrpSpPr>
      <p:grpSpPr>
        <a:xfrm>
          <a:off x="0" y="0"/>
          <a:ext cx="0" cy="0"/>
          <a:chOff x="0" y="0"/>
          <a:chExt cx="0" cy="0"/>
        </a:xfrm>
      </p:grpSpPr>
      <p:cxnSp>
        <p:nvCxnSpPr>
          <p:cNvPr id="4" name="Gerade Verbindung 3"/>
          <p:cNvCxnSpPr>
            <a:cxnSpLocks noChangeShapeType="1"/>
          </p:cNvCxnSpPr>
          <p:nvPr userDrawn="1"/>
        </p:nvCxnSpPr>
        <p:spPr bwMode="auto">
          <a:xfrm>
            <a:off x="0" y="1196975"/>
            <a:ext cx="8408988" cy="0"/>
          </a:xfrm>
          <a:prstGeom prst="line">
            <a:avLst/>
          </a:prstGeom>
          <a:noFill/>
          <a:ln w="34925">
            <a:solidFill>
              <a:srgbClr val="005C9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cxnSp>
      <p:cxnSp>
        <p:nvCxnSpPr>
          <p:cNvPr id="5" name="Gerade Verbindung 4"/>
          <p:cNvCxnSpPr>
            <a:cxnSpLocks noChangeShapeType="1"/>
          </p:cNvCxnSpPr>
          <p:nvPr userDrawn="1"/>
        </p:nvCxnSpPr>
        <p:spPr bwMode="auto">
          <a:xfrm>
            <a:off x="0" y="6165850"/>
            <a:ext cx="9906000" cy="0"/>
          </a:xfrm>
          <a:prstGeom prst="line">
            <a:avLst/>
          </a:prstGeom>
          <a:noFill/>
          <a:ln w="34925">
            <a:solidFill>
              <a:srgbClr val="005C9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cxnSp>
      <p:sp>
        <p:nvSpPr>
          <p:cNvPr id="2" name="Titel 1"/>
          <p:cNvSpPr>
            <a:spLocks noGrp="1"/>
          </p:cNvSpPr>
          <p:nvPr>
            <p:ph type="title"/>
          </p:nvPr>
        </p:nvSpPr>
        <p:spPr/>
        <p:txBody>
          <a:bodyPr/>
          <a:lstStyle>
            <a:lvl1pPr>
              <a:defRPr b="1">
                <a:latin typeface="Arial" pitchFamily="34" charset="0"/>
                <a:cs typeface="Arial" pitchFamily="34" charset="0"/>
              </a:defRPr>
            </a:lvl1pPr>
          </a:lstStyle>
          <a:p>
            <a:r>
              <a:rPr lang="de-DE" smtClean="0"/>
              <a:t>Titelmasterformat durch Klicken bearbeiten</a:t>
            </a:r>
            <a:endParaRPr lang="en-US" dirty="0"/>
          </a:p>
        </p:txBody>
      </p:sp>
      <p:sp>
        <p:nvSpPr>
          <p:cNvPr id="3" name="Inhaltsplatzhalter 2"/>
          <p:cNvSpPr>
            <a:spLocks noGrp="1"/>
          </p:cNvSpPr>
          <p:nvPr>
            <p:ph idx="1"/>
          </p:nvPr>
        </p:nvSpPr>
        <p:spPr>
          <a:xfrm>
            <a:off x="685801" y="1981200"/>
            <a:ext cx="5563344" cy="1754326"/>
          </a:xfrm>
        </p:spPr>
        <p:txBody>
          <a:bodyPr/>
          <a:lstStyle>
            <a:lvl1pPr>
              <a:defRPr sz="2400">
                <a:latin typeface="Arial" pitchFamily="34" charset="0"/>
                <a:cs typeface="Arial" pitchFamily="34" charset="0"/>
              </a:defRPr>
            </a:lvl1pPr>
            <a:lvl2pPr marL="742950" indent="-285750">
              <a:buFont typeface="Arial" pitchFamily="34" charset="0"/>
              <a:buChar char="•"/>
              <a:defRPr sz="2000" baseline="0">
                <a:latin typeface="Arial" pitchFamily="34" charset="0"/>
                <a:cs typeface="Arial" pitchFamily="34" charset="0"/>
              </a:defRPr>
            </a:lvl2pPr>
            <a:lvl3pPr>
              <a:buSzPct val="75000"/>
              <a:defRPr sz="1800">
                <a:latin typeface="Arial" pitchFamily="34" charset="0"/>
                <a:cs typeface="Arial" pitchFamily="34" charset="0"/>
              </a:defRPr>
            </a:lvl3pPr>
            <a:lvl4pPr marL="1600200" indent="-228600">
              <a:buSzPct val="75000"/>
              <a:buFont typeface="Arial" pitchFamily="34" charset="0"/>
              <a:buChar char="‒"/>
              <a:defRPr>
                <a:solidFill>
                  <a:srgbClr val="00538D"/>
                </a:solidFill>
                <a:latin typeface="Arial" pitchFamily="34" charset="0"/>
                <a:cs typeface="Arial" pitchFamily="34" charset="0"/>
              </a:defRPr>
            </a:lvl4pPr>
            <a:lvl5pPr marL="2057400" indent="-228600">
              <a:buSzPct val="75000"/>
              <a:buFont typeface="Arial" pitchFamily="34" charset="0"/>
              <a:buChar char="‒"/>
              <a:defRPr>
                <a:solidFill>
                  <a:srgbClr val="00538D"/>
                </a:solidFill>
                <a:latin typeface="Arial" pitchFamily="34" charset="0"/>
                <a:cs typeface="Arial" pitchFamily="34" charset="0"/>
              </a:defRPr>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9" name="Bildplatzhalter 8"/>
          <p:cNvSpPr>
            <a:spLocks noGrp="1"/>
          </p:cNvSpPr>
          <p:nvPr>
            <p:ph type="pic" sz="quarter" idx="11"/>
          </p:nvPr>
        </p:nvSpPr>
        <p:spPr>
          <a:xfrm>
            <a:off x="7833320" y="2060575"/>
            <a:ext cx="1728193" cy="1584449"/>
          </a:xfrm>
        </p:spPr>
        <p:txBody>
          <a:bodyPr/>
          <a:lstStyle/>
          <a:p>
            <a:r>
              <a:rPr lang="de-DE" smtClean="0"/>
              <a:t>Bild durch Klicken auf Symbol hinzufügen</a:t>
            </a:r>
            <a:endParaRPr lang="en-US"/>
          </a:p>
        </p:txBody>
      </p:sp>
      <p:sp>
        <p:nvSpPr>
          <p:cNvPr id="10" name="Bildplatzhalter 8"/>
          <p:cNvSpPr>
            <a:spLocks noGrp="1"/>
          </p:cNvSpPr>
          <p:nvPr>
            <p:ph type="pic" sz="quarter" idx="12"/>
          </p:nvPr>
        </p:nvSpPr>
        <p:spPr>
          <a:xfrm>
            <a:off x="7833320" y="4077073"/>
            <a:ext cx="1728193" cy="1656184"/>
          </a:xfrm>
        </p:spPr>
        <p:txBody>
          <a:bodyPr/>
          <a:lstStyle/>
          <a:p>
            <a:r>
              <a:rPr lang="de-DE" smtClean="0"/>
              <a:t>Bild durch Klicken auf Symbol hinzufügen</a:t>
            </a:r>
            <a:endParaRPr lang="en-US"/>
          </a:p>
        </p:txBody>
      </p:sp>
      <p:sp>
        <p:nvSpPr>
          <p:cNvPr id="14" name="Datumsplatzhalter 13"/>
          <p:cNvSpPr>
            <a:spLocks noGrp="1"/>
          </p:cNvSpPr>
          <p:nvPr>
            <p:ph type="dt" sz="half" idx="13"/>
          </p:nvPr>
        </p:nvSpPr>
        <p:spPr/>
        <p:txBody>
          <a:bodyPr/>
          <a:lstStyle>
            <a:lvl1pPr>
              <a:defRPr>
                <a:solidFill>
                  <a:srgbClr val="00538D"/>
                </a:solidFill>
                <a:latin typeface="Arial" pitchFamily="34" charset="0"/>
                <a:cs typeface="Arial" pitchFamily="34" charset="0"/>
              </a:defRPr>
            </a:lvl1pPr>
          </a:lstStyle>
          <a:p>
            <a:endParaRPr lang="en-US" dirty="0"/>
          </a:p>
        </p:txBody>
      </p:sp>
      <p:sp>
        <p:nvSpPr>
          <p:cNvPr id="15" name="Fußzeilenplatzhalter 14"/>
          <p:cNvSpPr>
            <a:spLocks noGrp="1"/>
          </p:cNvSpPr>
          <p:nvPr>
            <p:ph type="ftr" sz="quarter" idx="14"/>
          </p:nvPr>
        </p:nvSpPr>
        <p:spPr>
          <a:xfrm>
            <a:off x="3080792" y="6381328"/>
            <a:ext cx="3240360" cy="276999"/>
          </a:xfrm>
        </p:spPr>
        <p:txBody>
          <a:bodyPr/>
          <a:lstStyle>
            <a:lvl1pPr>
              <a:defRPr b="0">
                <a:solidFill>
                  <a:srgbClr val="00538D"/>
                </a:solidFill>
                <a:latin typeface="Arial" pitchFamily="34" charset="0"/>
                <a:cs typeface="Arial" pitchFamily="34" charset="0"/>
              </a:defRPr>
            </a:lvl1pPr>
          </a:lstStyle>
          <a:p>
            <a:pPr>
              <a:defRPr/>
            </a:pPr>
            <a:r>
              <a:rPr lang="de-DE" dirty="0" smtClean="0"/>
              <a:t>Titel, XXXX 201X</a:t>
            </a:r>
            <a:endParaRPr lang="en-GB" dirty="0"/>
          </a:p>
        </p:txBody>
      </p:sp>
      <p:sp>
        <p:nvSpPr>
          <p:cNvPr id="16" name="Foliennummernplatzhalter 15"/>
          <p:cNvSpPr>
            <a:spLocks noGrp="1"/>
          </p:cNvSpPr>
          <p:nvPr>
            <p:ph type="sldNum" sz="quarter" idx="15"/>
          </p:nvPr>
        </p:nvSpPr>
        <p:spPr>
          <a:xfrm>
            <a:off x="7377113" y="6381328"/>
            <a:ext cx="2063750" cy="274638"/>
          </a:xfrm>
        </p:spPr>
        <p:txBody>
          <a:bodyPr/>
          <a:lstStyle>
            <a:lvl1pPr>
              <a:defRPr b="0">
                <a:latin typeface="Arial" pitchFamily="34" charset="0"/>
                <a:cs typeface="Arial" pitchFamily="34" charset="0"/>
              </a:defRPr>
            </a:lvl1pPr>
          </a:lstStyle>
          <a:p>
            <a:pPr>
              <a:defRPr/>
            </a:pPr>
            <a:fld id="{B74371CA-D0D2-485A-AD83-C97727CCD8ED}" type="slidenum">
              <a:rPr lang="en-GB" smtClean="0"/>
              <a:pPr>
                <a:defRPr/>
              </a:pPr>
              <a:t>‹Nr.›</a:t>
            </a:fld>
            <a:endParaRPr lang="en-GB" dirty="0"/>
          </a:p>
        </p:txBody>
      </p:sp>
    </p:spTree>
    <p:extLst>
      <p:ext uri="{BB962C8B-B14F-4D97-AF65-F5344CB8AC3E}">
        <p14:creationId xmlns:p14="http://schemas.microsoft.com/office/powerpoint/2010/main" val="2647706745"/>
      </p:ext>
    </p:extLst>
  </p:cSld>
  <p:clrMapOvr>
    <a:masterClrMapping/>
  </p:clrMapOvr>
  <p:transition spd="slow"/>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BSH Vorlage_2">
    <p:spTree>
      <p:nvGrpSpPr>
        <p:cNvPr id="1" name=""/>
        <p:cNvGrpSpPr/>
        <p:nvPr/>
      </p:nvGrpSpPr>
      <p:grpSpPr>
        <a:xfrm>
          <a:off x="0" y="0"/>
          <a:ext cx="0" cy="0"/>
          <a:chOff x="0" y="0"/>
          <a:chExt cx="0" cy="0"/>
        </a:xfrm>
      </p:grpSpPr>
      <p:cxnSp>
        <p:nvCxnSpPr>
          <p:cNvPr id="4" name="Gerade Verbindung 3"/>
          <p:cNvCxnSpPr>
            <a:cxnSpLocks noChangeShapeType="1"/>
          </p:cNvCxnSpPr>
          <p:nvPr userDrawn="1"/>
        </p:nvCxnSpPr>
        <p:spPr bwMode="auto">
          <a:xfrm>
            <a:off x="0" y="1196975"/>
            <a:ext cx="8408988" cy="0"/>
          </a:xfrm>
          <a:prstGeom prst="line">
            <a:avLst/>
          </a:prstGeom>
          <a:noFill/>
          <a:ln w="34925">
            <a:solidFill>
              <a:srgbClr val="005C9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cxnSp>
      <p:cxnSp>
        <p:nvCxnSpPr>
          <p:cNvPr id="5" name="Gerade Verbindung 4"/>
          <p:cNvCxnSpPr>
            <a:cxnSpLocks noChangeShapeType="1"/>
          </p:cNvCxnSpPr>
          <p:nvPr userDrawn="1"/>
        </p:nvCxnSpPr>
        <p:spPr bwMode="auto">
          <a:xfrm>
            <a:off x="0" y="6165850"/>
            <a:ext cx="9906000" cy="0"/>
          </a:xfrm>
          <a:prstGeom prst="line">
            <a:avLst/>
          </a:prstGeom>
          <a:noFill/>
          <a:ln w="34925">
            <a:solidFill>
              <a:srgbClr val="005C9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cxnSp>
      <p:sp>
        <p:nvSpPr>
          <p:cNvPr id="2" name="Titel 1"/>
          <p:cNvSpPr>
            <a:spLocks noGrp="1"/>
          </p:cNvSpPr>
          <p:nvPr>
            <p:ph type="title"/>
          </p:nvPr>
        </p:nvSpPr>
        <p:spPr/>
        <p:txBody>
          <a:bodyPr/>
          <a:lstStyle>
            <a:lvl1pPr>
              <a:defRPr b="1">
                <a:latin typeface="Arial" pitchFamily="34" charset="0"/>
                <a:cs typeface="Arial" pitchFamily="34" charset="0"/>
              </a:defRPr>
            </a:lvl1pPr>
          </a:lstStyle>
          <a:p>
            <a:r>
              <a:rPr lang="de-DE" smtClean="0"/>
              <a:t>Titelmasterformat durch Klicken bearbeiten</a:t>
            </a:r>
            <a:endParaRPr lang="en-US" dirty="0"/>
          </a:p>
        </p:txBody>
      </p:sp>
      <p:sp>
        <p:nvSpPr>
          <p:cNvPr id="3" name="Inhaltsplatzhalter 2"/>
          <p:cNvSpPr>
            <a:spLocks noGrp="1"/>
          </p:cNvSpPr>
          <p:nvPr>
            <p:ph idx="1"/>
          </p:nvPr>
        </p:nvSpPr>
        <p:spPr>
          <a:xfrm>
            <a:off x="685800" y="1981200"/>
            <a:ext cx="7579567" cy="3175992"/>
          </a:xfrm>
        </p:spPr>
        <p:txBody>
          <a:bodyPr/>
          <a:lstStyle>
            <a:lvl1pPr>
              <a:defRPr sz="2400">
                <a:latin typeface="Arial" pitchFamily="34" charset="0"/>
                <a:cs typeface="Arial" pitchFamily="34" charset="0"/>
              </a:defRPr>
            </a:lvl1pPr>
            <a:lvl2pPr marL="742950" indent="-285750">
              <a:buFont typeface="Arial" pitchFamily="34" charset="0"/>
              <a:buChar char="•"/>
              <a:defRPr sz="2000" baseline="0">
                <a:latin typeface="Arial" pitchFamily="34" charset="0"/>
                <a:cs typeface="Arial" pitchFamily="34" charset="0"/>
              </a:defRPr>
            </a:lvl2pPr>
            <a:lvl3pPr>
              <a:buSzPct val="75000"/>
              <a:defRPr sz="1800">
                <a:latin typeface="Arial" pitchFamily="34" charset="0"/>
                <a:cs typeface="Arial" pitchFamily="34" charset="0"/>
              </a:defRPr>
            </a:lvl3pPr>
            <a:lvl4pPr marL="1600200" indent="-228600">
              <a:buSzPct val="75000"/>
              <a:buFont typeface="Arial" pitchFamily="34" charset="0"/>
              <a:buChar char="‒"/>
              <a:defRPr>
                <a:solidFill>
                  <a:srgbClr val="00538D"/>
                </a:solidFill>
                <a:latin typeface="Arial" pitchFamily="34" charset="0"/>
                <a:cs typeface="Arial" pitchFamily="34" charset="0"/>
              </a:defRPr>
            </a:lvl4pPr>
            <a:lvl5pPr marL="2057400" indent="-228600">
              <a:buSzPct val="75000"/>
              <a:buFont typeface="Arial" pitchFamily="34" charset="0"/>
              <a:buChar char="‒"/>
              <a:defRPr>
                <a:solidFill>
                  <a:srgbClr val="00538D"/>
                </a:solidFill>
                <a:latin typeface="Arial" pitchFamily="34" charset="0"/>
                <a:cs typeface="Arial" pitchFamily="34" charset="0"/>
              </a:defRPr>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14" name="Datumsplatzhalter 13"/>
          <p:cNvSpPr>
            <a:spLocks noGrp="1"/>
          </p:cNvSpPr>
          <p:nvPr>
            <p:ph type="dt" sz="half" idx="13"/>
          </p:nvPr>
        </p:nvSpPr>
        <p:spPr/>
        <p:txBody>
          <a:bodyPr/>
          <a:lstStyle>
            <a:lvl1pPr>
              <a:defRPr>
                <a:solidFill>
                  <a:srgbClr val="00538D"/>
                </a:solidFill>
                <a:latin typeface="Arial" pitchFamily="34" charset="0"/>
                <a:cs typeface="Arial" pitchFamily="34" charset="0"/>
              </a:defRPr>
            </a:lvl1pPr>
          </a:lstStyle>
          <a:p>
            <a:endParaRPr lang="en-US" dirty="0"/>
          </a:p>
        </p:txBody>
      </p:sp>
      <p:sp>
        <p:nvSpPr>
          <p:cNvPr id="16" name="Foliennummernplatzhalter 15"/>
          <p:cNvSpPr>
            <a:spLocks noGrp="1"/>
          </p:cNvSpPr>
          <p:nvPr>
            <p:ph type="sldNum" sz="quarter" idx="15"/>
          </p:nvPr>
        </p:nvSpPr>
        <p:spPr>
          <a:xfrm>
            <a:off x="7377113" y="6381328"/>
            <a:ext cx="2063750" cy="274638"/>
          </a:xfrm>
        </p:spPr>
        <p:txBody>
          <a:bodyPr/>
          <a:lstStyle>
            <a:lvl1pPr>
              <a:defRPr b="0">
                <a:latin typeface="Arial" pitchFamily="34" charset="0"/>
                <a:cs typeface="Arial" pitchFamily="34" charset="0"/>
              </a:defRPr>
            </a:lvl1pPr>
          </a:lstStyle>
          <a:p>
            <a:pPr>
              <a:defRPr/>
            </a:pPr>
            <a:fld id="{B74371CA-D0D2-485A-AD83-C97727CCD8ED}" type="slidenum">
              <a:rPr lang="en-GB" smtClean="0"/>
              <a:pPr>
                <a:defRPr/>
              </a:pPr>
              <a:t>‹Nr.›</a:t>
            </a:fld>
            <a:endParaRPr lang="en-GB" dirty="0"/>
          </a:p>
        </p:txBody>
      </p:sp>
      <p:sp>
        <p:nvSpPr>
          <p:cNvPr id="10" name="Fußzeilenplatzhalter 14"/>
          <p:cNvSpPr>
            <a:spLocks noGrp="1"/>
          </p:cNvSpPr>
          <p:nvPr>
            <p:ph type="ftr" sz="quarter" idx="14"/>
          </p:nvPr>
        </p:nvSpPr>
        <p:spPr>
          <a:xfrm>
            <a:off x="3080792" y="6381328"/>
            <a:ext cx="3240360" cy="276999"/>
          </a:xfrm>
        </p:spPr>
        <p:txBody>
          <a:bodyPr/>
          <a:lstStyle>
            <a:lvl1pPr>
              <a:defRPr b="0">
                <a:solidFill>
                  <a:srgbClr val="00538D"/>
                </a:solidFill>
                <a:latin typeface="Arial" pitchFamily="34" charset="0"/>
                <a:cs typeface="Arial" pitchFamily="34" charset="0"/>
              </a:defRPr>
            </a:lvl1pPr>
          </a:lstStyle>
          <a:p>
            <a:pPr>
              <a:defRPr/>
            </a:pPr>
            <a:r>
              <a:rPr lang="de-DE" dirty="0" smtClean="0"/>
              <a:t>Titel, XXXX 201X</a:t>
            </a:r>
            <a:endParaRPr lang="en-GB" dirty="0"/>
          </a:p>
        </p:txBody>
      </p:sp>
    </p:spTree>
    <p:extLst>
      <p:ext uri="{BB962C8B-B14F-4D97-AF65-F5344CB8AC3E}">
        <p14:creationId xmlns:p14="http://schemas.microsoft.com/office/powerpoint/2010/main" val="507951560"/>
      </p:ext>
    </p:extLst>
  </p:cSld>
  <p:clrMapOvr>
    <a:masterClrMapping/>
  </p:clrMapOvr>
  <p:transition spd="slow"/>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elfolie">
    <p:bg>
      <p:bgPr>
        <a:blipFill dpi="0" rotWithShape="1">
          <a:blip r:embed="rId3">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740532" y="2420888"/>
            <a:ext cx="8420100" cy="792088"/>
          </a:xfrm>
        </p:spPr>
        <p:txBody>
          <a:bodyPr>
            <a:noAutofit/>
          </a:bodyPr>
          <a:lstStyle>
            <a:lvl1pPr>
              <a:defRPr sz="2800" b="1">
                <a:solidFill>
                  <a:srgbClr val="00528D"/>
                </a:solidFill>
                <a:latin typeface="Arial" pitchFamily="34" charset="0"/>
                <a:cs typeface="Arial" pitchFamily="34" charset="0"/>
              </a:defRPr>
            </a:lvl1pPr>
          </a:lstStyle>
          <a:p>
            <a:r>
              <a:rPr lang="de-DE" smtClean="0"/>
              <a:t>Titelmasterformat durch Klicken bearbeiten</a:t>
            </a:r>
            <a:endParaRPr lang="de-DE" dirty="0"/>
          </a:p>
        </p:txBody>
      </p:sp>
      <p:sp>
        <p:nvSpPr>
          <p:cNvPr id="3" name="Untertitel 2"/>
          <p:cNvSpPr>
            <a:spLocks noGrp="1"/>
          </p:cNvSpPr>
          <p:nvPr>
            <p:ph type="subTitle" idx="1"/>
          </p:nvPr>
        </p:nvSpPr>
        <p:spPr>
          <a:xfrm>
            <a:off x="1520619" y="5805264"/>
            <a:ext cx="6934200" cy="456456"/>
          </a:xfrm>
        </p:spPr>
        <p:txBody>
          <a:bodyPr>
            <a:normAutofit/>
          </a:bodyPr>
          <a:lstStyle>
            <a:lvl1pPr marL="0" indent="0" algn="ctr">
              <a:buNone/>
              <a:defRPr sz="1400" b="1">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dirty="0"/>
          </a:p>
        </p:txBody>
      </p:sp>
      <p:sp>
        <p:nvSpPr>
          <p:cNvPr id="4" name="Datumsplatzhalter 3"/>
          <p:cNvSpPr>
            <a:spLocks noGrp="1"/>
          </p:cNvSpPr>
          <p:nvPr>
            <p:ph type="dt" sz="half" idx="10"/>
          </p:nvPr>
        </p:nvSpPr>
        <p:spPr/>
        <p:txBody>
          <a:bodyPr/>
          <a:lstStyle/>
          <a:p>
            <a:endParaRPr lang="de-DE">
              <a:solidFill>
                <a:srgbClr val="000000">
                  <a:tint val="75000"/>
                </a:srgbClr>
              </a:solidFill>
            </a:endParaRPr>
          </a:p>
        </p:txBody>
      </p:sp>
      <p:sp>
        <p:nvSpPr>
          <p:cNvPr id="6" name="Foliennummernplatzhalter 5"/>
          <p:cNvSpPr>
            <a:spLocks noGrp="1"/>
          </p:cNvSpPr>
          <p:nvPr>
            <p:ph type="sldNum" sz="quarter" idx="12"/>
          </p:nvPr>
        </p:nvSpPr>
        <p:spPr/>
        <p:txBody>
          <a:bodyPr/>
          <a:lstStyle/>
          <a:p>
            <a:fld id="{1B8B127F-5246-4E34-A79E-2E74CF3455E6}" type="slidenum">
              <a:rPr lang="de-DE" smtClean="0"/>
              <a:pPr/>
              <a:t>‹Nr.›</a:t>
            </a:fld>
            <a:endParaRPr lang="de-DE"/>
          </a:p>
        </p:txBody>
      </p:sp>
      <p:graphicFrame>
        <p:nvGraphicFramePr>
          <p:cNvPr id="7" name="Objekt 6"/>
          <p:cNvGraphicFramePr>
            <a:graphicFrameLocks noChangeAspect="1"/>
          </p:cNvGraphicFramePr>
          <p:nvPr userDrawn="1"/>
        </p:nvGraphicFramePr>
        <p:xfrm>
          <a:off x="0" y="4098925"/>
          <a:ext cx="9906000" cy="1130300"/>
        </p:xfrm>
        <a:graphic>
          <a:graphicData uri="http://schemas.openxmlformats.org/presentationml/2006/ole">
            <mc:AlternateContent xmlns:mc="http://schemas.openxmlformats.org/markup-compatibility/2006">
              <mc:Choice xmlns:v="urn:schemas-microsoft-com:vml" Requires="v">
                <p:oleObj spid="_x0000_s2074" name="Acrobat Document" r:id="rId4" imgW="10789560" imgH="1167480" progId="AcroExch.Document.DC">
                  <p:embed/>
                </p:oleObj>
              </mc:Choice>
              <mc:Fallback>
                <p:oleObj name="Acrobat Document" r:id="rId4" imgW="10789560" imgH="1167480" progId="AcroExch.Document.DC">
                  <p:embed/>
                  <p:pic>
                    <p:nvPicPr>
                      <p:cNvPr id="0" name="Objek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098925"/>
                        <a:ext cx="9906000"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Fußzeilenplatzhalter 14"/>
          <p:cNvSpPr>
            <a:spLocks noGrp="1"/>
          </p:cNvSpPr>
          <p:nvPr>
            <p:ph type="ftr" sz="quarter" idx="14"/>
          </p:nvPr>
        </p:nvSpPr>
        <p:spPr>
          <a:xfrm>
            <a:off x="3080792" y="6381328"/>
            <a:ext cx="3240360" cy="276999"/>
          </a:xfrm>
          <a:prstGeom prst="rect">
            <a:avLst/>
          </a:prstGeom>
        </p:spPr>
        <p:txBody>
          <a:bodyPr/>
          <a:lstStyle>
            <a:lvl1pPr>
              <a:defRPr b="0">
                <a:solidFill>
                  <a:srgbClr val="00538D"/>
                </a:solidFill>
                <a:latin typeface="Arial" pitchFamily="34" charset="0"/>
                <a:cs typeface="Arial" pitchFamily="34" charset="0"/>
              </a:defRPr>
            </a:lvl1pPr>
          </a:lstStyle>
          <a:p>
            <a:pPr>
              <a:defRPr/>
            </a:pPr>
            <a:r>
              <a:rPr lang="de-DE" dirty="0" smtClean="0"/>
              <a:t>Titel, XXXX 201X</a:t>
            </a:r>
            <a:endParaRPr lang="en-GB" dirty="0"/>
          </a:p>
        </p:txBody>
      </p:sp>
    </p:spTree>
    <p:extLst>
      <p:ext uri="{BB962C8B-B14F-4D97-AF65-F5344CB8AC3E}">
        <p14:creationId xmlns:p14="http://schemas.microsoft.com/office/powerpoint/2010/main" val="95375370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SH Vorlage">
    <p:spTree>
      <p:nvGrpSpPr>
        <p:cNvPr id="1" name=""/>
        <p:cNvGrpSpPr/>
        <p:nvPr/>
      </p:nvGrpSpPr>
      <p:grpSpPr>
        <a:xfrm>
          <a:off x="0" y="0"/>
          <a:ext cx="0" cy="0"/>
          <a:chOff x="0" y="0"/>
          <a:chExt cx="0" cy="0"/>
        </a:xfrm>
      </p:grpSpPr>
      <p:cxnSp>
        <p:nvCxnSpPr>
          <p:cNvPr id="4" name="Gerade Verbindung 3"/>
          <p:cNvCxnSpPr>
            <a:cxnSpLocks noChangeShapeType="1"/>
          </p:cNvCxnSpPr>
          <p:nvPr userDrawn="1"/>
        </p:nvCxnSpPr>
        <p:spPr bwMode="auto">
          <a:xfrm>
            <a:off x="0" y="1196975"/>
            <a:ext cx="8408988" cy="0"/>
          </a:xfrm>
          <a:prstGeom prst="line">
            <a:avLst/>
          </a:prstGeom>
          <a:noFill/>
          <a:ln w="34925">
            <a:solidFill>
              <a:srgbClr val="005C9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cxnSp>
      <p:cxnSp>
        <p:nvCxnSpPr>
          <p:cNvPr id="5" name="Gerade Verbindung 4"/>
          <p:cNvCxnSpPr>
            <a:cxnSpLocks noChangeShapeType="1"/>
          </p:cNvCxnSpPr>
          <p:nvPr userDrawn="1"/>
        </p:nvCxnSpPr>
        <p:spPr bwMode="auto">
          <a:xfrm>
            <a:off x="0" y="6165850"/>
            <a:ext cx="9906000" cy="0"/>
          </a:xfrm>
          <a:prstGeom prst="line">
            <a:avLst/>
          </a:prstGeom>
          <a:noFill/>
          <a:ln w="34925">
            <a:solidFill>
              <a:srgbClr val="005C9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cxnSp>
      <p:sp>
        <p:nvSpPr>
          <p:cNvPr id="2" name="Titel 1"/>
          <p:cNvSpPr>
            <a:spLocks noGrp="1"/>
          </p:cNvSpPr>
          <p:nvPr>
            <p:ph type="title"/>
          </p:nvPr>
        </p:nvSpPr>
        <p:spPr/>
        <p:txBody>
          <a:bodyPr/>
          <a:lstStyle>
            <a:lvl1pPr>
              <a:defRPr b="1">
                <a:latin typeface="Arial" pitchFamily="34" charset="0"/>
                <a:cs typeface="Arial" pitchFamily="34" charset="0"/>
              </a:defRPr>
            </a:lvl1pPr>
          </a:lstStyle>
          <a:p>
            <a:r>
              <a:rPr lang="de-DE" smtClean="0"/>
              <a:t>Titelmasterformat durch Klicken bearbeiten</a:t>
            </a:r>
            <a:endParaRPr lang="en-US" dirty="0"/>
          </a:p>
        </p:txBody>
      </p:sp>
      <p:sp>
        <p:nvSpPr>
          <p:cNvPr id="3" name="Inhaltsplatzhalter 2"/>
          <p:cNvSpPr>
            <a:spLocks noGrp="1"/>
          </p:cNvSpPr>
          <p:nvPr>
            <p:ph idx="1"/>
          </p:nvPr>
        </p:nvSpPr>
        <p:spPr>
          <a:xfrm>
            <a:off x="685801" y="1981200"/>
            <a:ext cx="5563344" cy="1754326"/>
          </a:xfrm>
        </p:spPr>
        <p:txBody>
          <a:bodyPr/>
          <a:lstStyle>
            <a:lvl1pPr>
              <a:defRPr sz="2400">
                <a:latin typeface="Arial" pitchFamily="34" charset="0"/>
                <a:cs typeface="Arial" pitchFamily="34" charset="0"/>
              </a:defRPr>
            </a:lvl1pPr>
            <a:lvl2pPr marL="742950" indent="-285750">
              <a:buFont typeface="Arial" pitchFamily="34" charset="0"/>
              <a:buChar char="•"/>
              <a:defRPr sz="2000" baseline="0">
                <a:latin typeface="Arial" pitchFamily="34" charset="0"/>
                <a:cs typeface="Arial" pitchFamily="34" charset="0"/>
              </a:defRPr>
            </a:lvl2pPr>
            <a:lvl3pPr>
              <a:buSzPct val="75000"/>
              <a:defRPr sz="1800">
                <a:latin typeface="Arial" pitchFamily="34" charset="0"/>
                <a:cs typeface="Arial" pitchFamily="34" charset="0"/>
              </a:defRPr>
            </a:lvl3pPr>
            <a:lvl4pPr marL="1600200" indent="-228600">
              <a:buSzPct val="75000"/>
              <a:buFont typeface="Arial" pitchFamily="34" charset="0"/>
              <a:buChar char="‒"/>
              <a:defRPr>
                <a:solidFill>
                  <a:srgbClr val="00538D"/>
                </a:solidFill>
                <a:latin typeface="Arial" pitchFamily="34" charset="0"/>
                <a:cs typeface="Arial" pitchFamily="34" charset="0"/>
              </a:defRPr>
            </a:lvl4pPr>
            <a:lvl5pPr marL="2057400" indent="-228600">
              <a:buSzPct val="75000"/>
              <a:buFont typeface="Arial" pitchFamily="34" charset="0"/>
              <a:buChar char="‒"/>
              <a:defRPr>
                <a:solidFill>
                  <a:srgbClr val="00538D"/>
                </a:solidFill>
                <a:latin typeface="Arial" pitchFamily="34" charset="0"/>
                <a:cs typeface="Arial" pitchFamily="34" charset="0"/>
              </a:defRPr>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9" name="Bildplatzhalter 8"/>
          <p:cNvSpPr>
            <a:spLocks noGrp="1"/>
          </p:cNvSpPr>
          <p:nvPr>
            <p:ph type="pic" sz="quarter" idx="11"/>
          </p:nvPr>
        </p:nvSpPr>
        <p:spPr>
          <a:xfrm>
            <a:off x="7833320" y="2060575"/>
            <a:ext cx="1728193" cy="1584449"/>
          </a:xfrm>
        </p:spPr>
        <p:txBody>
          <a:bodyPr/>
          <a:lstStyle/>
          <a:p>
            <a:r>
              <a:rPr lang="de-DE" smtClean="0"/>
              <a:t>Bild durch Klicken auf Symbol hinzufügen</a:t>
            </a:r>
            <a:endParaRPr lang="en-US"/>
          </a:p>
        </p:txBody>
      </p:sp>
      <p:sp>
        <p:nvSpPr>
          <p:cNvPr id="10" name="Bildplatzhalter 8"/>
          <p:cNvSpPr>
            <a:spLocks noGrp="1"/>
          </p:cNvSpPr>
          <p:nvPr>
            <p:ph type="pic" sz="quarter" idx="12"/>
          </p:nvPr>
        </p:nvSpPr>
        <p:spPr>
          <a:xfrm>
            <a:off x="7833320" y="4077073"/>
            <a:ext cx="1728193" cy="1656184"/>
          </a:xfrm>
        </p:spPr>
        <p:txBody>
          <a:bodyPr/>
          <a:lstStyle/>
          <a:p>
            <a:r>
              <a:rPr lang="de-DE" smtClean="0"/>
              <a:t>Bild durch Klicken auf Symbol hinzufügen</a:t>
            </a:r>
            <a:endParaRPr lang="en-US"/>
          </a:p>
        </p:txBody>
      </p:sp>
      <p:sp>
        <p:nvSpPr>
          <p:cNvPr id="14" name="Datumsplatzhalter 13"/>
          <p:cNvSpPr>
            <a:spLocks noGrp="1"/>
          </p:cNvSpPr>
          <p:nvPr>
            <p:ph type="dt" sz="half" idx="13"/>
          </p:nvPr>
        </p:nvSpPr>
        <p:spPr/>
        <p:txBody>
          <a:bodyPr/>
          <a:lstStyle>
            <a:lvl1pPr>
              <a:defRPr>
                <a:solidFill>
                  <a:srgbClr val="00538D"/>
                </a:solidFill>
                <a:latin typeface="Arial" pitchFamily="34" charset="0"/>
                <a:cs typeface="Arial" pitchFamily="34" charset="0"/>
              </a:defRPr>
            </a:lvl1pPr>
          </a:lstStyle>
          <a:p>
            <a:endParaRPr lang="en-US" dirty="0"/>
          </a:p>
        </p:txBody>
      </p:sp>
      <p:sp>
        <p:nvSpPr>
          <p:cNvPr id="16" name="Foliennummernplatzhalter 15"/>
          <p:cNvSpPr>
            <a:spLocks noGrp="1"/>
          </p:cNvSpPr>
          <p:nvPr>
            <p:ph type="sldNum" sz="quarter" idx="15"/>
          </p:nvPr>
        </p:nvSpPr>
        <p:spPr>
          <a:xfrm>
            <a:off x="7377113" y="6381328"/>
            <a:ext cx="2063750" cy="274638"/>
          </a:xfrm>
        </p:spPr>
        <p:txBody>
          <a:bodyPr/>
          <a:lstStyle>
            <a:lvl1pPr>
              <a:defRPr b="0">
                <a:latin typeface="Arial" pitchFamily="34" charset="0"/>
                <a:cs typeface="Arial" pitchFamily="34" charset="0"/>
              </a:defRPr>
            </a:lvl1pPr>
          </a:lstStyle>
          <a:p>
            <a:pPr>
              <a:defRPr/>
            </a:pPr>
            <a:fld id="{B74371CA-D0D2-485A-AD83-C97727CCD8ED}" type="slidenum">
              <a:rPr lang="en-GB" smtClean="0"/>
              <a:pPr>
                <a:defRPr/>
              </a:pPr>
              <a:t>‹Nr.›</a:t>
            </a:fld>
            <a:endParaRPr lang="en-GB" dirty="0"/>
          </a:p>
        </p:txBody>
      </p:sp>
      <p:sp>
        <p:nvSpPr>
          <p:cNvPr id="11" name="Fußzeilenplatzhalter 14"/>
          <p:cNvSpPr>
            <a:spLocks noGrp="1"/>
          </p:cNvSpPr>
          <p:nvPr>
            <p:ph type="ftr" sz="quarter" idx="14"/>
          </p:nvPr>
        </p:nvSpPr>
        <p:spPr>
          <a:xfrm>
            <a:off x="3080792" y="6381328"/>
            <a:ext cx="3240360" cy="276999"/>
          </a:xfrm>
          <a:prstGeom prst="rect">
            <a:avLst/>
          </a:prstGeom>
        </p:spPr>
        <p:txBody>
          <a:bodyPr/>
          <a:lstStyle>
            <a:lvl1pPr>
              <a:defRPr b="0">
                <a:solidFill>
                  <a:srgbClr val="00538D"/>
                </a:solidFill>
                <a:latin typeface="Arial" pitchFamily="34" charset="0"/>
                <a:cs typeface="Arial" pitchFamily="34" charset="0"/>
              </a:defRPr>
            </a:lvl1pPr>
          </a:lstStyle>
          <a:p>
            <a:pPr>
              <a:defRPr/>
            </a:pPr>
            <a:r>
              <a:rPr lang="de-DE" dirty="0" smtClean="0"/>
              <a:t>Titel, XXXX 201X</a:t>
            </a:r>
            <a:endParaRPr lang="en-GB" dirty="0"/>
          </a:p>
        </p:txBody>
      </p:sp>
    </p:spTree>
    <p:extLst>
      <p:ext uri="{BB962C8B-B14F-4D97-AF65-F5344CB8AC3E}">
        <p14:creationId xmlns:p14="http://schemas.microsoft.com/office/powerpoint/2010/main" val="2797516743"/>
      </p:ext>
    </p:extLst>
  </p:cSld>
  <p:clrMapOvr>
    <a:masterClrMapping/>
  </p:clrMapOvr>
  <p:transition spd="slow"/>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BSH Vorlage_2">
    <p:spTree>
      <p:nvGrpSpPr>
        <p:cNvPr id="1" name=""/>
        <p:cNvGrpSpPr/>
        <p:nvPr/>
      </p:nvGrpSpPr>
      <p:grpSpPr>
        <a:xfrm>
          <a:off x="0" y="0"/>
          <a:ext cx="0" cy="0"/>
          <a:chOff x="0" y="0"/>
          <a:chExt cx="0" cy="0"/>
        </a:xfrm>
      </p:grpSpPr>
      <p:cxnSp>
        <p:nvCxnSpPr>
          <p:cNvPr id="4" name="Gerade Verbindung 3"/>
          <p:cNvCxnSpPr>
            <a:cxnSpLocks noChangeShapeType="1"/>
          </p:cNvCxnSpPr>
          <p:nvPr userDrawn="1"/>
        </p:nvCxnSpPr>
        <p:spPr bwMode="auto">
          <a:xfrm>
            <a:off x="0" y="1196975"/>
            <a:ext cx="8408988" cy="0"/>
          </a:xfrm>
          <a:prstGeom prst="line">
            <a:avLst/>
          </a:prstGeom>
          <a:noFill/>
          <a:ln w="34925">
            <a:solidFill>
              <a:srgbClr val="005C9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cxnSp>
      <p:cxnSp>
        <p:nvCxnSpPr>
          <p:cNvPr id="5" name="Gerade Verbindung 4"/>
          <p:cNvCxnSpPr>
            <a:cxnSpLocks noChangeShapeType="1"/>
          </p:cNvCxnSpPr>
          <p:nvPr userDrawn="1"/>
        </p:nvCxnSpPr>
        <p:spPr bwMode="auto">
          <a:xfrm>
            <a:off x="0" y="6165850"/>
            <a:ext cx="9906000" cy="0"/>
          </a:xfrm>
          <a:prstGeom prst="line">
            <a:avLst/>
          </a:prstGeom>
          <a:noFill/>
          <a:ln w="34925">
            <a:solidFill>
              <a:srgbClr val="005C9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cxnSp>
      <p:sp>
        <p:nvSpPr>
          <p:cNvPr id="2" name="Titel 1"/>
          <p:cNvSpPr>
            <a:spLocks noGrp="1"/>
          </p:cNvSpPr>
          <p:nvPr>
            <p:ph type="title"/>
          </p:nvPr>
        </p:nvSpPr>
        <p:spPr/>
        <p:txBody>
          <a:bodyPr/>
          <a:lstStyle>
            <a:lvl1pPr>
              <a:defRPr b="1">
                <a:latin typeface="Arial" pitchFamily="34" charset="0"/>
                <a:cs typeface="Arial" pitchFamily="34" charset="0"/>
              </a:defRPr>
            </a:lvl1pPr>
          </a:lstStyle>
          <a:p>
            <a:r>
              <a:rPr lang="de-DE" smtClean="0"/>
              <a:t>Titelmasterformat durch Klicken bearbeiten</a:t>
            </a:r>
            <a:endParaRPr lang="en-US" dirty="0"/>
          </a:p>
        </p:txBody>
      </p:sp>
      <p:sp>
        <p:nvSpPr>
          <p:cNvPr id="3" name="Inhaltsplatzhalter 2"/>
          <p:cNvSpPr>
            <a:spLocks noGrp="1"/>
          </p:cNvSpPr>
          <p:nvPr>
            <p:ph idx="1"/>
          </p:nvPr>
        </p:nvSpPr>
        <p:spPr>
          <a:xfrm>
            <a:off x="685800" y="1981200"/>
            <a:ext cx="7579567" cy="3175992"/>
          </a:xfrm>
        </p:spPr>
        <p:txBody>
          <a:bodyPr/>
          <a:lstStyle>
            <a:lvl1pPr>
              <a:defRPr sz="2400">
                <a:latin typeface="Arial" pitchFamily="34" charset="0"/>
                <a:cs typeface="Arial" pitchFamily="34" charset="0"/>
              </a:defRPr>
            </a:lvl1pPr>
            <a:lvl2pPr marL="742950" indent="-285750">
              <a:buFont typeface="Arial" pitchFamily="34" charset="0"/>
              <a:buChar char="•"/>
              <a:defRPr sz="2000" baseline="0">
                <a:latin typeface="Arial" pitchFamily="34" charset="0"/>
                <a:cs typeface="Arial" pitchFamily="34" charset="0"/>
              </a:defRPr>
            </a:lvl2pPr>
            <a:lvl3pPr>
              <a:buSzPct val="75000"/>
              <a:defRPr sz="1800">
                <a:latin typeface="Arial" pitchFamily="34" charset="0"/>
                <a:cs typeface="Arial" pitchFamily="34" charset="0"/>
              </a:defRPr>
            </a:lvl3pPr>
            <a:lvl4pPr marL="1600200" indent="-228600">
              <a:buSzPct val="75000"/>
              <a:buFont typeface="Arial" pitchFamily="34" charset="0"/>
              <a:buChar char="‒"/>
              <a:defRPr>
                <a:solidFill>
                  <a:srgbClr val="00538D"/>
                </a:solidFill>
                <a:latin typeface="Arial" pitchFamily="34" charset="0"/>
                <a:cs typeface="Arial" pitchFamily="34" charset="0"/>
              </a:defRPr>
            </a:lvl4pPr>
            <a:lvl5pPr marL="2057400" indent="-228600">
              <a:buSzPct val="75000"/>
              <a:buFont typeface="Arial" pitchFamily="34" charset="0"/>
              <a:buChar char="‒"/>
              <a:defRPr>
                <a:solidFill>
                  <a:srgbClr val="00538D"/>
                </a:solidFill>
                <a:latin typeface="Arial" pitchFamily="34" charset="0"/>
                <a:cs typeface="Arial" pitchFamily="34" charset="0"/>
              </a:defRPr>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14" name="Datumsplatzhalter 13"/>
          <p:cNvSpPr>
            <a:spLocks noGrp="1"/>
          </p:cNvSpPr>
          <p:nvPr>
            <p:ph type="dt" sz="half" idx="13"/>
          </p:nvPr>
        </p:nvSpPr>
        <p:spPr/>
        <p:txBody>
          <a:bodyPr/>
          <a:lstStyle>
            <a:lvl1pPr>
              <a:defRPr>
                <a:solidFill>
                  <a:srgbClr val="00538D"/>
                </a:solidFill>
                <a:latin typeface="Arial" pitchFamily="34" charset="0"/>
                <a:cs typeface="Arial" pitchFamily="34" charset="0"/>
              </a:defRPr>
            </a:lvl1pPr>
          </a:lstStyle>
          <a:p>
            <a:endParaRPr lang="en-US" dirty="0"/>
          </a:p>
        </p:txBody>
      </p:sp>
      <p:sp>
        <p:nvSpPr>
          <p:cNvPr id="16" name="Foliennummernplatzhalter 15"/>
          <p:cNvSpPr>
            <a:spLocks noGrp="1"/>
          </p:cNvSpPr>
          <p:nvPr>
            <p:ph type="sldNum" sz="quarter" idx="15"/>
          </p:nvPr>
        </p:nvSpPr>
        <p:spPr>
          <a:xfrm>
            <a:off x="7377113" y="6381328"/>
            <a:ext cx="2063750" cy="274638"/>
          </a:xfrm>
        </p:spPr>
        <p:txBody>
          <a:bodyPr/>
          <a:lstStyle>
            <a:lvl1pPr>
              <a:defRPr b="0">
                <a:latin typeface="Arial" pitchFamily="34" charset="0"/>
                <a:cs typeface="Arial" pitchFamily="34" charset="0"/>
              </a:defRPr>
            </a:lvl1pPr>
          </a:lstStyle>
          <a:p>
            <a:pPr>
              <a:defRPr/>
            </a:pPr>
            <a:fld id="{B74371CA-D0D2-485A-AD83-C97727CCD8ED}" type="slidenum">
              <a:rPr lang="en-GB" smtClean="0"/>
              <a:pPr>
                <a:defRPr/>
              </a:pPr>
              <a:t>‹Nr.›</a:t>
            </a:fld>
            <a:endParaRPr lang="en-GB" dirty="0"/>
          </a:p>
        </p:txBody>
      </p:sp>
      <p:sp>
        <p:nvSpPr>
          <p:cNvPr id="9" name="Fußzeilenplatzhalter 14"/>
          <p:cNvSpPr>
            <a:spLocks noGrp="1"/>
          </p:cNvSpPr>
          <p:nvPr>
            <p:ph type="ftr" sz="quarter" idx="14"/>
          </p:nvPr>
        </p:nvSpPr>
        <p:spPr>
          <a:xfrm>
            <a:off x="3080792" y="6381328"/>
            <a:ext cx="3240360" cy="276999"/>
          </a:xfrm>
          <a:prstGeom prst="rect">
            <a:avLst/>
          </a:prstGeom>
        </p:spPr>
        <p:txBody>
          <a:bodyPr/>
          <a:lstStyle>
            <a:lvl1pPr>
              <a:defRPr b="0">
                <a:solidFill>
                  <a:srgbClr val="00538D"/>
                </a:solidFill>
                <a:latin typeface="Arial" pitchFamily="34" charset="0"/>
                <a:cs typeface="Arial" pitchFamily="34" charset="0"/>
              </a:defRPr>
            </a:lvl1pPr>
          </a:lstStyle>
          <a:p>
            <a:pPr>
              <a:defRPr/>
            </a:pPr>
            <a:r>
              <a:rPr lang="de-DE" dirty="0" smtClean="0"/>
              <a:t>Titel, XXXX 201X</a:t>
            </a:r>
            <a:endParaRPr lang="en-GB" dirty="0"/>
          </a:p>
        </p:txBody>
      </p:sp>
    </p:spTree>
    <p:extLst>
      <p:ext uri="{BB962C8B-B14F-4D97-AF65-F5344CB8AC3E}">
        <p14:creationId xmlns:p14="http://schemas.microsoft.com/office/powerpoint/2010/main" val="2951109838"/>
      </p:ext>
    </p:extLst>
  </p:cSld>
  <p:clrMapOvr>
    <a:masterClrMapping/>
  </p:clrMapOvr>
  <p:transition spd="slow"/>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image" Target="../media/image1.jpe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6" descr="X:\Nautische Hydrographie\Technische Kartographie\Karto Archiv\5. Öffentlichkeitsarbeiten\Merchendaise\Bilanz-PK\folie_1 .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906000" cy="413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Grp="1" noChangeArrowheads="1"/>
          </p:cNvSpPr>
          <p:nvPr>
            <p:ph type="body" idx="1"/>
          </p:nvPr>
        </p:nvSpPr>
        <p:spPr bwMode="auto">
          <a:xfrm>
            <a:off x="685800" y="1981200"/>
            <a:ext cx="6638925"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216A"/>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vert="horz" wrap="square" lIns="91440" tIns="45720" rIns="91440" bIns="45720" numCol="1" anchor="t" anchorCtr="0" compatLnSpc="1">
            <a:prstTxWarp prst="textNoShape">
              <a:avLst/>
            </a:prstTxWarp>
            <a:spAutoFit/>
          </a:bodyPr>
          <a:lstStyle/>
          <a:p>
            <a:pPr lvl="0"/>
            <a:r>
              <a:rPr lang="de-DE"/>
              <a:t>Mastertextformat bearbeiten</a:t>
            </a:r>
          </a:p>
          <a:p>
            <a:pPr lvl="1"/>
            <a:r>
              <a:rPr lang="de-DE"/>
              <a:t>Zweite Ebene</a:t>
            </a:r>
          </a:p>
          <a:p>
            <a:pPr lvl="2"/>
            <a:r>
              <a:rPr lang="de-DE"/>
              <a:t>Dritte Ebene</a:t>
            </a:r>
          </a:p>
        </p:txBody>
      </p:sp>
      <p:sp>
        <p:nvSpPr>
          <p:cNvPr id="4" name="Rectangle 6"/>
          <p:cNvSpPr>
            <a:spLocks noGrp="1" noChangeArrowheads="1"/>
          </p:cNvSpPr>
          <p:nvPr>
            <p:ph type="sldNum" sz="quarter" idx="4"/>
          </p:nvPr>
        </p:nvSpPr>
        <p:spPr bwMode="auto">
          <a:xfrm>
            <a:off x="7315200" y="6324600"/>
            <a:ext cx="20637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216A"/>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algn="r">
              <a:defRPr sz="1200" b="1">
                <a:latin typeface="Helvetica" pitchFamily="2" charset="0"/>
                <a:ea typeface="ＭＳ Ｐゴシック" pitchFamily="34" charset="-128"/>
              </a:defRPr>
            </a:lvl1pPr>
          </a:lstStyle>
          <a:p>
            <a:pPr>
              <a:defRPr/>
            </a:pPr>
            <a:fld id="{B74371CA-D0D2-485A-AD83-C97727CCD8ED}" type="slidenum">
              <a:rPr lang="en-GB"/>
              <a:pPr>
                <a:defRPr/>
              </a:pPr>
              <a:t>‹Nr.›</a:t>
            </a:fld>
            <a:endParaRPr lang="en-GB"/>
          </a:p>
        </p:txBody>
      </p:sp>
      <p:sp>
        <p:nvSpPr>
          <p:cNvPr id="1029" name="Rectangle 2"/>
          <p:cNvSpPr>
            <a:spLocks noGrp="1" noChangeArrowheads="1"/>
          </p:cNvSpPr>
          <p:nvPr>
            <p:ph type="title"/>
          </p:nvPr>
        </p:nvSpPr>
        <p:spPr bwMode="auto">
          <a:xfrm>
            <a:off x="685800" y="685800"/>
            <a:ext cx="66389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216A"/>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vert="horz" wrap="square" lIns="91440" tIns="45720" rIns="91440" bIns="45720" numCol="1" anchor="b" anchorCtr="0" compatLnSpc="1">
            <a:prstTxWarp prst="textNoShape">
              <a:avLst/>
            </a:prstTxWarp>
            <a:spAutoFit/>
          </a:bodyPr>
          <a:lstStyle/>
          <a:p>
            <a:pPr lvl="0"/>
            <a:r>
              <a:rPr lang="de-DE"/>
              <a:t>Mastertitelformat bearbeiten</a:t>
            </a:r>
          </a:p>
        </p:txBody>
      </p:sp>
      <p:sp>
        <p:nvSpPr>
          <p:cNvPr id="3" name="Rectangle 5"/>
          <p:cNvSpPr>
            <a:spLocks noGrp="1" noChangeArrowheads="1"/>
          </p:cNvSpPr>
          <p:nvPr>
            <p:ph type="ftr" sz="quarter" idx="3"/>
          </p:nvPr>
        </p:nvSpPr>
        <p:spPr bwMode="auto">
          <a:xfrm>
            <a:off x="7086600" y="6324600"/>
            <a:ext cx="21463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216A"/>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a:defRPr sz="1200" b="1">
                <a:latin typeface="Helvetica LT" pitchFamily="50" charset="0"/>
                <a:ea typeface="+mn-ea"/>
                <a:cs typeface="+mn-cs"/>
              </a:defRPr>
            </a:lvl1pPr>
          </a:lstStyle>
          <a:p>
            <a:pPr>
              <a:defRPr/>
            </a:pPr>
            <a:r>
              <a:rPr lang="de-DE" smtClean="0"/>
              <a:t>Aufgaben des BSH, Juli 2014</a:t>
            </a:r>
            <a:endParaRPr lang="en-GB"/>
          </a:p>
        </p:txBody>
      </p:sp>
      <p:sp>
        <p:nvSpPr>
          <p:cNvPr id="2" name="Datumsplatzhalter 1"/>
          <p:cNvSpPr>
            <a:spLocks noGrp="1"/>
          </p:cNvSpPr>
          <p:nvPr>
            <p:ph type="dt" sz="half" idx="2"/>
          </p:nvPr>
        </p:nvSpPr>
        <p:spPr>
          <a:xfrm>
            <a:off x="495300" y="6356350"/>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Tree>
  </p:cSld>
  <p:clrMap bg1="lt1" tx1="dk1" bg2="lt2" tx2="dk2" accent1="accent1" accent2="accent2" accent3="accent3" accent4="accent4" accent5="accent5" accent6="accent6" hlink="hlink" folHlink="folHlink"/>
  <p:sldLayoutIdLst>
    <p:sldLayoutId id="2147485444" r:id="rId1"/>
    <p:sldLayoutId id="2147485443" r:id="rId2"/>
    <p:sldLayoutId id="2147485447" r:id="rId3"/>
  </p:sldLayoutIdLst>
  <p:transition spd="slow"/>
  <p:timing>
    <p:tnLst>
      <p:par>
        <p:cTn id="1" dur="indefinite" restart="never" nodeType="tmRoot"/>
      </p:par>
    </p:tnLst>
  </p:timing>
  <p:hf hdr="0" dt="0"/>
  <p:txStyles>
    <p:titleStyle>
      <a:lvl1pPr algn="l" rtl="0" eaLnBrk="1" fontAlgn="base" hangingPunct="1">
        <a:spcBef>
          <a:spcPct val="0"/>
        </a:spcBef>
        <a:spcAft>
          <a:spcPct val="0"/>
        </a:spcAft>
        <a:defRPr sz="2400">
          <a:solidFill>
            <a:srgbClr val="00538D"/>
          </a:solidFill>
          <a:latin typeface="+mj-lt"/>
          <a:ea typeface="MS PGothic" pitchFamily="34" charset="-128"/>
          <a:cs typeface="ＭＳ Ｐゴシック" charset="0"/>
        </a:defRPr>
      </a:lvl1pPr>
      <a:lvl2pPr algn="l" rtl="0" eaLnBrk="1" fontAlgn="base" hangingPunct="1">
        <a:spcBef>
          <a:spcPct val="0"/>
        </a:spcBef>
        <a:spcAft>
          <a:spcPct val="0"/>
        </a:spcAft>
        <a:defRPr sz="2400">
          <a:solidFill>
            <a:srgbClr val="00538D"/>
          </a:solidFill>
          <a:latin typeface="HelveticaNeue LT 53 Ex" pitchFamily="50" charset="0"/>
          <a:ea typeface="MS PGothic" pitchFamily="34" charset="-128"/>
          <a:cs typeface="ＭＳ Ｐゴシック" charset="0"/>
        </a:defRPr>
      </a:lvl2pPr>
      <a:lvl3pPr algn="l" rtl="0" eaLnBrk="1" fontAlgn="base" hangingPunct="1">
        <a:spcBef>
          <a:spcPct val="0"/>
        </a:spcBef>
        <a:spcAft>
          <a:spcPct val="0"/>
        </a:spcAft>
        <a:defRPr sz="2400">
          <a:solidFill>
            <a:srgbClr val="00538D"/>
          </a:solidFill>
          <a:latin typeface="HelveticaNeue LT 53 Ex" pitchFamily="50" charset="0"/>
          <a:ea typeface="MS PGothic" pitchFamily="34" charset="-128"/>
          <a:cs typeface="ＭＳ Ｐゴシック" charset="0"/>
        </a:defRPr>
      </a:lvl3pPr>
      <a:lvl4pPr algn="l" rtl="0" eaLnBrk="1" fontAlgn="base" hangingPunct="1">
        <a:spcBef>
          <a:spcPct val="0"/>
        </a:spcBef>
        <a:spcAft>
          <a:spcPct val="0"/>
        </a:spcAft>
        <a:defRPr sz="2400">
          <a:solidFill>
            <a:srgbClr val="00538D"/>
          </a:solidFill>
          <a:latin typeface="HelveticaNeue LT 53 Ex" pitchFamily="50" charset="0"/>
          <a:ea typeface="MS PGothic" pitchFamily="34" charset="-128"/>
          <a:cs typeface="ＭＳ Ｐゴシック" charset="0"/>
        </a:defRPr>
      </a:lvl4pPr>
      <a:lvl5pPr algn="l" rtl="0" eaLnBrk="1" fontAlgn="base" hangingPunct="1">
        <a:spcBef>
          <a:spcPct val="0"/>
        </a:spcBef>
        <a:spcAft>
          <a:spcPct val="0"/>
        </a:spcAft>
        <a:defRPr sz="2400">
          <a:solidFill>
            <a:srgbClr val="00538D"/>
          </a:solidFill>
          <a:latin typeface="HelveticaNeue LT 53 Ex" pitchFamily="50" charset="0"/>
          <a:ea typeface="MS PGothic" pitchFamily="34" charset="-128"/>
          <a:cs typeface="ＭＳ Ｐゴシック" charset="0"/>
        </a:defRPr>
      </a:lvl5pPr>
      <a:lvl6pPr marL="457200" algn="l" rtl="0" eaLnBrk="1" fontAlgn="base" hangingPunct="1">
        <a:spcBef>
          <a:spcPct val="0"/>
        </a:spcBef>
        <a:spcAft>
          <a:spcPct val="0"/>
        </a:spcAft>
        <a:defRPr sz="2400">
          <a:solidFill>
            <a:srgbClr val="00538D"/>
          </a:solidFill>
          <a:latin typeface="HelveticaNeue LT 53 Ex" pitchFamily="50" charset="0"/>
        </a:defRPr>
      </a:lvl6pPr>
      <a:lvl7pPr marL="914400" algn="l" rtl="0" eaLnBrk="1" fontAlgn="base" hangingPunct="1">
        <a:spcBef>
          <a:spcPct val="0"/>
        </a:spcBef>
        <a:spcAft>
          <a:spcPct val="0"/>
        </a:spcAft>
        <a:defRPr sz="2400">
          <a:solidFill>
            <a:srgbClr val="00538D"/>
          </a:solidFill>
          <a:latin typeface="HelveticaNeue LT 53 Ex" pitchFamily="50" charset="0"/>
        </a:defRPr>
      </a:lvl7pPr>
      <a:lvl8pPr marL="1371600" algn="l" rtl="0" eaLnBrk="1" fontAlgn="base" hangingPunct="1">
        <a:spcBef>
          <a:spcPct val="0"/>
        </a:spcBef>
        <a:spcAft>
          <a:spcPct val="0"/>
        </a:spcAft>
        <a:defRPr sz="2400">
          <a:solidFill>
            <a:srgbClr val="00538D"/>
          </a:solidFill>
          <a:latin typeface="HelveticaNeue LT 53 Ex" pitchFamily="50" charset="0"/>
        </a:defRPr>
      </a:lvl8pPr>
      <a:lvl9pPr marL="1828800" algn="l" rtl="0" eaLnBrk="1" fontAlgn="base" hangingPunct="1">
        <a:spcBef>
          <a:spcPct val="0"/>
        </a:spcBef>
        <a:spcAft>
          <a:spcPct val="0"/>
        </a:spcAft>
        <a:defRPr sz="2400">
          <a:solidFill>
            <a:srgbClr val="00538D"/>
          </a:solidFill>
          <a:latin typeface="HelveticaNeue LT 53 Ex" pitchFamily="50" charset="0"/>
        </a:defRPr>
      </a:lvl9pPr>
    </p:titleStyle>
    <p:bodyStyle>
      <a:lvl1pPr marL="342900" indent="-342900" algn="l" rtl="0" eaLnBrk="1" fontAlgn="base" hangingPunct="1">
        <a:spcBef>
          <a:spcPct val="20000"/>
        </a:spcBef>
        <a:spcAft>
          <a:spcPct val="0"/>
        </a:spcAft>
        <a:defRPr>
          <a:solidFill>
            <a:srgbClr val="00538D"/>
          </a:solidFill>
          <a:latin typeface="+mn-lt"/>
          <a:ea typeface="MS PGothic" pitchFamily="34" charset="-128"/>
          <a:cs typeface="ＭＳ Ｐゴシック" charset="0"/>
        </a:defRPr>
      </a:lvl1pPr>
      <a:lvl2pPr marL="742950" indent="-285750" algn="l" rtl="0" eaLnBrk="1" fontAlgn="base" hangingPunct="1">
        <a:spcBef>
          <a:spcPct val="20000"/>
        </a:spcBef>
        <a:spcAft>
          <a:spcPct val="0"/>
        </a:spcAft>
        <a:buClr>
          <a:srgbClr val="00538D"/>
        </a:buClr>
        <a:buSzPct val="75000"/>
        <a:buFont typeface="Wingdings" pitchFamily="2" charset="2"/>
        <a:buChar char="à"/>
        <a:defRPr sz="1600">
          <a:solidFill>
            <a:srgbClr val="00538D"/>
          </a:solidFill>
          <a:latin typeface="+mn-lt"/>
          <a:ea typeface="MS PGothic" pitchFamily="34" charset="-128"/>
        </a:defRPr>
      </a:lvl2pPr>
      <a:lvl3pPr marL="1143000" indent="-228600" algn="l" rtl="0" eaLnBrk="1" fontAlgn="base" hangingPunct="1">
        <a:spcBef>
          <a:spcPct val="20000"/>
        </a:spcBef>
        <a:spcAft>
          <a:spcPct val="0"/>
        </a:spcAft>
        <a:buChar char="•"/>
        <a:defRPr sz="1400">
          <a:solidFill>
            <a:srgbClr val="00538D"/>
          </a:solidFill>
          <a:latin typeface="+mn-lt"/>
          <a:ea typeface="MS PGothic" pitchFamily="34" charset="-128"/>
        </a:defRPr>
      </a:lvl3pPr>
      <a:lvl4pPr marL="1600200" indent="-228600" algn="l" rtl="0" eaLnBrk="1" fontAlgn="base" hangingPunct="1">
        <a:spcBef>
          <a:spcPct val="20000"/>
        </a:spcBef>
        <a:spcAft>
          <a:spcPct val="0"/>
        </a:spcAft>
        <a:buChar char="–"/>
        <a:defRPr sz="1600">
          <a:solidFill>
            <a:srgbClr val="00216A"/>
          </a:solidFill>
          <a:latin typeface="+mn-lt"/>
          <a:ea typeface="MS PGothic" pitchFamily="34" charset="-128"/>
        </a:defRPr>
      </a:lvl4pPr>
      <a:lvl5pPr marL="2057400" indent="-228600" algn="l" rtl="0" eaLnBrk="1" fontAlgn="base" hangingPunct="1">
        <a:spcBef>
          <a:spcPct val="20000"/>
        </a:spcBef>
        <a:spcAft>
          <a:spcPct val="0"/>
        </a:spcAft>
        <a:buChar char="»"/>
        <a:defRPr sz="1600">
          <a:solidFill>
            <a:srgbClr val="00216A"/>
          </a:solidFill>
          <a:latin typeface="+mn-lt"/>
          <a:ea typeface="MS PGothic" pitchFamily="34" charset="-128"/>
        </a:defRPr>
      </a:lvl5pPr>
      <a:lvl6pPr marL="2514600" indent="-228600" algn="l" rtl="0" eaLnBrk="1" fontAlgn="base" hangingPunct="1">
        <a:spcBef>
          <a:spcPct val="20000"/>
        </a:spcBef>
        <a:spcAft>
          <a:spcPct val="0"/>
        </a:spcAft>
        <a:buChar char="»"/>
        <a:defRPr sz="1600">
          <a:solidFill>
            <a:srgbClr val="00216A"/>
          </a:solidFill>
          <a:latin typeface="+mn-lt"/>
        </a:defRPr>
      </a:lvl6pPr>
      <a:lvl7pPr marL="2971800" indent="-228600" algn="l" rtl="0" eaLnBrk="1" fontAlgn="base" hangingPunct="1">
        <a:spcBef>
          <a:spcPct val="20000"/>
        </a:spcBef>
        <a:spcAft>
          <a:spcPct val="0"/>
        </a:spcAft>
        <a:buChar char="»"/>
        <a:defRPr sz="1600">
          <a:solidFill>
            <a:srgbClr val="00216A"/>
          </a:solidFill>
          <a:latin typeface="+mn-lt"/>
        </a:defRPr>
      </a:lvl7pPr>
      <a:lvl8pPr marL="3429000" indent="-228600" algn="l" rtl="0" eaLnBrk="1" fontAlgn="base" hangingPunct="1">
        <a:spcBef>
          <a:spcPct val="20000"/>
        </a:spcBef>
        <a:spcAft>
          <a:spcPct val="0"/>
        </a:spcAft>
        <a:buChar char="»"/>
        <a:defRPr sz="1600">
          <a:solidFill>
            <a:srgbClr val="00216A"/>
          </a:solidFill>
          <a:latin typeface="+mn-lt"/>
        </a:defRPr>
      </a:lvl8pPr>
      <a:lvl9pPr marL="3886200" indent="-228600" algn="l" rtl="0" eaLnBrk="1" fontAlgn="base" hangingPunct="1">
        <a:spcBef>
          <a:spcPct val="20000"/>
        </a:spcBef>
        <a:spcAft>
          <a:spcPct val="0"/>
        </a:spcAft>
        <a:buChar char="»"/>
        <a:defRPr sz="1600">
          <a:solidFill>
            <a:srgbClr val="00216A"/>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6" descr="X:\Nautische Hydrographie\Technische Kartographie\Karto Archiv\5. Öffentlichkeitsarbeiten\Merchendaise\Bilanz-PK\folie_1 .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906000" cy="413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Grp="1" noChangeArrowheads="1"/>
          </p:cNvSpPr>
          <p:nvPr>
            <p:ph type="body" idx="1"/>
          </p:nvPr>
        </p:nvSpPr>
        <p:spPr bwMode="auto">
          <a:xfrm>
            <a:off x="685800" y="1981200"/>
            <a:ext cx="6638925"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216A"/>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vert="horz" wrap="square" lIns="91440" tIns="45720" rIns="91440" bIns="45720" numCol="1" anchor="t" anchorCtr="0" compatLnSpc="1">
            <a:prstTxWarp prst="textNoShape">
              <a:avLst/>
            </a:prstTxWarp>
            <a:spAutoFit/>
          </a:bodyPr>
          <a:lstStyle/>
          <a:p>
            <a:pPr lvl="0"/>
            <a:r>
              <a:rPr lang="de-DE"/>
              <a:t>Mastertextformat bearbeiten</a:t>
            </a:r>
          </a:p>
          <a:p>
            <a:pPr lvl="1"/>
            <a:r>
              <a:rPr lang="de-DE"/>
              <a:t>Zweite Ebene</a:t>
            </a:r>
          </a:p>
          <a:p>
            <a:pPr lvl="2"/>
            <a:r>
              <a:rPr lang="de-DE"/>
              <a:t>Dritte Ebene</a:t>
            </a:r>
          </a:p>
        </p:txBody>
      </p:sp>
      <p:sp>
        <p:nvSpPr>
          <p:cNvPr id="4" name="Rectangle 6"/>
          <p:cNvSpPr>
            <a:spLocks noGrp="1" noChangeArrowheads="1"/>
          </p:cNvSpPr>
          <p:nvPr>
            <p:ph type="sldNum" sz="quarter" idx="4"/>
          </p:nvPr>
        </p:nvSpPr>
        <p:spPr bwMode="auto">
          <a:xfrm>
            <a:off x="7315200" y="6324600"/>
            <a:ext cx="20637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216A"/>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algn="r">
              <a:defRPr sz="1200" b="1">
                <a:latin typeface="Helvetica" pitchFamily="2" charset="0"/>
                <a:ea typeface="ＭＳ Ｐゴシック" pitchFamily="34" charset="-128"/>
              </a:defRPr>
            </a:lvl1pPr>
          </a:lstStyle>
          <a:p>
            <a:pPr>
              <a:defRPr/>
            </a:pPr>
            <a:fld id="{B74371CA-D0D2-485A-AD83-C97727CCD8ED}" type="slidenum">
              <a:rPr lang="en-GB"/>
              <a:pPr>
                <a:defRPr/>
              </a:pPr>
              <a:t>‹Nr.›</a:t>
            </a:fld>
            <a:endParaRPr lang="en-GB"/>
          </a:p>
        </p:txBody>
      </p:sp>
      <p:sp>
        <p:nvSpPr>
          <p:cNvPr id="1029" name="Rectangle 2"/>
          <p:cNvSpPr>
            <a:spLocks noGrp="1" noChangeArrowheads="1"/>
          </p:cNvSpPr>
          <p:nvPr>
            <p:ph type="title"/>
          </p:nvPr>
        </p:nvSpPr>
        <p:spPr bwMode="auto">
          <a:xfrm>
            <a:off x="685800" y="685800"/>
            <a:ext cx="66389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216A"/>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vert="horz" wrap="square" lIns="91440" tIns="45720" rIns="91440" bIns="45720" numCol="1" anchor="b" anchorCtr="0" compatLnSpc="1">
            <a:prstTxWarp prst="textNoShape">
              <a:avLst/>
            </a:prstTxWarp>
            <a:spAutoFit/>
          </a:bodyPr>
          <a:lstStyle/>
          <a:p>
            <a:pPr lvl="0"/>
            <a:r>
              <a:rPr lang="de-DE"/>
              <a:t>Mastertitelformat bearbeiten</a:t>
            </a:r>
          </a:p>
        </p:txBody>
      </p:sp>
      <p:sp>
        <p:nvSpPr>
          <p:cNvPr id="2" name="Datumsplatzhalter 1"/>
          <p:cNvSpPr>
            <a:spLocks noGrp="1"/>
          </p:cNvSpPr>
          <p:nvPr>
            <p:ph type="dt" sz="half" idx="2"/>
          </p:nvPr>
        </p:nvSpPr>
        <p:spPr>
          <a:xfrm>
            <a:off x="495300" y="6356350"/>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solidFill>
                <a:srgbClr val="000000">
                  <a:tint val="75000"/>
                </a:srgbClr>
              </a:solidFill>
            </a:endParaRPr>
          </a:p>
        </p:txBody>
      </p:sp>
    </p:spTree>
    <p:extLst>
      <p:ext uri="{BB962C8B-B14F-4D97-AF65-F5344CB8AC3E}">
        <p14:creationId xmlns:p14="http://schemas.microsoft.com/office/powerpoint/2010/main" val="1820641334"/>
      </p:ext>
    </p:extLst>
  </p:cSld>
  <p:clrMap bg1="lt1" tx1="dk1" bg2="lt2" tx2="dk2" accent1="accent1" accent2="accent2" accent3="accent3" accent4="accent4" accent5="accent5" accent6="accent6" hlink="hlink" folHlink="folHlink"/>
  <p:sldLayoutIdLst>
    <p:sldLayoutId id="2147485463" r:id="rId1"/>
    <p:sldLayoutId id="2147485464" r:id="rId2"/>
    <p:sldLayoutId id="2147485465" r:id="rId3"/>
  </p:sldLayoutIdLst>
  <p:transition spd="slow"/>
  <p:timing>
    <p:tnLst>
      <p:par>
        <p:cTn id="1" dur="indefinite" restart="never" nodeType="tmRoot"/>
      </p:par>
    </p:tnLst>
  </p:timing>
  <p:hf hdr="0" dt="0"/>
  <p:txStyles>
    <p:titleStyle>
      <a:lvl1pPr algn="l" rtl="0" eaLnBrk="1" fontAlgn="base" hangingPunct="1">
        <a:spcBef>
          <a:spcPct val="0"/>
        </a:spcBef>
        <a:spcAft>
          <a:spcPct val="0"/>
        </a:spcAft>
        <a:defRPr sz="2400">
          <a:solidFill>
            <a:srgbClr val="00538D"/>
          </a:solidFill>
          <a:latin typeface="+mj-lt"/>
          <a:ea typeface="MS PGothic" pitchFamily="34" charset="-128"/>
          <a:cs typeface="ＭＳ Ｐゴシック" charset="0"/>
        </a:defRPr>
      </a:lvl1pPr>
      <a:lvl2pPr algn="l" rtl="0" eaLnBrk="1" fontAlgn="base" hangingPunct="1">
        <a:spcBef>
          <a:spcPct val="0"/>
        </a:spcBef>
        <a:spcAft>
          <a:spcPct val="0"/>
        </a:spcAft>
        <a:defRPr sz="2400">
          <a:solidFill>
            <a:srgbClr val="00538D"/>
          </a:solidFill>
          <a:latin typeface="HelveticaNeue LT 53 Ex" pitchFamily="50" charset="0"/>
          <a:ea typeface="MS PGothic" pitchFamily="34" charset="-128"/>
          <a:cs typeface="ＭＳ Ｐゴシック" charset="0"/>
        </a:defRPr>
      </a:lvl2pPr>
      <a:lvl3pPr algn="l" rtl="0" eaLnBrk="1" fontAlgn="base" hangingPunct="1">
        <a:spcBef>
          <a:spcPct val="0"/>
        </a:spcBef>
        <a:spcAft>
          <a:spcPct val="0"/>
        </a:spcAft>
        <a:defRPr sz="2400">
          <a:solidFill>
            <a:srgbClr val="00538D"/>
          </a:solidFill>
          <a:latin typeface="HelveticaNeue LT 53 Ex" pitchFamily="50" charset="0"/>
          <a:ea typeface="MS PGothic" pitchFamily="34" charset="-128"/>
          <a:cs typeface="ＭＳ Ｐゴシック" charset="0"/>
        </a:defRPr>
      </a:lvl3pPr>
      <a:lvl4pPr algn="l" rtl="0" eaLnBrk="1" fontAlgn="base" hangingPunct="1">
        <a:spcBef>
          <a:spcPct val="0"/>
        </a:spcBef>
        <a:spcAft>
          <a:spcPct val="0"/>
        </a:spcAft>
        <a:defRPr sz="2400">
          <a:solidFill>
            <a:srgbClr val="00538D"/>
          </a:solidFill>
          <a:latin typeface="HelveticaNeue LT 53 Ex" pitchFamily="50" charset="0"/>
          <a:ea typeface="MS PGothic" pitchFamily="34" charset="-128"/>
          <a:cs typeface="ＭＳ Ｐゴシック" charset="0"/>
        </a:defRPr>
      </a:lvl4pPr>
      <a:lvl5pPr algn="l" rtl="0" eaLnBrk="1" fontAlgn="base" hangingPunct="1">
        <a:spcBef>
          <a:spcPct val="0"/>
        </a:spcBef>
        <a:spcAft>
          <a:spcPct val="0"/>
        </a:spcAft>
        <a:defRPr sz="2400">
          <a:solidFill>
            <a:srgbClr val="00538D"/>
          </a:solidFill>
          <a:latin typeface="HelveticaNeue LT 53 Ex" pitchFamily="50" charset="0"/>
          <a:ea typeface="MS PGothic" pitchFamily="34" charset="-128"/>
          <a:cs typeface="ＭＳ Ｐゴシック" charset="0"/>
        </a:defRPr>
      </a:lvl5pPr>
      <a:lvl6pPr marL="457200" algn="l" rtl="0" eaLnBrk="1" fontAlgn="base" hangingPunct="1">
        <a:spcBef>
          <a:spcPct val="0"/>
        </a:spcBef>
        <a:spcAft>
          <a:spcPct val="0"/>
        </a:spcAft>
        <a:defRPr sz="2400">
          <a:solidFill>
            <a:srgbClr val="00538D"/>
          </a:solidFill>
          <a:latin typeface="HelveticaNeue LT 53 Ex" pitchFamily="50" charset="0"/>
        </a:defRPr>
      </a:lvl6pPr>
      <a:lvl7pPr marL="914400" algn="l" rtl="0" eaLnBrk="1" fontAlgn="base" hangingPunct="1">
        <a:spcBef>
          <a:spcPct val="0"/>
        </a:spcBef>
        <a:spcAft>
          <a:spcPct val="0"/>
        </a:spcAft>
        <a:defRPr sz="2400">
          <a:solidFill>
            <a:srgbClr val="00538D"/>
          </a:solidFill>
          <a:latin typeface="HelveticaNeue LT 53 Ex" pitchFamily="50" charset="0"/>
        </a:defRPr>
      </a:lvl7pPr>
      <a:lvl8pPr marL="1371600" algn="l" rtl="0" eaLnBrk="1" fontAlgn="base" hangingPunct="1">
        <a:spcBef>
          <a:spcPct val="0"/>
        </a:spcBef>
        <a:spcAft>
          <a:spcPct val="0"/>
        </a:spcAft>
        <a:defRPr sz="2400">
          <a:solidFill>
            <a:srgbClr val="00538D"/>
          </a:solidFill>
          <a:latin typeface="HelveticaNeue LT 53 Ex" pitchFamily="50" charset="0"/>
        </a:defRPr>
      </a:lvl8pPr>
      <a:lvl9pPr marL="1828800" algn="l" rtl="0" eaLnBrk="1" fontAlgn="base" hangingPunct="1">
        <a:spcBef>
          <a:spcPct val="0"/>
        </a:spcBef>
        <a:spcAft>
          <a:spcPct val="0"/>
        </a:spcAft>
        <a:defRPr sz="2400">
          <a:solidFill>
            <a:srgbClr val="00538D"/>
          </a:solidFill>
          <a:latin typeface="HelveticaNeue LT 53 Ex" pitchFamily="50" charset="0"/>
        </a:defRPr>
      </a:lvl9pPr>
    </p:titleStyle>
    <p:bodyStyle>
      <a:lvl1pPr marL="342900" indent="-342900" algn="l" rtl="0" eaLnBrk="1" fontAlgn="base" hangingPunct="1">
        <a:spcBef>
          <a:spcPct val="20000"/>
        </a:spcBef>
        <a:spcAft>
          <a:spcPct val="0"/>
        </a:spcAft>
        <a:defRPr>
          <a:solidFill>
            <a:srgbClr val="00538D"/>
          </a:solidFill>
          <a:latin typeface="+mn-lt"/>
          <a:ea typeface="MS PGothic" pitchFamily="34" charset="-128"/>
          <a:cs typeface="ＭＳ Ｐゴシック" charset="0"/>
        </a:defRPr>
      </a:lvl1pPr>
      <a:lvl2pPr marL="742950" indent="-285750" algn="l" rtl="0" eaLnBrk="1" fontAlgn="base" hangingPunct="1">
        <a:spcBef>
          <a:spcPct val="20000"/>
        </a:spcBef>
        <a:spcAft>
          <a:spcPct val="0"/>
        </a:spcAft>
        <a:buClr>
          <a:srgbClr val="00538D"/>
        </a:buClr>
        <a:buSzPct val="75000"/>
        <a:buFont typeface="Wingdings" pitchFamily="2" charset="2"/>
        <a:buChar char="à"/>
        <a:defRPr sz="1600">
          <a:solidFill>
            <a:srgbClr val="00538D"/>
          </a:solidFill>
          <a:latin typeface="+mn-lt"/>
          <a:ea typeface="MS PGothic" pitchFamily="34" charset="-128"/>
        </a:defRPr>
      </a:lvl2pPr>
      <a:lvl3pPr marL="1143000" indent="-228600" algn="l" rtl="0" eaLnBrk="1" fontAlgn="base" hangingPunct="1">
        <a:spcBef>
          <a:spcPct val="20000"/>
        </a:spcBef>
        <a:spcAft>
          <a:spcPct val="0"/>
        </a:spcAft>
        <a:buChar char="•"/>
        <a:defRPr sz="1400">
          <a:solidFill>
            <a:srgbClr val="00538D"/>
          </a:solidFill>
          <a:latin typeface="+mn-lt"/>
          <a:ea typeface="MS PGothic" pitchFamily="34" charset="-128"/>
        </a:defRPr>
      </a:lvl3pPr>
      <a:lvl4pPr marL="1600200" indent="-228600" algn="l" rtl="0" eaLnBrk="1" fontAlgn="base" hangingPunct="1">
        <a:spcBef>
          <a:spcPct val="20000"/>
        </a:spcBef>
        <a:spcAft>
          <a:spcPct val="0"/>
        </a:spcAft>
        <a:buChar char="–"/>
        <a:defRPr sz="1600">
          <a:solidFill>
            <a:srgbClr val="00216A"/>
          </a:solidFill>
          <a:latin typeface="+mn-lt"/>
          <a:ea typeface="MS PGothic" pitchFamily="34" charset="-128"/>
        </a:defRPr>
      </a:lvl4pPr>
      <a:lvl5pPr marL="2057400" indent="-228600" algn="l" rtl="0" eaLnBrk="1" fontAlgn="base" hangingPunct="1">
        <a:spcBef>
          <a:spcPct val="20000"/>
        </a:spcBef>
        <a:spcAft>
          <a:spcPct val="0"/>
        </a:spcAft>
        <a:buChar char="»"/>
        <a:defRPr sz="1600">
          <a:solidFill>
            <a:srgbClr val="00216A"/>
          </a:solidFill>
          <a:latin typeface="+mn-lt"/>
          <a:ea typeface="MS PGothic" pitchFamily="34" charset="-128"/>
        </a:defRPr>
      </a:lvl5pPr>
      <a:lvl6pPr marL="2514600" indent="-228600" algn="l" rtl="0" eaLnBrk="1" fontAlgn="base" hangingPunct="1">
        <a:spcBef>
          <a:spcPct val="20000"/>
        </a:spcBef>
        <a:spcAft>
          <a:spcPct val="0"/>
        </a:spcAft>
        <a:buChar char="»"/>
        <a:defRPr sz="1600">
          <a:solidFill>
            <a:srgbClr val="00216A"/>
          </a:solidFill>
          <a:latin typeface="+mn-lt"/>
        </a:defRPr>
      </a:lvl6pPr>
      <a:lvl7pPr marL="2971800" indent="-228600" algn="l" rtl="0" eaLnBrk="1" fontAlgn="base" hangingPunct="1">
        <a:spcBef>
          <a:spcPct val="20000"/>
        </a:spcBef>
        <a:spcAft>
          <a:spcPct val="0"/>
        </a:spcAft>
        <a:buChar char="»"/>
        <a:defRPr sz="1600">
          <a:solidFill>
            <a:srgbClr val="00216A"/>
          </a:solidFill>
          <a:latin typeface="+mn-lt"/>
        </a:defRPr>
      </a:lvl7pPr>
      <a:lvl8pPr marL="3429000" indent="-228600" algn="l" rtl="0" eaLnBrk="1" fontAlgn="base" hangingPunct="1">
        <a:spcBef>
          <a:spcPct val="20000"/>
        </a:spcBef>
        <a:spcAft>
          <a:spcPct val="0"/>
        </a:spcAft>
        <a:buChar char="»"/>
        <a:defRPr sz="1600">
          <a:solidFill>
            <a:srgbClr val="00216A"/>
          </a:solidFill>
          <a:latin typeface="+mn-lt"/>
        </a:defRPr>
      </a:lvl8pPr>
      <a:lvl9pPr marL="3886200" indent="-228600" algn="l" rtl="0" eaLnBrk="1" fontAlgn="base" hangingPunct="1">
        <a:spcBef>
          <a:spcPct val="20000"/>
        </a:spcBef>
        <a:spcAft>
          <a:spcPct val="0"/>
        </a:spcAft>
        <a:buChar char="»"/>
        <a:defRPr sz="1600">
          <a:solidFill>
            <a:srgbClr val="00216A"/>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p:txBody>
          <a:bodyPr/>
          <a:lstStyle/>
          <a:p>
            <a:r>
              <a:rPr lang="de-DE" dirty="0" smtClean="0"/>
              <a:t>BSHC 28</a:t>
            </a:r>
            <a:br>
              <a:rPr lang="de-DE" dirty="0" smtClean="0"/>
            </a:br>
            <a:r>
              <a:rPr lang="de-DE" dirty="0" smtClean="0"/>
              <a:t>National Report Germany</a:t>
            </a:r>
            <a:endParaRPr lang="de-DE" dirty="0"/>
          </a:p>
        </p:txBody>
      </p:sp>
      <p:sp>
        <p:nvSpPr>
          <p:cNvPr id="5" name="Untertitel 4"/>
          <p:cNvSpPr>
            <a:spLocks noGrp="1"/>
          </p:cNvSpPr>
          <p:nvPr>
            <p:ph type="subTitle" idx="1"/>
          </p:nvPr>
        </p:nvSpPr>
        <p:spPr/>
        <p:txBody>
          <a:bodyPr/>
          <a:lstStyle/>
          <a:p>
            <a:r>
              <a:rPr lang="en-US" dirty="0" smtClean="0"/>
              <a:t>BHSC 28 Helsinki</a:t>
            </a:r>
          </a:p>
          <a:p>
            <a:endParaRPr lang="en-US" dirty="0"/>
          </a:p>
        </p:txBody>
      </p:sp>
    </p:spTree>
    <p:extLst>
      <p:ext uri="{BB962C8B-B14F-4D97-AF65-F5344CB8AC3E}">
        <p14:creationId xmlns:p14="http://schemas.microsoft.com/office/powerpoint/2010/main" val="29288786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5800" y="312003"/>
            <a:ext cx="6638925" cy="830997"/>
          </a:xfrm>
        </p:spPr>
        <p:txBody>
          <a:bodyPr/>
          <a:lstStyle/>
          <a:p>
            <a:r>
              <a:rPr lang="en-US" dirty="0" smtClean="0"/>
              <a:t>26 </a:t>
            </a:r>
            <a:r>
              <a:rPr lang="en-US" dirty="0"/>
              <a:t>BSHC Conference</a:t>
            </a:r>
            <a:br>
              <a:rPr lang="en-US" dirty="0"/>
            </a:br>
            <a:r>
              <a:rPr lang="en-US" dirty="0"/>
              <a:t>National Report of Germany </a:t>
            </a:r>
          </a:p>
        </p:txBody>
      </p:sp>
      <p:sp>
        <p:nvSpPr>
          <p:cNvPr id="3" name="Inhaltsplatzhalter 2"/>
          <p:cNvSpPr>
            <a:spLocks noGrp="1"/>
          </p:cNvSpPr>
          <p:nvPr>
            <p:ph idx="1"/>
          </p:nvPr>
        </p:nvSpPr>
        <p:spPr>
          <a:xfrm>
            <a:off x="1064568" y="1340768"/>
            <a:ext cx="4104456" cy="461665"/>
          </a:xfrm>
          <a:solidFill>
            <a:schemeClr val="bg1">
              <a:lumMod val="95000"/>
            </a:schemeClr>
          </a:solidFill>
          <a:ln>
            <a:solidFill>
              <a:schemeClr val="accent2">
                <a:lumMod val="40000"/>
                <a:lumOff val="60000"/>
              </a:schemeClr>
            </a:solidFill>
          </a:ln>
          <a:effectLst>
            <a:outerShdw blurRad="50800" dist="38100" dir="2700000" algn="tl" rotWithShape="0">
              <a:prstClr val="black">
                <a:alpha val="40000"/>
              </a:prstClr>
            </a:outerShdw>
          </a:effectLst>
        </p:spPr>
        <p:txBody>
          <a:bodyPr/>
          <a:lstStyle/>
          <a:p>
            <a:r>
              <a:rPr lang="en-US" dirty="0" smtClean="0"/>
              <a:t>Surveying and wreck search</a:t>
            </a:r>
            <a:endParaRPr lang="en-US" dirty="0"/>
          </a:p>
        </p:txBody>
      </p:sp>
      <p:sp>
        <p:nvSpPr>
          <p:cNvPr id="7" name="Foliennummernplatzhalter 6"/>
          <p:cNvSpPr>
            <a:spLocks noGrp="1"/>
          </p:cNvSpPr>
          <p:nvPr>
            <p:ph type="sldNum" sz="quarter" idx="15"/>
          </p:nvPr>
        </p:nvSpPr>
        <p:spPr/>
        <p:txBody>
          <a:bodyPr/>
          <a:lstStyle/>
          <a:p>
            <a:pPr>
              <a:defRPr/>
            </a:pPr>
            <a:fld id="{B74371CA-D0D2-485A-AD83-C97727CCD8ED}" type="slidenum">
              <a:rPr lang="en-GB" smtClean="0"/>
              <a:pPr>
                <a:defRPr/>
              </a:pPr>
              <a:t>2</a:t>
            </a:fld>
            <a:endParaRPr lang="en-GB" dirty="0"/>
          </a:p>
        </p:txBody>
      </p:sp>
      <p:pic>
        <p:nvPicPr>
          <p:cNvPr id="9" name="Grafik 8"/>
          <p:cNvPicPr/>
          <p:nvPr/>
        </p:nvPicPr>
        <p:blipFill>
          <a:blip r:embed="rId2">
            <a:extLst>
              <a:ext uri="{28A0092B-C50C-407E-A947-70E740481C1C}">
                <a14:useLocalDpi xmlns:a14="http://schemas.microsoft.com/office/drawing/2010/main" val="0"/>
              </a:ext>
            </a:extLst>
          </a:blip>
          <a:stretch>
            <a:fillRect/>
          </a:stretch>
        </p:blipFill>
        <p:spPr bwMode="auto">
          <a:xfrm>
            <a:off x="6813" y="1916832"/>
            <a:ext cx="6120680" cy="4165103"/>
          </a:xfrm>
          <a:prstGeom prst="rect">
            <a:avLst/>
          </a:prstGeom>
          <a:noFill/>
          <a:ln>
            <a:noFill/>
          </a:ln>
        </p:spPr>
      </p:pic>
      <p:sp>
        <p:nvSpPr>
          <p:cNvPr id="4" name="Rechteck 3"/>
          <p:cNvSpPr/>
          <p:nvPr/>
        </p:nvSpPr>
        <p:spPr>
          <a:xfrm>
            <a:off x="6249144" y="1916832"/>
            <a:ext cx="4953000" cy="2677656"/>
          </a:xfrm>
          <a:prstGeom prst="rect">
            <a:avLst/>
          </a:prstGeom>
        </p:spPr>
        <p:txBody>
          <a:bodyPr>
            <a:spAutoFit/>
          </a:bodyPr>
          <a:lstStyle/>
          <a:p>
            <a:pPr algn="l"/>
            <a:r>
              <a:rPr lang="de-DE" dirty="0"/>
              <a:t>Surveys in </a:t>
            </a:r>
            <a:r>
              <a:rPr lang="de-DE" dirty="0" smtClean="0"/>
              <a:t>2023:</a:t>
            </a:r>
          </a:p>
          <a:p>
            <a:pPr algn="l"/>
            <a:endParaRPr lang="de-DE" dirty="0"/>
          </a:p>
          <a:p>
            <a:pPr algn="l"/>
            <a:r>
              <a:rPr lang="de-DE" dirty="0" smtClean="0"/>
              <a:t>103 Weg </a:t>
            </a:r>
            <a:r>
              <a:rPr lang="de-DE" dirty="0"/>
              <a:t>H		</a:t>
            </a:r>
            <a:r>
              <a:rPr lang="de-DE" dirty="0" smtClean="0"/>
              <a:t>  </a:t>
            </a:r>
            <a:r>
              <a:rPr lang="de-DE" dirty="0" err="1" smtClean="0"/>
              <a:t>planned</a:t>
            </a:r>
            <a:endParaRPr lang="de-DE" dirty="0"/>
          </a:p>
          <a:p>
            <a:pPr algn="l"/>
            <a:r>
              <a:rPr lang="de-DE" dirty="0"/>
              <a:t>209 </a:t>
            </a:r>
            <a:r>
              <a:rPr lang="de-DE" dirty="0" err="1" smtClean="0"/>
              <a:t>Oderbank</a:t>
            </a:r>
            <a:r>
              <a:rPr lang="de-DE" dirty="0"/>
              <a:t>	</a:t>
            </a:r>
            <a:r>
              <a:rPr lang="de-DE" dirty="0" smtClean="0"/>
              <a:t>  in </a:t>
            </a:r>
            <a:r>
              <a:rPr lang="de-DE" dirty="0" err="1"/>
              <a:t>process</a:t>
            </a:r>
            <a:endParaRPr lang="de-DE" dirty="0"/>
          </a:p>
          <a:p>
            <a:pPr algn="l"/>
            <a:r>
              <a:rPr lang="de-DE" dirty="0" smtClean="0"/>
              <a:t>308 Rostock </a:t>
            </a:r>
            <a:r>
              <a:rPr lang="de-DE" dirty="0"/>
              <a:t>bis </a:t>
            </a:r>
            <a:r>
              <a:rPr lang="de-DE" dirty="0" err="1"/>
              <a:t>Darss</a:t>
            </a:r>
            <a:r>
              <a:rPr lang="de-DE" dirty="0"/>
              <a:t>	</a:t>
            </a:r>
            <a:r>
              <a:rPr lang="de-DE" dirty="0" smtClean="0"/>
              <a:t>  in </a:t>
            </a:r>
            <a:r>
              <a:rPr lang="de-DE" dirty="0" err="1"/>
              <a:t>process</a:t>
            </a:r>
            <a:endParaRPr lang="de-DE" dirty="0"/>
          </a:p>
          <a:p>
            <a:pPr algn="l"/>
            <a:endParaRPr lang="de-DE" dirty="0"/>
          </a:p>
          <a:p>
            <a:pPr algn="l"/>
            <a:r>
              <a:rPr lang="de-DE" dirty="0"/>
              <a:t>114 </a:t>
            </a:r>
            <a:r>
              <a:rPr lang="de-DE" dirty="0" smtClean="0"/>
              <a:t>Route </a:t>
            </a:r>
            <a:r>
              <a:rPr lang="de-DE" dirty="0" err="1"/>
              <a:t>Sassnitz</a:t>
            </a:r>
            <a:r>
              <a:rPr lang="de-DE" dirty="0"/>
              <a:t> 2	</a:t>
            </a:r>
            <a:r>
              <a:rPr lang="de-DE" dirty="0" smtClean="0"/>
              <a:t>  in </a:t>
            </a:r>
            <a:r>
              <a:rPr lang="de-DE" dirty="0" err="1"/>
              <a:t>process</a:t>
            </a:r>
            <a:endParaRPr lang="de-DE" dirty="0"/>
          </a:p>
          <a:p>
            <a:pPr algn="l"/>
            <a:r>
              <a:rPr lang="de-DE" dirty="0" smtClean="0"/>
              <a:t>204 </a:t>
            </a:r>
            <a:r>
              <a:rPr lang="de-DE" dirty="0" err="1" smtClean="0"/>
              <a:t>Meckl</a:t>
            </a:r>
            <a:r>
              <a:rPr lang="de-DE" dirty="0" smtClean="0"/>
              <a:t>. </a:t>
            </a:r>
            <a:r>
              <a:rPr lang="de-DE" dirty="0"/>
              <a:t>Bucht 	</a:t>
            </a:r>
            <a:r>
              <a:rPr lang="de-DE" dirty="0" smtClean="0"/>
              <a:t>  </a:t>
            </a:r>
            <a:r>
              <a:rPr lang="de-DE" dirty="0" err="1" smtClean="0"/>
              <a:t>finished</a:t>
            </a:r>
            <a:endParaRPr lang="de-DE" dirty="0"/>
          </a:p>
          <a:p>
            <a:pPr algn="l"/>
            <a:r>
              <a:rPr lang="de-DE" dirty="0" smtClean="0"/>
              <a:t>208 Rügen - Bornholm   </a:t>
            </a:r>
            <a:r>
              <a:rPr lang="de-DE" dirty="0" err="1" smtClean="0"/>
              <a:t>finished</a:t>
            </a:r>
            <a:endParaRPr lang="de-DE" dirty="0"/>
          </a:p>
          <a:p>
            <a:pPr algn="l"/>
            <a:r>
              <a:rPr lang="de-DE" dirty="0" smtClean="0"/>
              <a:t>401 </a:t>
            </a:r>
            <a:r>
              <a:rPr lang="de-DE" dirty="0" err="1" smtClean="0"/>
              <a:t>Darsser</a:t>
            </a:r>
            <a:r>
              <a:rPr lang="de-DE" dirty="0" smtClean="0"/>
              <a:t> </a:t>
            </a:r>
            <a:r>
              <a:rPr lang="de-DE" dirty="0"/>
              <a:t>Ort	</a:t>
            </a:r>
            <a:r>
              <a:rPr lang="de-DE" dirty="0" smtClean="0"/>
              <a:t>  </a:t>
            </a:r>
            <a:r>
              <a:rPr lang="de-DE" dirty="0" err="1" smtClean="0"/>
              <a:t>finished</a:t>
            </a:r>
            <a:endParaRPr lang="de-DE" dirty="0"/>
          </a:p>
          <a:p>
            <a:pPr algn="l"/>
            <a:r>
              <a:rPr lang="de-DE" dirty="0" smtClean="0"/>
              <a:t>503 </a:t>
            </a:r>
            <a:r>
              <a:rPr lang="de-DE" dirty="0" err="1" smtClean="0"/>
              <a:t>Fehmarnsund</a:t>
            </a:r>
            <a:r>
              <a:rPr lang="de-DE" dirty="0"/>
              <a:t>	</a:t>
            </a:r>
            <a:r>
              <a:rPr lang="de-DE" dirty="0" smtClean="0"/>
              <a:t>  </a:t>
            </a:r>
            <a:r>
              <a:rPr lang="de-DE" dirty="0" err="1" smtClean="0"/>
              <a:t>finished</a:t>
            </a:r>
            <a:endParaRPr lang="de-DE" dirty="0"/>
          </a:p>
          <a:p>
            <a:pPr algn="l"/>
            <a:endParaRPr lang="de-DE" dirty="0"/>
          </a:p>
        </p:txBody>
      </p:sp>
    </p:spTree>
    <p:extLst>
      <p:ext uri="{BB962C8B-B14F-4D97-AF65-F5344CB8AC3E}">
        <p14:creationId xmlns:p14="http://schemas.microsoft.com/office/powerpoint/2010/main" val="1315835552"/>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5800" y="312003"/>
            <a:ext cx="6638925" cy="830997"/>
          </a:xfrm>
        </p:spPr>
        <p:txBody>
          <a:bodyPr/>
          <a:lstStyle/>
          <a:p>
            <a:r>
              <a:rPr lang="en-US" dirty="0" smtClean="0"/>
              <a:t>26 </a:t>
            </a:r>
            <a:r>
              <a:rPr lang="en-US" dirty="0"/>
              <a:t>BSHC Conference</a:t>
            </a:r>
            <a:br>
              <a:rPr lang="en-US" dirty="0"/>
            </a:br>
            <a:r>
              <a:rPr lang="en-US" dirty="0"/>
              <a:t>National Report of Germany </a:t>
            </a:r>
          </a:p>
        </p:txBody>
      </p:sp>
      <p:sp>
        <p:nvSpPr>
          <p:cNvPr id="3" name="Inhaltsplatzhalter 2"/>
          <p:cNvSpPr>
            <a:spLocks noGrp="1"/>
          </p:cNvSpPr>
          <p:nvPr>
            <p:ph idx="1"/>
          </p:nvPr>
        </p:nvSpPr>
        <p:spPr>
          <a:xfrm>
            <a:off x="1064568" y="1340768"/>
            <a:ext cx="4104456" cy="461665"/>
          </a:xfrm>
          <a:solidFill>
            <a:schemeClr val="bg1">
              <a:lumMod val="95000"/>
            </a:schemeClr>
          </a:solidFill>
          <a:ln>
            <a:solidFill>
              <a:schemeClr val="accent2">
                <a:lumMod val="40000"/>
                <a:lumOff val="60000"/>
              </a:schemeClr>
            </a:solidFill>
          </a:ln>
          <a:effectLst>
            <a:outerShdw blurRad="50800" dist="38100" dir="2700000" algn="tl" rotWithShape="0">
              <a:prstClr val="black">
                <a:alpha val="40000"/>
              </a:prstClr>
            </a:outerShdw>
          </a:effectLst>
        </p:spPr>
        <p:txBody>
          <a:bodyPr/>
          <a:lstStyle/>
          <a:p>
            <a:r>
              <a:rPr lang="en-US" dirty="0" smtClean="0"/>
              <a:t>New technologies</a:t>
            </a:r>
            <a:endParaRPr lang="en-US" dirty="0"/>
          </a:p>
        </p:txBody>
      </p:sp>
      <p:sp>
        <p:nvSpPr>
          <p:cNvPr id="7" name="Foliennummernplatzhalter 6"/>
          <p:cNvSpPr>
            <a:spLocks noGrp="1"/>
          </p:cNvSpPr>
          <p:nvPr>
            <p:ph type="sldNum" sz="quarter" idx="15"/>
          </p:nvPr>
        </p:nvSpPr>
        <p:spPr/>
        <p:txBody>
          <a:bodyPr/>
          <a:lstStyle/>
          <a:p>
            <a:pPr>
              <a:defRPr/>
            </a:pPr>
            <a:fld id="{B74371CA-D0D2-485A-AD83-C97727CCD8ED}" type="slidenum">
              <a:rPr lang="en-GB" smtClean="0"/>
              <a:pPr>
                <a:defRPr/>
              </a:pPr>
              <a:t>3</a:t>
            </a:fld>
            <a:endParaRPr lang="en-GB" dirty="0"/>
          </a:p>
        </p:txBody>
      </p:sp>
      <p:sp>
        <p:nvSpPr>
          <p:cNvPr id="5" name="Rechteck 4"/>
          <p:cNvSpPr/>
          <p:nvPr/>
        </p:nvSpPr>
        <p:spPr>
          <a:xfrm>
            <a:off x="488504" y="1927299"/>
            <a:ext cx="5544616" cy="3970318"/>
          </a:xfrm>
          <a:prstGeom prst="rect">
            <a:avLst/>
          </a:prstGeom>
        </p:spPr>
        <p:txBody>
          <a:bodyPr wrap="square">
            <a:spAutoFit/>
          </a:bodyPr>
          <a:lstStyle/>
          <a:p>
            <a:pPr marL="285750" indent="-285750" algn="l">
              <a:buFont typeface="Arial" panose="020B0604020202020204" pitchFamily="34" charset="0"/>
              <a:buChar char="•"/>
            </a:pPr>
            <a:r>
              <a:rPr lang="en-US" dirty="0" smtClean="0"/>
              <a:t>airborne </a:t>
            </a:r>
            <a:r>
              <a:rPr lang="en-US" dirty="0" err="1" smtClean="0"/>
              <a:t>laserbathymetry</a:t>
            </a:r>
            <a:r>
              <a:rPr lang="en-US" dirty="0"/>
              <a:t>, </a:t>
            </a:r>
            <a:endParaRPr lang="en-US" dirty="0" smtClean="0"/>
          </a:p>
          <a:p>
            <a:pPr marL="285750" indent="-285750" algn="l">
              <a:buFont typeface="Arial" panose="020B0604020202020204" pitchFamily="34" charset="0"/>
              <a:buChar char="•"/>
            </a:pPr>
            <a:r>
              <a:rPr lang="en-US" dirty="0" smtClean="0"/>
              <a:t>UAV </a:t>
            </a:r>
            <a:r>
              <a:rPr lang="en-US" dirty="0"/>
              <a:t>imagery, </a:t>
            </a:r>
            <a:endParaRPr lang="en-US" dirty="0" smtClean="0"/>
          </a:p>
          <a:p>
            <a:pPr marL="285750" indent="-285750" algn="l">
              <a:buFont typeface="Arial" panose="020B0604020202020204" pitchFamily="34" charset="0"/>
              <a:buChar char="•"/>
            </a:pPr>
            <a:r>
              <a:rPr lang="en-US" dirty="0" smtClean="0"/>
              <a:t>satellite-derived </a:t>
            </a:r>
            <a:r>
              <a:rPr lang="en-US" dirty="0"/>
              <a:t>bathymetry </a:t>
            </a:r>
            <a:r>
              <a:rPr lang="en-US" dirty="0" smtClean="0"/>
              <a:t>as </a:t>
            </a:r>
            <a:r>
              <a:rPr lang="en-US" dirty="0"/>
              <a:t>complementary data sources </a:t>
            </a:r>
            <a:endParaRPr lang="en-US" dirty="0" smtClean="0"/>
          </a:p>
          <a:p>
            <a:pPr marL="285750" indent="-285750" algn="l">
              <a:buFont typeface="Arial" panose="020B0604020202020204" pitchFamily="34" charset="0"/>
              <a:buChar char="•"/>
            </a:pPr>
            <a:r>
              <a:rPr lang="en-US" dirty="0" smtClean="0"/>
              <a:t>how </a:t>
            </a:r>
            <a:r>
              <a:rPr lang="en-US" dirty="0"/>
              <a:t>data from heterogeneous sources can be processed jointly to exploit the full information potential.</a:t>
            </a:r>
          </a:p>
          <a:p>
            <a:pPr marL="285750" indent="-285750" algn="l">
              <a:buFont typeface="Arial" panose="020B0604020202020204" pitchFamily="34" charset="0"/>
              <a:buChar char="•"/>
            </a:pPr>
            <a:endParaRPr lang="en-US" dirty="0"/>
          </a:p>
          <a:p>
            <a:pPr marL="285750" indent="-285750" algn="l">
              <a:buFont typeface="Arial" panose="020B0604020202020204" pitchFamily="34" charset="0"/>
              <a:buChar char="•"/>
            </a:pPr>
            <a:r>
              <a:rPr lang="en-US" dirty="0" smtClean="0"/>
              <a:t>development </a:t>
            </a:r>
            <a:r>
              <a:rPr lang="en-US" dirty="0"/>
              <a:t>of improved techniques to determine </a:t>
            </a:r>
            <a:r>
              <a:rPr lang="en-US" dirty="0" err="1"/>
              <a:t>spatio</a:t>
            </a:r>
            <a:r>
              <a:rPr lang="en-US" dirty="0"/>
              <a:t>-temporal resolved water sound velocity </a:t>
            </a:r>
            <a:r>
              <a:rPr lang="en-US" dirty="0" smtClean="0"/>
              <a:t>profiles </a:t>
            </a:r>
            <a:r>
              <a:rPr lang="en-US" dirty="0"/>
              <a:t>(SVP) using dense in situ measurements and distribution model data. In this context, strategies will also be developed to predict water body characteristics in real time during hydrographic surveys in order to adjust SVP measurements accordingly.</a:t>
            </a:r>
          </a:p>
          <a:p>
            <a:pPr marL="285750" indent="-285750" algn="l">
              <a:buFont typeface="Arial" panose="020B0604020202020204" pitchFamily="34" charset="0"/>
              <a:buChar char="•"/>
            </a:pPr>
            <a:endParaRPr lang="en-US" dirty="0"/>
          </a:p>
          <a:p>
            <a:pPr marL="285750" indent="-285750" algn="l">
              <a:buFont typeface="Arial" panose="020B0604020202020204" pitchFamily="34" charset="0"/>
              <a:buChar char="•"/>
            </a:pPr>
            <a:r>
              <a:rPr lang="en-US" dirty="0" smtClean="0"/>
              <a:t>intensive work on </a:t>
            </a:r>
            <a:r>
              <a:rPr lang="en-US" dirty="0"/>
              <a:t>automatic data analysis techniques like stone detection and classification in geometric and radiometric </a:t>
            </a:r>
            <a:r>
              <a:rPr lang="en-US" dirty="0" err="1"/>
              <a:t>multibeam</a:t>
            </a:r>
            <a:r>
              <a:rPr lang="en-US" dirty="0"/>
              <a:t> </a:t>
            </a:r>
            <a:r>
              <a:rPr lang="en-US" dirty="0" err="1"/>
              <a:t>echosound</a:t>
            </a:r>
            <a:r>
              <a:rPr lang="en-US" dirty="0"/>
              <a:t> data as well as coast line extraction from multi-spectral aerial imagery, partly using deep machine learning techniques like artificial neural network</a:t>
            </a:r>
            <a:r>
              <a:rPr lang="en-US" dirty="0" smtClean="0"/>
              <a:t>.</a:t>
            </a:r>
            <a:endParaRPr lang="en-US" dirty="0"/>
          </a:p>
        </p:txBody>
      </p:sp>
    </p:spTree>
    <p:extLst>
      <p:ext uri="{BB962C8B-B14F-4D97-AF65-F5344CB8AC3E}">
        <p14:creationId xmlns:p14="http://schemas.microsoft.com/office/powerpoint/2010/main" val="3975952239"/>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5800" y="312003"/>
            <a:ext cx="6638925" cy="830997"/>
          </a:xfrm>
        </p:spPr>
        <p:txBody>
          <a:bodyPr/>
          <a:lstStyle/>
          <a:p>
            <a:r>
              <a:rPr lang="en-US" dirty="0" smtClean="0"/>
              <a:t>26 </a:t>
            </a:r>
            <a:r>
              <a:rPr lang="en-US" dirty="0"/>
              <a:t>BSHC Conference</a:t>
            </a:r>
            <a:br>
              <a:rPr lang="en-US" dirty="0"/>
            </a:br>
            <a:r>
              <a:rPr lang="en-US" dirty="0"/>
              <a:t>National Report of Germany </a:t>
            </a:r>
          </a:p>
        </p:txBody>
      </p:sp>
      <p:sp>
        <p:nvSpPr>
          <p:cNvPr id="3" name="Inhaltsplatzhalter 2"/>
          <p:cNvSpPr>
            <a:spLocks noGrp="1"/>
          </p:cNvSpPr>
          <p:nvPr>
            <p:ph idx="1"/>
          </p:nvPr>
        </p:nvSpPr>
        <p:spPr>
          <a:xfrm>
            <a:off x="1064568" y="1340768"/>
            <a:ext cx="4104456" cy="461665"/>
          </a:xfrm>
          <a:solidFill>
            <a:schemeClr val="bg1">
              <a:lumMod val="95000"/>
            </a:schemeClr>
          </a:solidFill>
          <a:ln>
            <a:solidFill>
              <a:schemeClr val="accent2">
                <a:lumMod val="40000"/>
                <a:lumOff val="60000"/>
              </a:schemeClr>
            </a:solidFill>
          </a:ln>
          <a:effectLst>
            <a:outerShdw blurRad="50800" dist="38100" dir="2700000" algn="tl" rotWithShape="0">
              <a:prstClr val="black">
                <a:alpha val="40000"/>
              </a:prstClr>
            </a:outerShdw>
          </a:effectLst>
        </p:spPr>
        <p:txBody>
          <a:bodyPr/>
          <a:lstStyle/>
          <a:p>
            <a:r>
              <a:rPr lang="en-US" dirty="0" smtClean="0"/>
              <a:t>New technologies</a:t>
            </a:r>
            <a:endParaRPr lang="en-US" dirty="0"/>
          </a:p>
        </p:txBody>
      </p:sp>
      <p:sp>
        <p:nvSpPr>
          <p:cNvPr id="7" name="Foliennummernplatzhalter 6"/>
          <p:cNvSpPr>
            <a:spLocks noGrp="1"/>
          </p:cNvSpPr>
          <p:nvPr>
            <p:ph type="sldNum" sz="quarter" idx="15"/>
          </p:nvPr>
        </p:nvSpPr>
        <p:spPr/>
        <p:txBody>
          <a:bodyPr/>
          <a:lstStyle/>
          <a:p>
            <a:pPr>
              <a:defRPr/>
            </a:pPr>
            <a:fld id="{B74371CA-D0D2-485A-AD83-C97727CCD8ED}" type="slidenum">
              <a:rPr lang="en-GB" smtClean="0"/>
              <a:pPr>
                <a:defRPr/>
              </a:pPr>
              <a:t>4</a:t>
            </a:fld>
            <a:endParaRPr lang="en-GB" dirty="0"/>
          </a:p>
        </p:txBody>
      </p:sp>
      <p:sp>
        <p:nvSpPr>
          <p:cNvPr id="5" name="Rechteck 4"/>
          <p:cNvSpPr/>
          <p:nvPr/>
        </p:nvSpPr>
        <p:spPr>
          <a:xfrm>
            <a:off x="488504" y="1927299"/>
            <a:ext cx="5544616" cy="2462213"/>
          </a:xfrm>
          <a:prstGeom prst="rect">
            <a:avLst/>
          </a:prstGeom>
        </p:spPr>
        <p:txBody>
          <a:bodyPr wrap="square">
            <a:spAutoFit/>
          </a:bodyPr>
          <a:lstStyle/>
          <a:p>
            <a:pPr marL="285750" indent="-285750" algn="l">
              <a:buFont typeface="Arial" panose="020B0604020202020204" pitchFamily="34" charset="0"/>
              <a:buChar char="•"/>
            </a:pPr>
            <a:r>
              <a:rPr lang="en-US" dirty="0" smtClean="0"/>
              <a:t>augmented </a:t>
            </a:r>
            <a:r>
              <a:rPr lang="en-US" dirty="0"/>
              <a:t>reality (AR) technologies for crewed hydrographic surveys and public relations.</a:t>
            </a:r>
          </a:p>
          <a:p>
            <a:pPr marL="285750" indent="-285750" algn="l">
              <a:buFont typeface="Arial" panose="020B0604020202020204" pitchFamily="34" charset="0"/>
              <a:buChar char="•"/>
            </a:pPr>
            <a:endParaRPr lang="en-US" dirty="0"/>
          </a:p>
          <a:p>
            <a:pPr marL="285750" indent="-285750" algn="l">
              <a:buFont typeface="Arial" panose="020B0604020202020204" pitchFamily="34" charset="0"/>
              <a:buChar char="•"/>
            </a:pPr>
            <a:r>
              <a:rPr lang="en-US" dirty="0" smtClean="0"/>
              <a:t>potential </a:t>
            </a:r>
            <a:r>
              <a:rPr lang="en-US" dirty="0"/>
              <a:t>of crowdsourced bathymetry strategies, in particular the </a:t>
            </a:r>
            <a:r>
              <a:rPr lang="en-US" dirty="0" smtClean="0"/>
              <a:t>accuracy </a:t>
            </a:r>
            <a:r>
              <a:rPr lang="en-US" dirty="0"/>
              <a:t>and reliability of bathymetric measurements collected by non-survey vessels, as basis for decision-making in resource scheduling.</a:t>
            </a:r>
          </a:p>
          <a:p>
            <a:pPr marL="285750" indent="-285750" algn="l">
              <a:buFont typeface="Arial" panose="020B0604020202020204" pitchFamily="34" charset="0"/>
              <a:buChar char="•"/>
            </a:pPr>
            <a:endParaRPr lang="en-US" dirty="0"/>
          </a:p>
          <a:p>
            <a:pPr marL="285750" indent="-285750" algn="l">
              <a:buFont typeface="Arial" panose="020B0604020202020204" pitchFamily="34" charset="0"/>
              <a:buChar char="•"/>
            </a:pPr>
            <a:r>
              <a:rPr lang="en-US" dirty="0" err="1" smtClean="0"/>
              <a:t>Interreg</a:t>
            </a:r>
            <a:r>
              <a:rPr lang="en-US" dirty="0" smtClean="0"/>
              <a:t> </a:t>
            </a:r>
            <a:r>
              <a:rPr lang="en-US" dirty="0"/>
              <a:t>Baltic Sea Region project “Shared waters – Same standards. Baltic Sea partnership for future navigation (Baltic Sea e-</a:t>
            </a:r>
            <a:r>
              <a:rPr lang="en-US" dirty="0" err="1"/>
              <a:t>nav</a:t>
            </a:r>
            <a:r>
              <a:rPr lang="en-US" dirty="0" smtClean="0"/>
              <a:t>)”.</a:t>
            </a:r>
            <a:endParaRPr lang="en-US" dirty="0"/>
          </a:p>
        </p:txBody>
      </p:sp>
    </p:spTree>
    <p:extLst>
      <p:ext uri="{BB962C8B-B14F-4D97-AF65-F5344CB8AC3E}">
        <p14:creationId xmlns:p14="http://schemas.microsoft.com/office/powerpoint/2010/main" val="3631166798"/>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5800" y="312003"/>
            <a:ext cx="6638925" cy="830997"/>
          </a:xfrm>
        </p:spPr>
        <p:txBody>
          <a:bodyPr/>
          <a:lstStyle/>
          <a:p>
            <a:r>
              <a:rPr lang="en-US" dirty="0" smtClean="0"/>
              <a:t>26 </a:t>
            </a:r>
            <a:r>
              <a:rPr lang="en-US" dirty="0"/>
              <a:t>BSHC Conference</a:t>
            </a:r>
            <a:br>
              <a:rPr lang="en-US" dirty="0"/>
            </a:br>
            <a:r>
              <a:rPr lang="en-US" dirty="0"/>
              <a:t>National Report of Germany </a:t>
            </a:r>
          </a:p>
        </p:txBody>
      </p:sp>
      <p:sp>
        <p:nvSpPr>
          <p:cNvPr id="3" name="Inhaltsplatzhalter 2"/>
          <p:cNvSpPr>
            <a:spLocks noGrp="1"/>
          </p:cNvSpPr>
          <p:nvPr>
            <p:ph idx="1"/>
          </p:nvPr>
        </p:nvSpPr>
        <p:spPr>
          <a:xfrm>
            <a:off x="1064568" y="1340768"/>
            <a:ext cx="4104456" cy="461665"/>
          </a:xfrm>
          <a:solidFill>
            <a:schemeClr val="bg1">
              <a:lumMod val="95000"/>
            </a:schemeClr>
          </a:solidFill>
          <a:ln>
            <a:solidFill>
              <a:schemeClr val="accent2">
                <a:lumMod val="40000"/>
                <a:lumOff val="60000"/>
              </a:schemeClr>
            </a:solidFill>
          </a:ln>
          <a:effectLst>
            <a:outerShdw blurRad="50800" dist="38100" dir="2700000" algn="tl" rotWithShape="0">
              <a:prstClr val="black">
                <a:alpha val="40000"/>
              </a:prstClr>
            </a:outerShdw>
          </a:effectLst>
        </p:spPr>
        <p:txBody>
          <a:bodyPr/>
          <a:lstStyle/>
          <a:p>
            <a:r>
              <a:rPr lang="en-US" dirty="0" smtClean="0"/>
              <a:t>Charts</a:t>
            </a:r>
            <a:endParaRPr lang="en-US" dirty="0"/>
          </a:p>
        </p:txBody>
      </p:sp>
      <p:sp>
        <p:nvSpPr>
          <p:cNvPr id="7" name="Foliennummernplatzhalter 6"/>
          <p:cNvSpPr>
            <a:spLocks noGrp="1"/>
          </p:cNvSpPr>
          <p:nvPr>
            <p:ph type="sldNum" sz="quarter" idx="15"/>
          </p:nvPr>
        </p:nvSpPr>
        <p:spPr/>
        <p:txBody>
          <a:bodyPr/>
          <a:lstStyle/>
          <a:p>
            <a:pPr>
              <a:defRPr/>
            </a:pPr>
            <a:fld id="{B74371CA-D0D2-485A-AD83-C97727CCD8ED}" type="slidenum">
              <a:rPr lang="en-GB" smtClean="0"/>
              <a:pPr>
                <a:defRPr/>
              </a:pPr>
              <a:t>5</a:t>
            </a:fld>
            <a:endParaRPr lang="en-GB" dirty="0"/>
          </a:p>
        </p:txBody>
      </p:sp>
      <p:sp>
        <p:nvSpPr>
          <p:cNvPr id="5" name="Rechteck 4"/>
          <p:cNvSpPr/>
          <p:nvPr/>
        </p:nvSpPr>
        <p:spPr>
          <a:xfrm>
            <a:off x="488504" y="1927299"/>
            <a:ext cx="9073008" cy="3754874"/>
          </a:xfrm>
          <a:prstGeom prst="rect">
            <a:avLst/>
          </a:prstGeom>
        </p:spPr>
        <p:txBody>
          <a:bodyPr wrap="square">
            <a:spAutoFit/>
          </a:bodyPr>
          <a:lstStyle/>
          <a:p>
            <a:pPr algn="l"/>
            <a:r>
              <a:rPr lang="en-US" dirty="0"/>
              <a:t>INT charts</a:t>
            </a:r>
          </a:p>
          <a:p>
            <a:pPr marL="285750" indent="-285750" algn="l">
              <a:buFont typeface="Arial" panose="020B0604020202020204" pitchFamily="34" charset="0"/>
              <a:buChar char="•"/>
            </a:pPr>
            <a:r>
              <a:rPr lang="en-US" dirty="0"/>
              <a:t>42 German </a:t>
            </a:r>
            <a:r>
              <a:rPr lang="en-US" dirty="0" smtClean="0"/>
              <a:t>INT </a:t>
            </a:r>
            <a:r>
              <a:rPr lang="en-US" dirty="0"/>
              <a:t>charts </a:t>
            </a:r>
            <a:r>
              <a:rPr lang="en-US" dirty="0" smtClean="0"/>
              <a:t>(North </a:t>
            </a:r>
            <a:r>
              <a:rPr lang="en-US" dirty="0"/>
              <a:t>Sea, </a:t>
            </a:r>
            <a:r>
              <a:rPr lang="en-US" dirty="0" smtClean="0"/>
              <a:t>Baltic </a:t>
            </a:r>
            <a:r>
              <a:rPr lang="en-US" dirty="0"/>
              <a:t>Sea and Antarctic Waters) have been updated. </a:t>
            </a:r>
            <a:endParaRPr lang="en-US" dirty="0" smtClean="0"/>
          </a:p>
          <a:p>
            <a:pPr marL="285750" indent="-285750" algn="l">
              <a:buFont typeface="Arial" panose="020B0604020202020204" pitchFamily="34" charset="0"/>
              <a:buChar char="•"/>
            </a:pPr>
            <a:r>
              <a:rPr lang="en-US" dirty="0" smtClean="0"/>
              <a:t>15 </a:t>
            </a:r>
            <a:r>
              <a:rPr lang="en-US" dirty="0"/>
              <a:t>North Sea and 15 Baltic Sea INT charts in </a:t>
            </a:r>
            <a:r>
              <a:rPr lang="en-US" dirty="0" smtClean="0"/>
              <a:t>A0 </a:t>
            </a:r>
            <a:r>
              <a:rPr lang="en-US" dirty="0"/>
              <a:t>format are produced in co-operation with UKHO and are distributed through UKHO chart agents. </a:t>
            </a:r>
            <a:endParaRPr lang="en-US" dirty="0" smtClean="0"/>
          </a:p>
          <a:p>
            <a:pPr marL="285750" indent="-285750" algn="l">
              <a:buFont typeface="Arial" panose="020B0604020202020204" pitchFamily="34" charset="0"/>
              <a:buChar char="•"/>
            </a:pPr>
            <a:r>
              <a:rPr lang="en-US" dirty="0" smtClean="0"/>
              <a:t>For </a:t>
            </a:r>
            <a:r>
              <a:rPr lang="en-US" dirty="0"/>
              <a:t>the Baltic Sea, BSH is the producer of 24 INT charts</a:t>
            </a:r>
            <a:r>
              <a:rPr lang="en-US" dirty="0" smtClean="0"/>
              <a:t>. </a:t>
            </a:r>
            <a:r>
              <a:rPr lang="en-US" dirty="0"/>
              <a:t>Three small scale INT charts are scheduled to be transferred to Denmark and Sweden for further processing. </a:t>
            </a:r>
            <a:endParaRPr lang="en-US" dirty="0" smtClean="0"/>
          </a:p>
          <a:p>
            <a:pPr marL="285750" indent="-285750" algn="l">
              <a:buFont typeface="Arial" panose="020B0604020202020204" pitchFamily="34" charset="0"/>
              <a:buChar char="•"/>
            </a:pPr>
            <a:r>
              <a:rPr lang="en-US" dirty="0" smtClean="0"/>
              <a:t>To </a:t>
            </a:r>
            <a:r>
              <a:rPr lang="en-US" dirty="0"/>
              <a:t>concentrate more on the German waters, the adoption of 4 Polish INT charts in the area </a:t>
            </a:r>
            <a:r>
              <a:rPr lang="en-US" dirty="0" err="1"/>
              <a:t>Zalew</a:t>
            </a:r>
            <a:r>
              <a:rPr lang="en-US" dirty="0"/>
              <a:t> </a:t>
            </a:r>
            <a:r>
              <a:rPr lang="en-US" dirty="0" err="1"/>
              <a:t>Szcecinski</a:t>
            </a:r>
            <a:r>
              <a:rPr lang="en-US" dirty="0"/>
              <a:t> was stopped.</a:t>
            </a:r>
          </a:p>
          <a:p>
            <a:pPr marL="285750" indent="-285750" algn="l">
              <a:buFont typeface="Arial" panose="020B0604020202020204" pitchFamily="34" charset="0"/>
              <a:buChar char="•"/>
            </a:pPr>
            <a:r>
              <a:rPr lang="en-US" dirty="0" smtClean="0"/>
              <a:t>BSH </a:t>
            </a:r>
            <a:r>
              <a:rPr lang="en-US" dirty="0"/>
              <a:t>started to change the paper size of all INT charts to DIN A0. The conversion of the North Sea charts is complete and 15 Baltic Sea charts have been converted. </a:t>
            </a:r>
          </a:p>
          <a:p>
            <a:pPr marL="285750" indent="-285750" algn="l">
              <a:buFont typeface="Arial" panose="020B0604020202020204" pitchFamily="34" charset="0"/>
              <a:buChar char="•"/>
            </a:pPr>
            <a:endParaRPr lang="en-US" dirty="0"/>
          </a:p>
          <a:p>
            <a:pPr algn="l"/>
            <a:r>
              <a:rPr lang="en-US" dirty="0"/>
              <a:t>National paper charts for domestic waters</a:t>
            </a:r>
          </a:p>
          <a:p>
            <a:pPr marL="285750" indent="-285750" algn="l">
              <a:buFont typeface="Arial" panose="020B0604020202020204" pitchFamily="34" charset="0"/>
              <a:buChar char="•"/>
            </a:pPr>
            <a:r>
              <a:rPr lang="en-US" dirty="0" smtClean="0"/>
              <a:t>Published/ </a:t>
            </a:r>
            <a:r>
              <a:rPr lang="en-US" dirty="0"/>
              <a:t>updated 63 North Sea and 36 Baltic Sea paper charts in DIN A1 format during the reporting period. </a:t>
            </a:r>
            <a:endParaRPr lang="en-US" dirty="0" smtClean="0"/>
          </a:p>
          <a:p>
            <a:pPr marL="285750" indent="-285750" algn="l">
              <a:buFont typeface="Arial" panose="020B0604020202020204" pitchFamily="34" charset="0"/>
              <a:buChar char="•"/>
            </a:pPr>
            <a:r>
              <a:rPr lang="en-US" dirty="0" smtClean="0"/>
              <a:t>To </a:t>
            </a:r>
            <a:r>
              <a:rPr lang="en-US" dirty="0"/>
              <a:t>provide chart coverage of new wind farms some New Charts are still planned. </a:t>
            </a:r>
            <a:endParaRPr lang="en-US" dirty="0" smtClean="0"/>
          </a:p>
          <a:p>
            <a:pPr marL="285750" indent="-285750" algn="l">
              <a:buFont typeface="Arial" panose="020B0604020202020204" pitchFamily="34" charset="0"/>
              <a:buChar char="•"/>
            </a:pPr>
            <a:r>
              <a:rPr lang="en-US" dirty="0" smtClean="0"/>
              <a:t>The </a:t>
            </a:r>
            <a:r>
              <a:rPr lang="en-US" dirty="0"/>
              <a:t>remaining 4 larger size national charts for the Baltic Sea will be replaced by DIN A1 paper charts step by step</a:t>
            </a:r>
            <a:r>
              <a:rPr lang="en-US" dirty="0" smtClean="0"/>
              <a:t>.</a:t>
            </a:r>
            <a:endParaRPr lang="en-US" dirty="0"/>
          </a:p>
        </p:txBody>
      </p:sp>
    </p:spTree>
    <p:extLst>
      <p:ext uri="{BB962C8B-B14F-4D97-AF65-F5344CB8AC3E}">
        <p14:creationId xmlns:p14="http://schemas.microsoft.com/office/powerpoint/2010/main" val="1032371392"/>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5800" y="312003"/>
            <a:ext cx="6638925" cy="830997"/>
          </a:xfrm>
        </p:spPr>
        <p:txBody>
          <a:bodyPr/>
          <a:lstStyle/>
          <a:p>
            <a:r>
              <a:rPr lang="en-US" dirty="0" smtClean="0"/>
              <a:t>26 </a:t>
            </a:r>
            <a:r>
              <a:rPr lang="en-US" dirty="0"/>
              <a:t>BSHC Conference</a:t>
            </a:r>
            <a:br>
              <a:rPr lang="en-US" dirty="0"/>
            </a:br>
            <a:r>
              <a:rPr lang="en-US" dirty="0"/>
              <a:t>National Report of Germany </a:t>
            </a:r>
          </a:p>
        </p:txBody>
      </p:sp>
      <p:sp>
        <p:nvSpPr>
          <p:cNvPr id="3" name="Inhaltsplatzhalter 2"/>
          <p:cNvSpPr>
            <a:spLocks noGrp="1"/>
          </p:cNvSpPr>
          <p:nvPr>
            <p:ph idx="1"/>
          </p:nvPr>
        </p:nvSpPr>
        <p:spPr>
          <a:xfrm>
            <a:off x="1064568" y="1340768"/>
            <a:ext cx="4104456" cy="461665"/>
          </a:xfrm>
          <a:solidFill>
            <a:schemeClr val="bg1">
              <a:lumMod val="95000"/>
            </a:schemeClr>
          </a:solidFill>
          <a:ln>
            <a:solidFill>
              <a:schemeClr val="accent2">
                <a:lumMod val="40000"/>
                <a:lumOff val="60000"/>
              </a:schemeClr>
            </a:solidFill>
          </a:ln>
          <a:effectLst>
            <a:outerShdw blurRad="50800" dist="38100" dir="2700000" algn="tl" rotWithShape="0">
              <a:prstClr val="black">
                <a:alpha val="40000"/>
              </a:prstClr>
            </a:outerShdw>
          </a:effectLst>
        </p:spPr>
        <p:txBody>
          <a:bodyPr/>
          <a:lstStyle/>
          <a:p>
            <a:r>
              <a:rPr lang="en-US" dirty="0" smtClean="0"/>
              <a:t>New ships</a:t>
            </a:r>
            <a:endParaRPr lang="en-US" dirty="0"/>
          </a:p>
        </p:txBody>
      </p:sp>
      <p:sp>
        <p:nvSpPr>
          <p:cNvPr id="7" name="Foliennummernplatzhalter 6"/>
          <p:cNvSpPr>
            <a:spLocks noGrp="1"/>
          </p:cNvSpPr>
          <p:nvPr>
            <p:ph type="sldNum" sz="quarter" idx="15"/>
          </p:nvPr>
        </p:nvSpPr>
        <p:spPr/>
        <p:txBody>
          <a:bodyPr/>
          <a:lstStyle/>
          <a:p>
            <a:pPr>
              <a:defRPr/>
            </a:pPr>
            <a:fld id="{B74371CA-D0D2-485A-AD83-C97727CCD8ED}" type="slidenum">
              <a:rPr lang="en-GB" smtClean="0"/>
              <a:pPr>
                <a:defRPr/>
              </a:pPr>
              <a:t>6</a:t>
            </a:fld>
            <a:endParaRPr lang="en-GB" dirty="0"/>
          </a:p>
        </p:txBody>
      </p:sp>
      <p:sp>
        <p:nvSpPr>
          <p:cNvPr id="4" name="Rechteck 3"/>
          <p:cNvSpPr/>
          <p:nvPr/>
        </p:nvSpPr>
        <p:spPr>
          <a:xfrm>
            <a:off x="920552" y="2077363"/>
            <a:ext cx="8681912" cy="1600438"/>
          </a:xfrm>
          <a:prstGeom prst="rect">
            <a:avLst/>
          </a:prstGeom>
        </p:spPr>
        <p:txBody>
          <a:bodyPr wrap="square">
            <a:spAutoFit/>
          </a:bodyPr>
          <a:lstStyle/>
          <a:p>
            <a:pPr algn="l"/>
            <a:r>
              <a:rPr lang="en-US" dirty="0" smtClean="0"/>
              <a:t>WEGA (1990) and DENEB (1994), both Survey, Wreck Search and Research Vessels. </a:t>
            </a:r>
          </a:p>
          <a:p>
            <a:pPr algn="l"/>
            <a:r>
              <a:rPr lang="en-US" dirty="0" smtClean="0"/>
              <a:t>Call for tender has started this year (call for expression of interest as a first phase).</a:t>
            </a:r>
          </a:p>
          <a:p>
            <a:pPr algn="l"/>
            <a:r>
              <a:rPr lang="en-US" dirty="0" smtClean="0"/>
              <a:t>Negotiations are ongoing with several shipyards.</a:t>
            </a:r>
          </a:p>
          <a:p>
            <a:pPr algn="l"/>
            <a:r>
              <a:rPr lang="en-US" dirty="0" smtClean="0"/>
              <a:t>Due </a:t>
            </a:r>
            <a:r>
              <a:rPr lang="en-US" dirty="0"/>
              <a:t>to high inflation and </a:t>
            </a:r>
            <a:r>
              <a:rPr lang="en-US" dirty="0" smtClean="0"/>
              <a:t>additional costs the funding for DENEB is not confirmed yet.</a:t>
            </a:r>
          </a:p>
          <a:p>
            <a:pPr algn="l"/>
            <a:r>
              <a:rPr lang="en-US" dirty="0" smtClean="0"/>
              <a:t>Vessels </a:t>
            </a:r>
            <a:r>
              <a:rPr lang="en-US" dirty="0"/>
              <a:t>will be operated with environmentally friendly and climate neutral </a:t>
            </a:r>
            <a:r>
              <a:rPr lang="en-US" dirty="0" smtClean="0"/>
              <a:t>fuels based on methanol.</a:t>
            </a:r>
          </a:p>
          <a:p>
            <a:pPr algn="l"/>
            <a:r>
              <a:rPr lang="en-US" dirty="0" smtClean="0"/>
              <a:t>Size max 65 m x 15 m.</a:t>
            </a:r>
          </a:p>
          <a:p>
            <a:pPr algn="l"/>
            <a:r>
              <a:rPr lang="en-US" dirty="0" smtClean="0"/>
              <a:t>To be equipped </a:t>
            </a:r>
            <a:r>
              <a:rPr lang="en-US" dirty="0" err="1" smtClean="0"/>
              <a:t>a.o.</a:t>
            </a:r>
            <a:r>
              <a:rPr lang="en-US" dirty="0" smtClean="0"/>
              <a:t> with ASV.</a:t>
            </a:r>
            <a:endParaRPr lang="de-DE" dirty="0"/>
          </a:p>
        </p:txBody>
      </p:sp>
      <p:pic>
        <p:nvPicPr>
          <p:cNvPr id="6" name="Grafik 5"/>
          <p:cNvPicPr>
            <a:picLocks noChangeAspect="1"/>
          </p:cNvPicPr>
          <p:nvPr/>
        </p:nvPicPr>
        <p:blipFill rotWithShape="1">
          <a:blip r:embed="rId2" cstate="print">
            <a:extLst>
              <a:ext uri="{28A0092B-C50C-407E-A947-70E740481C1C}">
                <a14:useLocalDpi xmlns:a14="http://schemas.microsoft.com/office/drawing/2010/main" val="0"/>
              </a:ext>
            </a:extLst>
          </a:blip>
          <a:srcRect l="5300" t="140" r="14297" b="-140"/>
          <a:stretch/>
        </p:blipFill>
        <p:spPr>
          <a:xfrm>
            <a:off x="936056" y="3958658"/>
            <a:ext cx="2524843" cy="1799928"/>
          </a:xfrm>
          <a:prstGeom prst="rect">
            <a:avLst/>
          </a:prstGeom>
        </p:spPr>
      </p:pic>
      <p:pic>
        <p:nvPicPr>
          <p:cNvPr id="8" name="Grafik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6856" y="3956137"/>
            <a:ext cx="2253061" cy="1802449"/>
          </a:xfrm>
          <a:prstGeom prst="rect">
            <a:avLst/>
          </a:prstGeom>
        </p:spPr>
      </p:pic>
    </p:spTree>
    <p:extLst>
      <p:ext uri="{BB962C8B-B14F-4D97-AF65-F5344CB8AC3E}">
        <p14:creationId xmlns:p14="http://schemas.microsoft.com/office/powerpoint/2010/main" val="3251244538"/>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Grafik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599873"/>
          </a:xfrm>
          <a:prstGeom prst="rect">
            <a:avLst/>
          </a:prstGeom>
        </p:spPr>
      </p:pic>
      <p:sp>
        <p:nvSpPr>
          <p:cNvPr id="2" name="Titel 1"/>
          <p:cNvSpPr>
            <a:spLocks noGrp="1"/>
          </p:cNvSpPr>
          <p:nvPr>
            <p:ph type="title"/>
          </p:nvPr>
        </p:nvSpPr>
        <p:spPr>
          <a:xfrm>
            <a:off x="685800" y="312003"/>
            <a:ext cx="6638925" cy="830997"/>
          </a:xfrm>
        </p:spPr>
        <p:txBody>
          <a:bodyPr/>
          <a:lstStyle/>
          <a:p>
            <a:r>
              <a:rPr lang="en-US" dirty="0" smtClean="0"/>
              <a:t>26 </a:t>
            </a:r>
            <a:r>
              <a:rPr lang="en-US" dirty="0"/>
              <a:t>BSHC Conference</a:t>
            </a:r>
            <a:br>
              <a:rPr lang="en-US" dirty="0"/>
            </a:br>
            <a:r>
              <a:rPr lang="en-US" dirty="0"/>
              <a:t>National Report of Germany </a:t>
            </a:r>
          </a:p>
        </p:txBody>
      </p:sp>
      <p:sp>
        <p:nvSpPr>
          <p:cNvPr id="3" name="Inhaltsplatzhalter 2"/>
          <p:cNvSpPr>
            <a:spLocks noGrp="1"/>
          </p:cNvSpPr>
          <p:nvPr>
            <p:ph idx="1"/>
          </p:nvPr>
        </p:nvSpPr>
        <p:spPr>
          <a:xfrm>
            <a:off x="1136576" y="5863570"/>
            <a:ext cx="7066342" cy="461665"/>
          </a:xfrm>
          <a:solidFill>
            <a:schemeClr val="bg1">
              <a:lumMod val="95000"/>
            </a:schemeClr>
          </a:solidFill>
          <a:ln>
            <a:solidFill>
              <a:schemeClr val="accent2">
                <a:lumMod val="40000"/>
                <a:lumOff val="60000"/>
              </a:schemeClr>
            </a:solidFill>
          </a:ln>
          <a:effectLst>
            <a:outerShdw blurRad="50800" dist="38100" dir="2700000" algn="tl" rotWithShape="0">
              <a:prstClr val="black">
                <a:alpha val="40000"/>
              </a:prstClr>
            </a:outerShdw>
          </a:effectLst>
        </p:spPr>
        <p:txBody>
          <a:bodyPr/>
          <a:lstStyle/>
          <a:p>
            <a:r>
              <a:rPr lang="en-US" dirty="0" smtClean="0"/>
              <a:t>Survey</a:t>
            </a:r>
            <a:r>
              <a:rPr lang="en-US" dirty="0"/>
              <a:t>, wreck search and research </a:t>
            </a:r>
            <a:r>
              <a:rPr lang="en-US" dirty="0" smtClean="0"/>
              <a:t>vessel ATAIR</a:t>
            </a:r>
            <a:endParaRPr lang="en-US" dirty="0"/>
          </a:p>
        </p:txBody>
      </p:sp>
      <p:sp>
        <p:nvSpPr>
          <p:cNvPr id="7" name="Foliennummernplatzhalter 6"/>
          <p:cNvSpPr>
            <a:spLocks noGrp="1"/>
          </p:cNvSpPr>
          <p:nvPr>
            <p:ph type="sldNum" sz="quarter" idx="15"/>
          </p:nvPr>
        </p:nvSpPr>
        <p:spPr/>
        <p:txBody>
          <a:bodyPr/>
          <a:lstStyle/>
          <a:p>
            <a:pPr>
              <a:defRPr/>
            </a:pPr>
            <a:fld id="{B74371CA-D0D2-485A-AD83-C97727CCD8ED}" type="slidenum">
              <a:rPr lang="en-GB" smtClean="0"/>
              <a:pPr>
                <a:defRPr/>
              </a:pPr>
              <a:t>7</a:t>
            </a:fld>
            <a:endParaRPr lang="en-GB" dirty="0"/>
          </a:p>
        </p:txBody>
      </p:sp>
    </p:spTree>
    <p:extLst>
      <p:ext uri="{BB962C8B-B14F-4D97-AF65-F5344CB8AC3E}">
        <p14:creationId xmlns:p14="http://schemas.microsoft.com/office/powerpoint/2010/main" val="3154154973"/>
      </p:ext>
    </p:extLst>
  </p:cSld>
  <p:clrMapOvr>
    <a:masterClrMapping/>
  </p:clrMapOvr>
  <p:transition spd="slow"/>
</p:sld>
</file>

<file path=ppt/theme/theme1.xml><?xml version="1.0" encoding="utf-8"?>
<a:theme xmlns:a="http://schemas.openxmlformats.org/drawingml/2006/main" name="BSH_Präsentation">
  <a:themeElements>
    <a:clrScheme name="Powerpoint_Querforma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owerpoint_Querformat">
      <a:majorFont>
        <a:latin typeface="HelveticaNeue LT 53 Ex"/>
        <a:ea typeface=""/>
        <a:cs typeface=""/>
      </a:majorFont>
      <a:minorFont>
        <a:latin typeface="Helvetica"/>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rgbClr val="00216A"/>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de-DE" sz="1400" b="0" i="0" u="none" strike="noStrike" cap="none" normalizeH="0" baseline="0" smtClean="0">
            <a:ln>
              <a:noFill/>
            </a:ln>
            <a:solidFill>
              <a:srgbClr val="00538D"/>
            </a:solidFill>
            <a:effectLst/>
            <a:latin typeface="Helvetica LT" pitchFamily="50"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rgbClr val="00216A"/>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de-DE" sz="1400" b="0" i="0" u="none" strike="noStrike" cap="none" normalizeH="0" baseline="0" smtClean="0">
            <a:ln>
              <a:noFill/>
            </a:ln>
            <a:solidFill>
              <a:srgbClr val="00538D"/>
            </a:solidFill>
            <a:effectLst/>
            <a:latin typeface="Helvetica LT" pitchFamily="50" charset="0"/>
          </a:defRPr>
        </a:defPPr>
      </a:lstStyle>
    </a:lnDef>
  </a:objectDefaults>
  <a:extraClrSchemeLst>
    <a:extraClrScheme>
      <a:clrScheme name="Powerpoint_Querforma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owerpoint_Querforma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owerpoint_Querforma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owerpoint_Querforma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owerpoint_Querforma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owerpoint_Querforma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owerpoint_Querforma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20130508_BSH_Vorlage">
  <a:themeElements>
    <a:clrScheme name="Powerpoint_Querforma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owerpoint_Querformat">
      <a:majorFont>
        <a:latin typeface="HelveticaNeue LT 53 Ex"/>
        <a:ea typeface=""/>
        <a:cs typeface=""/>
      </a:majorFont>
      <a:minorFont>
        <a:latin typeface="Helvetica"/>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rgbClr val="00216A"/>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de-DE" sz="1400" b="0" i="0" u="none" strike="noStrike" cap="none" normalizeH="0" baseline="0" smtClean="0">
            <a:ln>
              <a:noFill/>
            </a:ln>
            <a:solidFill>
              <a:srgbClr val="00538D"/>
            </a:solidFill>
            <a:effectLst/>
            <a:latin typeface="Helvetica LT" pitchFamily="50"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rgbClr val="00216A"/>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de-DE" sz="1400" b="0" i="0" u="none" strike="noStrike" cap="none" normalizeH="0" baseline="0" smtClean="0">
            <a:ln>
              <a:noFill/>
            </a:ln>
            <a:solidFill>
              <a:srgbClr val="00538D"/>
            </a:solidFill>
            <a:effectLst/>
            <a:latin typeface="Helvetica LT" pitchFamily="50" charset="0"/>
          </a:defRPr>
        </a:defPPr>
      </a:lstStyle>
    </a:lnDef>
  </a:objectDefaults>
  <a:extraClrSchemeLst>
    <a:extraClrScheme>
      <a:clrScheme name="Powerpoint_Querforma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owerpoint_Querforma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owerpoint_Querforma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owerpoint_Querforma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owerpoint_Querforma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owerpoint_Querforma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owerpoint_Querforma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BSH_Präsentation</Template>
  <TotalTime>0</TotalTime>
  <Words>614</Words>
  <Application>Microsoft Office PowerPoint</Application>
  <PresentationFormat>A4-Papier (210 x 297 mm)</PresentationFormat>
  <Paragraphs>62</Paragraphs>
  <Slides>7</Slides>
  <Notes>0</Notes>
  <HiddenSlides>0</HiddenSlides>
  <MMClips>0</MMClips>
  <ScaleCrop>false</ScaleCrop>
  <HeadingPairs>
    <vt:vector size="8" baseType="variant">
      <vt:variant>
        <vt:lpstr>Verwendete Schriftarten</vt:lpstr>
      </vt:variant>
      <vt:variant>
        <vt:i4>7</vt:i4>
      </vt:variant>
      <vt:variant>
        <vt:lpstr>Design</vt:lpstr>
      </vt:variant>
      <vt:variant>
        <vt:i4>2</vt:i4>
      </vt:variant>
      <vt:variant>
        <vt:lpstr>Eingebettete OLE-Server</vt:lpstr>
      </vt:variant>
      <vt:variant>
        <vt:i4>1</vt:i4>
      </vt:variant>
      <vt:variant>
        <vt:lpstr>Folientitel</vt:lpstr>
      </vt:variant>
      <vt:variant>
        <vt:i4>7</vt:i4>
      </vt:variant>
    </vt:vector>
  </HeadingPairs>
  <TitlesOfParts>
    <vt:vector size="17" baseType="lpstr">
      <vt:lpstr>ＭＳ Ｐゴシック</vt:lpstr>
      <vt:lpstr>ＭＳ Ｐゴシック</vt:lpstr>
      <vt:lpstr>Arial</vt:lpstr>
      <vt:lpstr>Helvetica</vt:lpstr>
      <vt:lpstr>Helvetica LT</vt:lpstr>
      <vt:lpstr>HelveticaNeue LT 53 Ex</vt:lpstr>
      <vt:lpstr>Wingdings</vt:lpstr>
      <vt:lpstr>BSH_Präsentation</vt:lpstr>
      <vt:lpstr>1_20130508_BSH_Vorlage</vt:lpstr>
      <vt:lpstr>Acrobat Document</vt:lpstr>
      <vt:lpstr>BSHC 28 National Report Germany</vt:lpstr>
      <vt:lpstr>26 BSHC Conference National Report of Germany </vt:lpstr>
      <vt:lpstr>26 BSHC Conference National Report of Germany </vt:lpstr>
      <vt:lpstr>26 BSHC Conference National Report of Germany </vt:lpstr>
      <vt:lpstr>26 BSHC Conference National Report of Germany </vt:lpstr>
      <vt:lpstr>26 BSHC Conference National Report of Germany </vt:lpstr>
      <vt:lpstr>26 BSHC Conference National Report of Germany </vt:lpstr>
    </vt:vector>
  </TitlesOfParts>
  <Company>BSH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 Dienst für Schifffahrt und Meer</dc:title>
  <dc:creator>Niels Peters</dc:creator>
  <cp:lastModifiedBy>Thomas Dehling</cp:lastModifiedBy>
  <cp:revision>24</cp:revision>
  <cp:lastPrinted>2014-07-09T07:38:00Z</cp:lastPrinted>
  <dcterms:created xsi:type="dcterms:W3CDTF">2017-06-20T11:59:43Z</dcterms:created>
  <dcterms:modified xsi:type="dcterms:W3CDTF">2023-09-18T08:43:56Z</dcterms:modified>
</cp:coreProperties>
</file>