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91" r:id="rId3"/>
    <p:sldId id="289" r:id="rId4"/>
    <p:sldId id="304" r:id="rId5"/>
    <p:sldId id="305" r:id="rId6"/>
    <p:sldId id="30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ACA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6773E-5A6D-442C-A55E-F83D2C8A9C40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40EED-7220-4B9F-99AB-B9A716CB19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18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7F85-E674-43CC-987E-4BE55E31E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75A09-2A4E-4C58-ADED-9AF474DF9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F375E-D998-4D5B-AF8B-D51B7B11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‹Nr.›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9C943-099A-88C8-14C0-6507CFBDD3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319" y="0"/>
            <a:ext cx="3437937" cy="11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0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FDE3-1F29-468C-86CB-3098A884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2DCCE-461C-42DA-BDC0-3EA8E38F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0ED96-6614-47E2-8F71-DC425B9E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A2ACF-E322-49DD-AF67-D13553C7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052279-C658-5FDE-1290-557F7FE88599}"/>
              </a:ext>
            </a:extLst>
          </p:cNvPr>
          <p:cNvGrpSpPr/>
          <p:nvPr userDrawn="1"/>
        </p:nvGrpSpPr>
        <p:grpSpPr>
          <a:xfrm>
            <a:off x="-2" y="0"/>
            <a:ext cx="1884105" cy="1887824"/>
            <a:chOff x="-2" y="0"/>
            <a:chExt cx="1884105" cy="18878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1144E3-2863-ECF5-33E4-B6E244E0135E}"/>
                </a:ext>
              </a:extLst>
            </p:cNvPr>
            <p:cNvGrpSpPr/>
            <p:nvPr/>
          </p:nvGrpSpPr>
          <p:grpSpPr>
            <a:xfrm>
              <a:off x="-2" y="818"/>
              <a:ext cx="1884105" cy="1887006"/>
              <a:chOff x="-2" y="818"/>
              <a:chExt cx="1884105" cy="188700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4265032-BC38-F289-6F84-4BA488501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9566" y="818"/>
                <a:ext cx="944537" cy="94164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0757B83-2A82-A336-14F9-79CB703A9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" y="942458"/>
                <a:ext cx="939567" cy="945366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34306F-EEB9-F4D1-CA28-0555C34B6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39567" cy="942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46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0CBC3-1436-4450-8CC5-220AC104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526E5-EC6E-4FB3-A0DB-388FCA0BB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CCE60-85AE-4886-BF16-C5CBFA009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BSHC 28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FA822-2C07-4746-9030-3F844674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A87E5-14E0-4CBB-BB8E-CD3BE4DBA377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15E19EA-6F6B-4D0A-ACD3-CFA9BE6BD5E5}"/>
              </a:ext>
            </a:extLst>
          </p:cNvPr>
          <p:cNvSpPr txBox="1">
            <a:spLocks/>
          </p:cNvSpPr>
          <p:nvPr userDrawn="1"/>
        </p:nvSpPr>
        <p:spPr>
          <a:xfrm>
            <a:off x="3447408" y="6332495"/>
            <a:ext cx="5297184" cy="41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2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サブタイトル 2"/>
          <p:cNvSpPr txBox="1">
            <a:spLocks/>
          </p:cNvSpPr>
          <p:nvPr/>
        </p:nvSpPr>
        <p:spPr>
          <a:xfrm>
            <a:off x="1524000" y="369101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kumimoji="1"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Thomas Dehling</a:t>
            </a:r>
            <a:endParaRPr kumimoji="1" lang="en-US" altLang="ja-JP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BSHC </a:t>
            </a:r>
            <a:r>
              <a:rPr kumimoji="1"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CB Coordinator</a:t>
            </a:r>
            <a:endParaRPr kumimoji="1" lang="en-US" altLang="ja-JP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ja-JP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79571" y="2578043"/>
            <a:ext cx="11232858" cy="1940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</a:t>
            </a:r>
            <a:r>
              <a:rPr kumimoji="1" lang="en-US" altLang="ja-JP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kumimoji="1" lang="en-US" altLang="ja-JP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endParaRPr kumimoji="1" lang="en-US" altLang="ja-JP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sz="4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en-US" altLang="ja-JP" sz="4000" b="1" dirty="0" smtClean="0">
                <a:solidFill>
                  <a:schemeClr val="accent1">
                    <a:lumMod val="75000"/>
                  </a:schemeClr>
                </a:solidFill>
              </a:rPr>
              <a:t>Report to BSHC 28</a:t>
            </a:r>
            <a:endParaRPr kumimoji="1" lang="en-US" altLang="ja-JP" sz="4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en-US" altLang="ja-JP" sz="4000" b="1" dirty="0" smtClean="0">
                <a:solidFill>
                  <a:schemeClr val="accent1">
                    <a:lumMod val="75000"/>
                  </a:schemeClr>
                </a:solidFill>
              </a:rPr>
              <a:t>Helsinki, Finland</a:t>
            </a:r>
            <a:endParaRPr kumimoji="1" lang="en-US" altLang="ja-JP" sz="4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en-US" altLang="ja-JP" sz="4000" b="1" dirty="0" smtClean="0">
                <a:solidFill>
                  <a:schemeClr val="accent1">
                    <a:lumMod val="75000"/>
                  </a:schemeClr>
                </a:solidFill>
              </a:rPr>
              <a:t>20 </a:t>
            </a:r>
            <a:r>
              <a:rPr kumimoji="1" lang="en-US" altLang="ja-JP" sz="40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kumimoji="1" lang="en-US" altLang="ja-JP" sz="4000" b="1" dirty="0" smtClean="0">
                <a:solidFill>
                  <a:schemeClr val="accent1">
                    <a:lumMod val="75000"/>
                  </a:schemeClr>
                </a:solidFill>
              </a:rPr>
              <a:t>21 September </a:t>
            </a:r>
            <a:r>
              <a:rPr kumimoji="1" lang="en-US" altLang="ja-JP" sz="4000" b="1" dirty="0">
                <a:solidFill>
                  <a:schemeClr val="accent1">
                    <a:lumMod val="75000"/>
                  </a:schemeClr>
                </a:solidFill>
              </a:rPr>
              <a:t>2023</a:t>
            </a:r>
            <a:endParaRPr kumimoji="1" lang="ja-JP" alt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673" y="258704"/>
            <a:ext cx="9598891" cy="592407"/>
          </a:xfrm>
        </p:spPr>
        <p:txBody>
          <a:bodyPr>
            <a:normAutofit/>
          </a:bodyPr>
          <a:lstStyle/>
          <a:p>
            <a:r>
              <a:rPr kumimoji="1"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CBSC </a:t>
            </a:r>
            <a:r>
              <a:rPr kumimoji="1"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endParaRPr kumimoji="1"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11226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chemeClr val="accent1">
                    <a:lumMod val="75000"/>
                  </a:schemeClr>
                </a:solidFill>
              </a:rPr>
              <a:t>CBSC 21 </a:t>
            </a:r>
            <a:r>
              <a:rPr kumimoji="1" lang="en-US" dirty="0" smtClean="0">
                <a:solidFill>
                  <a:schemeClr val="accent1">
                    <a:lumMod val="75000"/>
                  </a:schemeClr>
                </a:solidFill>
              </a:rPr>
              <a:t>meeting, Tokyo, Japan, June 2023</a:t>
            </a:r>
          </a:p>
          <a:p>
            <a:pPr algn="ctr"/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kumimoji="1"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kumimoji="1"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kumimoji="1"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BSHC 28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t="32195" r="-227" b="9198"/>
          <a:stretch/>
        </p:blipFill>
        <p:spPr>
          <a:xfrm>
            <a:off x="1747102" y="2331992"/>
            <a:ext cx="8845062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2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673" y="258704"/>
            <a:ext cx="9598891" cy="592407"/>
          </a:xfrm>
        </p:spPr>
        <p:txBody>
          <a:bodyPr>
            <a:normAutofit/>
          </a:bodyPr>
          <a:lstStyle/>
          <a:p>
            <a:r>
              <a:rPr kumimoji="1"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IRCC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1205747"/>
            <a:ext cx="10515600" cy="50657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kumimoji="1" lang="en-US" dirty="0">
                <a:solidFill>
                  <a:schemeClr val="accent1">
                    <a:lumMod val="75000"/>
                  </a:schemeClr>
                </a:solidFill>
              </a:rPr>
              <a:t>Inter-Regional Coordination Committee (IRCC) is the steering committee of the IHO for inter-regional coordination and support.</a:t>
            </a:r>
          </a:p>
          <a:p>
            <a:pPr marL="0" indent="0">
              <a:buNone/>
            </a:pPr>
            <a:r>
              <a:rPr kumimoji="1" lang="en-US" dirty="0">
                <a:solidFill>
                  <a:schemeClr val="accent1">
                    <a:lumMod val="75000"/>
                  </a:schemeClr>
                </a:solidFill>
              </a:rPr>
              <a:t>Chair: </a:t>
            </a:r>
            <a:r>
              <a:rPr kumimoji="1" lang="en-US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kumimoji="1" lang="en-US" smtClean="0">
                <a:solidFill>
                  <a:schemeClr val="accent1">
                    <a:lumMod val="75000"/>
                  </a:schemeClr>
                </a:solidFill>
              </a:rPr>
              <a:t>Mr </a:t>
            </a:r>
            <a:r>
              <a:rPr kumimoji="1" lang="en-US" dirty="0">
                <a:solidFill>
                  <a:schemeClr val="accent1">
                    <a:lumMod val="75000"/>
                  </a:schemeClr>
                </a:solidFill>
              </a:rPr>
              <a:t>Thomas DEHLING (Germany)</a:t>
            </a:r>
          </a:p>
          <a:p>
            <a:pPr marL="0" indent="0">
              <a:buNone/>
            </a:pPr>
            <a:r>
              <a:rPr kumimoji="1" lang="en-US" dirty="0">
                <a:solidFill>
                  <a:schemeClr val="accent1">
                    <a:lumMod val="75000"/>
                  </a:schemeClr>
                </a:solidFill>
              </a:rPr>
              <a:t>Vice-Chair:  	Dr John Nyberg (USA</a:t>
            </a:r>
            <a:r>
              <a:rPr kumimoji="1" lang="en-US" dirty="0" smtClean="0">
                <a:solidFill>
                  <a:schemeClr val="accent1">
                    <a:lumMod val="75000"/>
                  </a:schemeClr>
                </a:solidFill>
              </a:rPr>
              <a:t>) until 31 August 2023</a:t>
            </a:r>
          </a:p>
          <a:p>
            <a:pPr marL="0" indent="0">
              <a:buNone/>
            </a:pPr>
            <a:r>
              <a:rPr kumimoji="1" lang="en-US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kumimoji="1" lang="en-US" dirty="0" err="1">
                <a:solidFill>
                  <a:schemeClr val="accent1">
                    <a:lumMod val="75000"/>
                  </a:schemeClr>
                </a:solidFill>
              </a:rPr>
              <a:t>Ms</a:t>
            </a:r>
            <a:r>
              <a:rPr kumimoji="1" lang="en-US" dirty="0">
                <a:solidFill>
                  <a:schemeClr val="accent1">
                    <a:lumMod val="75000"/>
                  </a:schemeClr>
                </a:solidFill>
              </a:rPr>
              <a:t> Jennifer JENCKS (USA</a:t>
            </a:r>
            <a:r>
              <a:rPr kumimoji="1" lang="en-US" dirty="0" smtClean="0">
                <a:solidFill>
                  <a:schemeClr val="accent1">
                    <a:lumMod val="75000"/>
                  </a:schemeClr>
                </a:solidFill>
              </a:rPr>
              <a:t>) from 1 September 2023</a:t>
            </a: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en-US" dirty="0">
                <a:solidFill>
                  <a:schemeClr val="accent1">
                    <a:lumMod val="75000"/>
                  </a:schemeClr>
                </a:solidFill>
              </a:rPr>
              <a:t>Members: 	</a:t>
            </a:r>
            <a:endParaRPr kumimoji="1"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en-US" dirty="0" smtClean="0">
                <a:solidFill>
                  <a:schemeClr val="accent1">
                    <a:lumMod val="75000"/>
                  </a:schemeClr>
                </a:solidFill>
              </a:rPr>
              <a:t>Chairs </a:t>
            </a:r>
            <a:r>
              <a:rPr kumimoji="1" lang="en-US" dirty="0">
                <a:solidFill>
                  <a:schemeClr val="accent1">
                    <a:lumMod val="75000"/>
                  </a:schemeClr>
                </a:solidFill>
              </a:rPr>
              <a:t>of the 15 RHCs and of HCA</a:t>
            </a:r>
          </a:p>
          <a:p>
            <a:pPr marL="0" indent="0">
              <a:buNone/>
            </a:pPr>
            <a:r>
              <a:rPr kumimoji="1" lang="en-US" dirty="0" smtClean="0">
                <a:solidFill>
                  <a:schemeClr val="accent1">
                    <a:lumMod val="75000"/>
                  </a:schemeClr>
                </a:solidFill>
              </a:rPr>
              <a:t>Chairs </a:t>
            </a:r>
            <a:r>
              <a:rPr kumimoji="1" lang="en-US" dirty="0">
                <a:solidFill>
                  <a:schemeClr val="accent1">
                    <a:lumMod val="75000"/>
                  </a:schemeClr>
                </a:solidFill>
              </a:rPr>
              <a:t>of 9 subordinate </a:t>
            </a:r>
            <a:r>
              <a:rPr kumimoji="1" lang="en-US" dirty="0" smtClean="0">
                <a:solidFill>
                  <a:schemeClr val="accent1">
                    <a:lumMod val="75000"/>
                  </a:schemeClr>
                </a:solidFill>
              </a:rPr>
              <a:t>bodies</a:t>
            </a:r>
          </a:p>
          <a:p>
            <a:pPr marL="0" indent="0">
              <a:buNone/>
            </a:pPr>
            <a:r>
              <a:rPr kumimoji="1"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kumimoji="1" lang="en-US" dirty="0">
                <a:solidFill>
                  <a:schemeClr val="accent1">
                    <a:lumMod val="75000"/>
                  </a:schemeClr>
                </a:solidFill>
              </a:rPr>
              <a:t>WWNWS, CBSC, WENDWG, MSDIWG, IENWG, CSBWG, IBSC, DCDB, GGC)</a:t>
            </a:r>
          </a:p>
          <a:p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BSHC 28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0577" cy="6858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898571" y="6186196"/>
            <a:ext cx="7212564" cy="53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95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673" y="258704"/>
            <a:ext cx="9598891" cy="592407"/>
          </a:xfrm>
        </p:spPr>
        <p:txBody>
          <a:bodyPr>
            <a:normAutofit/>
          </a:bodyPr>
          <a:lstStyle/>
          <a:p>
            <a:r>
              <a:rPr kumimoji="1"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requested </a:t>
            </a:r>
            <a:endParaRPr kumimoji="1"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09" y="115956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BSHC 28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714" cy="6858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898571" y="6186196"/>
            <a:ext cx="7212564" cy="53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99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673" y="258704"/>
            <a:ext cx="9598891" cy="592407"/>
          </a:xfrm>
        </p:spPr>
        <p:txBody>
          <a:bodyPr>
            <a:normAutofit/>
          </a:bodyPr>
          <a:lstStyle/>
          <a:p>
            <a:r>
              <a:rPr kumimoji="1"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requested </a:t>
            </a:r>
            <a:endParaRPr kumimoji="1"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09" y="115956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BSHC 28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3831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898571" y="6186196"/>
            <a:ext cx="7212564" cy="53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36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673" y="258704"/>
            <a:ext cx="9598891" cy="592407"/>
          </a:xfrm>
        </p:spPr>
        <p:txBody>
          <a:bodyPr>
            <a:normAutofit/>
          </a:bodyPr>
          <a:lstStyle/>
          <a:p>
            <a:r>
              <a:rPr kumimoji="1"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requested </a:t>
            </a:r>
            <a:endParaRPr kumimoji="1"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09" y="115956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BSHC 28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865" cy="685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898571" y="6186196"/>
            <a:ext cx="7212564" cy="53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065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</Words>
  <Application>Microsoft Office PowerPoint</Application>
  <PresentationFormat>Breitbild</PresentationFormat>
  <Paragraphs>45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游ゴシック</vt:lpstr>
      <vt:lpstr>游ゴシック Light</vt:lpstr>
      <vt:lpstr>Arial</vt:lpstr>
      <vt:lpstr>Calibri</vt:lpstr>
      <vt:lpstr>Calibri Light</vt:lpstr>
      <vt:lpstr>Office Theme</vt:lpstr>
      <vt:lpstr>PowerPoint-Präsentation</vt:lpstr>
      <vt:lpstr>CBSC Report</vt:lpstr>
      <vt:lpstr>IRCC Introduction</vt:lpstr>
      <vt:lpstr>Actions requested </vt:lpstr>
      <vt:lpstr>Actions requested </vt:lpstr>
      <vt:lpstr>Actions requested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Technical Coordination Meeting 22Sep2020</dc:title>
  <dc:creator>Alberto Costa Neves</dc:creator>
  <cp:lastModifiedBy>Thomas Dehling</cp:lastModifiedBy>
  <cp:revision>72</cp:revision>
  <dcterms:created xsi:type="dcterms:W3CDTF">2020-09-20T17:50:33Z</dcterms:created>
  <dcterms:modified xsi:type="dcterms:W3CDTF">2023-09-18T11:33:28Z</dcterms:modified>
</cp:coreProperties>
</file>