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5462" r:id="rId2"/>
  </p:sldMasterIdLst>
  <p:notesMasterIdLst>
    <p:notesMasterId r:id="rId13"/>
  </p:notesMasterIdLst>
  <p:handoutMasterIdLst>
    <p:handoutMasterId r:id="rId14"/>
  </p:handoutMasterIdLst>
  <p:sldIdLst>
    <p:sldId id="708" r:id="rId3"/>
    <p:sldId id="720" r:id="rId4"/>
    <p:sldId id="717" r:id="rId5"/>
    <p:sldId id="718" r:id="rId6"/>
    <p:sldId id="721" r:id="rId7"/>
    <p:sldId id="722" r:id="rId8"/>
    <p:sldId id="723" r:id="rId9"/>
    <p:sldId id="724" r:id="rId10"/>
    <p:sldId id="719" r:id="rId11"/>
    <p:sldId id="716" r:id="rId12"/>
  </p:sldIdLst>
  <p:sldSz cx="9906000" cy="6858000" type="A4"/>
  <p:notesSz cx="6794500" cy="99314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3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D"/>
    <a:srgbClr val="FFCC00"/>
    <a:srgbClr val="FFFBDD"/>
    <a:srgbClr val="00216A"/>
    <a:srgbClr val="032B67"/>
    <a:srgbClr val="005C9A"/>
    <a:srgbClr val="000066"/>
    <a:srgbClr val="FFF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2" autoAdjust="0"/>
    <p:restoredTop sz="95186" autoAdjust="0"/>
  </p:normalViewPr>
  <p:slideViewPr>
    <p:cSldViewPr showGuides="1">
      <p:cViewPr varScale="1">
        <p:scale>
          <a:sx n="82" d="100"/>
          <a:sy n="82" d="100"/>
        </p:scale>
        <p:origin x="163" y="67"/>
      </p:cViewPr>
      <p:guideLst>
        <p:guide orient="horz" pos="935"/>
        <p:guide pos="398"/>
      </p:guideLst>
    </p:cSldViewPr>
  </p:slideViewPr>
  <p:outlineViewPr>
    <p:cViewPr>
      <p:scale>
        <a:sx n="33" d="100"/>
        <a:sy n="33" d="100"/>
      </p:scale>
      <p:origin x="0" y="12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746" y="136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5"/>
            <a:ext cx="2944759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72" tIns="47185" rIns="94372" bIns="47185" numCol="1" anchor="t" anchorCtr="0" compatLnSpc="1">
            <a:prstTxWarp prst="textNoShape">
              <a:avLst/>
            </a:prstTxWarp>
          </a:bodyPr>
          <a:lstStyle>
            <a:lvl1pPr algn="l" defTabSz="944045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752" y="5"/>
            <a:ext cx="2944759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72" tIns="47185" rIns="94372" bIns="47185" numCol="1" anchor="t" anchorCtr="0" compatLnSpc="1">
            <a:prstTxWarp prst="textNoShape">
              <a:avLst/>
            </a:prstTxWarp>
          </a:bodyPr>
          <a:lstStyle>
            <a:lvl1pPr algn="r" defTabSz="944045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" y="9433566"/>
            <a:ext cx="2944759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72" tIns="47185" rIns="94372" bIns="47185" numCol="1" anchor="b" anchorCtr="0" compatLnSpc="1">
            <a:prstTxWarp prst="textNoShape">
              <a:avLst/>
            </a:prstTxWarp>
          </a:bodyPr>
          <a:lstStyle>
            <a:lvl1pPr algn="l" defTabSz="944045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752" y="9433566"/>
            <a:ext cx="2944759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72" tIns="47185" rIns="94372" bIns="47185" numCol="1" anchor="b" anchorCtr="0" compatLnSpc="1">
            <a:prstTxWarp prst="textNoShape">
              <a:avLst/>
            </a:prstTxWarp>
          </a:bodyPr>
          <a:lstStyle>
            <a:lvl1pPr algn="r" defTabSz="942668">
              <a:defRPr sz="1300">
                <a:solidFill>
                  <a:srgbClr val="00216A"/>
                </a:solidFill>
                <a:latin typeface="Helvetica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E8F4C09-DDB8-4016-A5A5-B0E76A7AF1D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73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5"/>
            <a:ext cx="2944759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72" tIns="47185" rIns="94372" bIns="47185" numCol="1" anchor="t" anchorCtr="0" compatLnSpc="1">
            <a:prstTxWarp prst="textNoShape">
              <a:avLst/>
            </a:prstTxWarp>
          </a:bodyPr>
          <a:lstStyle>
            <a:lvl1pPr algn="l" defTabSz="944045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52" y="5"/>
            <a:ext cx="2944759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72" tIns="47185" rIns="94372" bIns="47185" numCol="1" anchor="t" anchorCtr="0" compatLnSpc="1">
            <a:prstTxWarp prst="textNoShape">
              <a:avLst/>
            </a:prstTxWarp>
          </a:bodyPr>
          <a:lstStyle>
            <a:lvl1pPr algn="r" defTabSz="944045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7713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984" y="4718375"/>
            <a:ext cx="4984534" cy="446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72" tIns="47185" rIns="94372" bIns="47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" y="9433566"/>
            <a:ext cx="2944759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72" tIns="47185" rIns="94372" bIns="47185" numCol="1" anchor="b" anchorCtr="0" compatLnSpc="1">
            <a:prstTxWarp prst="textNoShape">
              <a:avLst/>
            </a:prstTxWarp>
          </a:bodyPr>
          <a:lstStyle>
            <a:lvl1pPr algn="l" defTabSz="944045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52" y="9433566"/>
            <a:ext cx="2944759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72" tIns="47185" rIns="94372" bIns="47185" numCol="1" anchor="b" anchorCtr="0" compatLnSpc="1">
            <a:prstTxWarp prst="textNoShape">
              <a:avLst/>
            </a:prstTxWarp>
          </a:bodyPr>
          <a:lstStyle>
            <a:lvl1pPr algn="r" defTabSz="942668">
              <a:defRPr sz="1300">
                <a:solidFill>
                  <a:srgbClr val="00216A"/>
                </a:solidFill>
                <a:latin typeface="Helvetica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E03F556-94EE-48DA-B80D-AFB75D06965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10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6A"/>
        </a:solidFill>
        <a:latin typeface="Helvetica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6A"/>
        </a:solidFill>
        <a:latin typeface="Helvetic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6A"/>
        </a:solidFill>
        <a:latin typeface="Helvetic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6A"/>
        </a:solidFill>
        <a:latin typeface="Helvetic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6A"/>
        </a:solidFill>
        <a:latin typeface="Helvetic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6862" cy="3724275"/>
          </a:xfrm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Helvetica" pitchFamily="-16" charset="0"/>
            </a:endParaRP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901">
              <a:defRPr sz="1400">
                <a:solidFill>
                  <a:srgbClr val="00538D"/>
                </a:solidFill>
                <a:latin typeface="Helvetica LT" pitchFamily="50" charset="0"/>
              </a:defRPr>
            </a:lvl1pPr>
            <a:lvl2pPr marL="741836" indent="-285321" defTabSz="947901">
              <a:defRPr sz="1400">
                <a:solidFill>
                  <a:srgbClr val="00538D"/>
                </a:solidFill>
                <a:latin typeface="Helvetica LT" pitchFamily="50" charset="0"/>
              </a:defRPr>
            </a:lvl2pPr>
            <a:lvl3pPr marL="1141286" indent="-228257" defTabSz="947901">
              <a:defRPr sz="1400">
                <a:solidFill>
                  <a:srgbClr val="00538D"/>
                </a:solidFill>
                <a:latin typeface="Helvetica LT" pitchFamily="50" charset="0"/>
              </a:defRPr>
            </a:lvl3pPr>
            <a:lvl4pPr marL="1597800" indent="-228257" defTabSz="947901">
              <a:defRPr sz="1400">
                <a:solidFill>
                  <a:srgbClr val="00538D"/>
                </a:solidFill>
                <a:latin typeface="Helvetica LT" pitchFamily="50" charset="0"/>
              </a:defRPr>
            </a:lvl4pPr>
            <a:lvl5pPr marL="2054314" indent="-228257" defTabSz="947901">
              <a:defRPr sz="1400">
                <a:solidFill>
                  <a:srgbClr val="00538D"/>
                </a:solidFill>
                <a:latin typeface="Helvetica LT" pitchFamily="50" charset="0"/>
              </a:defRPr>
            </a:lvl5pPr>
            <a:lvl6pPr marL="2510828" indent="-228257" algn="ctr" defTabSz="94790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 pitchFamily="50" charset="0"/>
              </a:defRPr>
            </a:lvl6pPr>
            <a:lvl7pPr marL="2967342" indent="-228257" algn="ctr" defTabSz="94790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 pitchFamily="50" charset="0"/>
              </a:defRPr>
            </a:lvl7pPr>
            <a:lvl8pPr marL="3423857" indent="-228257" algn="ctr" defTabSz="94790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 pitchFamily="50" charset="0"/>
              </a:defRPr>
            </a:lvl8pPr>
            <a:lvl9pPr marL="3880371" indent="-228257" algn="ctr" defTabSz="94790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 pitchFamily="50" charset="0"/>
              </a:defRPr>
            </a:lvl9pPr>
          </a:lstStyle>
          <a:p>
            <a:fld id="{30499AAD-9156-4182-8729-25611111A5C5}" type="slidenum">
              <a:rPr lang="en-GB" altLang="de-DE" sz="1300">
                <a:solidFill>
                  <a:srgbClr val="000000"/>
                </a:solidFill>
                <a:latin typeface="Helvetica" pitchFamily="-16" charset="0"/>
              </a:rPr>
              <a:pPr/>
              <a:t>1</a:t>
            </a:fld>
            <a:endParaRPr lang="en-GB" altLang="de-DE" sz="1300">
              <a:solidFill>
                <a:srgbClr val="000000"/>
              </a:solidFill>
              <a:latin typeface="Helvetica" pitchFamily="-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0532" y="2420888"/>
            <a:ext cx="8420100" cy="79208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52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0619" y="5805264"/>
            <a:ext cx="6934200" cy="456456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127F-5246-4E34-A79E-2E74CF3455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93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H 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 userDrawn="1"/>
        </p:nvCxnSpPr>
        <p:spPr bwMode="auto">
          <a:xfrm>
            <a:off x="0" y="1196975"/>
            <a:ext cx="8408988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0" y="6165850"/>
            <a:ext cx="9906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1" y="1981200"/>
            <a:ext cx="5563344" cy="175432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buSzPct val="75000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7833320" y="2060575"/>
            <a:ext cx="1728193" cy="15844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/>
          </p:nvPr>
        </p:nvSpPr>
        <p:spPr>
          <a:xfrm>
            <a:off x="7833320" y="4077073"/>
            <a:ext cx="1728193" cy="165618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3080792" y="6381328"/>
            <a:ext cx="3240360" cy="276999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Federal and Hydrographic Agency, September 2015</a:t>
            </a:r>
            <a:endParaRPr lang="en-GB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>
          <a:xfrm>
            <a:off x="7377113" y="6381328"/>
            <a:ext cx="2063750" cy="274638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70674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SH Vorl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 userDrawn="1"/>
        </p:nvCxnSpPr>
        <p:spPr bwMode="auto">
          <a:xfrm>
            <a:off x="0" y="1196975"/>
            <a:ext cx="8408988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0" y="6165850"/>
            <a:ext cx="9906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579567" cy="3175992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buSzPct val="75000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3080792" y="6381328"/>
            <a:ext cx="3240360" cy="276999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Federal and Hydrographic Agency, September 2015</a:t>
            </a:r>
            <a:endParaRPr lang="en-GB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>
          <a:xfrm>
            <a:off x="7377113" y="6381328"/>
            <a:ext cx="2063750" cy="274638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95156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 userDrawn="1"/>
        </p:nvCxnSpPr>
        <p:spPr bwMode="auto">
          <a:xfrm>
            <a:off x="0" y="1196975"/>
            <a:ext cx="8408988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0" y="6165850"/>
            <a:ext cx="9906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6638925" cy="1514261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73950" y="6308725"/>
            <a:ext cx="2063750" cy="274638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3CB042-9966-40E6-924F-CF281719AD4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8323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6BEF-F1C1-43D2-A804-114F2DE4630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892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0532" y="2420888"/>
            <a:ext cx="8420100" cy="79208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52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0619" y="5805264"/>
            <a:ext cx="6934200" cy="456456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 LT" pitchFamily="50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35A32F2-DB85-4B9E-934D-BA487DF8FF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56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H 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>
            <a:cxnSpLocks noChangeShapeType="1"/>
          </p:cNvCxnSpPr>
          <p:nvPr userDrawn="1"/>
        </p:nvCxnSpPr>
        <p:spPr bwMode="auto">
          <a:xfrm>
            <a:off x="0" y="1196975"/>
            <a:ext cx="8408988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>
            <a:cxnSpLocks noChangeShapeType="1"/>
          </p:cNvCxnSpPr>
          <p:nvPr userDrawn="1"/>
        </p:nvCxnSpPr>
        <p:spPr bwMode="auto">
          <a:xfrm>
            <a:off x="0" y="6165850"/>
            <a:ext cx="9906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5" y="681360"/>
            <a:ext cx="6638925" cy="461665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1" y="1981200"/>
            <a:ext cx="5563344" cy="175432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buSzPct val="75000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7833336" y="2060591"/>
            <a:ext cx="1728193" cy="1200329"/>
          </a:xfr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/>
          </p:nvPr>
        </p:nvSpPr>
        <p:spPr>
          <a:xfrm>
            <a:off x="7833336" y="4077088"/>
            <a:ext cx="1728193" cy="1200329"/>
          </a:xfr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005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3081338" y="6381750"/>
            <a:ext cx="3240087" cy="276225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liennummernplatzhalter 15"/>
          <p:cNvSpPr>
            <a:spLocks noGrp="1"/>
          </p:cNvSpPr>
          <p:nvPr>
            <p:ph type="sldNum" sz="quarter" idx="15"/>
          </p:nvPr>
        </p:nvSpPr>
        <p:spPr>
          <a:xfrm>
            <a:off x="7377113" y="6381750"/>
            <a:ext cx="2063750" cy="274638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8180C4-66AF-44F2-B4C1-286E2D12EC6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51336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SH Vorl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 userDrawn="1"/>
        </p:nvCxnSpPr>
        <p:spPr bwMode="auto">
          <a:xfrm>
            <a:off x="0" y="1196975"/>
            <a:ext cx="8408988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0" y="6165850"/>
            <a:ext cx="9906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5" y="681360"/>
            <a:ext cx="6638925" cy="461665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16" y="1981200"/>
            <a:ext cx="7579567" cy="175432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buSzPct val="75000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ußzeilenplatzhalter 14"/>
          <p:cNvSpPr>
            <a:spLocks noGrp="1"/>
          </p:cNvSpPr>
          <p:nvPr>
            <p:ph type="ftr" sz="quarter" idx="11"/>
          </p:nvPr>
        </p:nvSpPr>
        <p:spPr>
          <a:xfrm>
            <a:off x="3081338" y="6381750"/>
            <a:ext cx="3240087" cy="276225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7377113" y="6381750"/>
            <a:ext cx="2063750" cy="274638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6BD34F-9114-4C08-BDA1-87A18C2C031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09642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 userDrawn="1"/>
        </p:nvCxnSpPr>
        <p:spPr bwMode="auto">
          <a:xfrm>
            <a:off x="0" y="1196975"/>
            <a:ext cx="8408988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0" y="6165850"/>
            <a:ext cx="9906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5" y="1981227"/>
            <a:ext cx="6638925" cy="1514261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73950" y="6308725"/>
            <a:ext cx="2063750" cy="274638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71114E-99C2-429D-AC81-1C85D745A6C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2972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X:\Nautische Hydrographie\Technische Kartographie\Karto Archiv\5. Öffentlichkeitsarbeiten\Merchendaise\Bilanz-PK\folie_1 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6389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324600"/>
            <a:ext cx="206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latin typeface="Helvetica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74371CA-D0D2-485A-AD83-C97727CCD8E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663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6600" y="6324600"/>
            <a:ext cx="2146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latin typeface="Helvetica LT" pitchFamily="50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Federal and Hydrographic Agency, September 2015</a:t>
            </a:r>
            <a:endParaRPr lang="en-GB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4" r:id="rId1"/>
    <p:sldLayoutId id="2147485443" r:id="rId2"/>
    <p:sldLayoutId id="2147485447" r:id="rId3"/>
    <p:sldLayoutId id="2147485448" r:id="rId4"/>
    <p:sldLayoutId id="2147485461" r:id="rId5"/>
  </p:sldLayoutIdLst>
  <p:transition spd="slow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0538D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38D"/>
        </a:buClr>
        <a:buSzPct val="75000"/>
        <a:buFont typeface="Wingdings" pitchFamily="2" charset="2"/>
        <a:buChar char="à"/>
        <a:defRPr sz="1600">
          <a:solidFill>
            <a:srgbClr val="00538D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538D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216A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X:\Nautische Hydrographie\Technische Kartographie\Karto Archiv\5. Öffentlichkeitsarbeiten\Merchendaise\Bilanz-PK\folie_1 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6389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324600"/>
            <a:ext cx="206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latin typeface="Helvetica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BF86C2B-1936-4554-85EF-7795ECB13E9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663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6600" y="6324600"/>
            <a:ext cx="2146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latin typeface="Helvetica LT" pitchFamily="5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>
                    <a:tint val="75000"/>
                  </a:srgbClr>
                </a:solidFill>
                <a:latin typeface="Helvetica LT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2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3" r:id="rId1"/>
    <p:sldLayoutId id="2147485464" r:id="rId2"/>
    <p:sldLayoutId id="2147485465" r:id="rId3"/>
    <p:sldLayoutId id="2147485466" r:id="rId4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538D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38D"/>
        </a:buClr>
        <a:buSzPct val="75000"/>
        <a:buFont typeface="Wingdings" pitchFamily="2" charset="2"/>
        <a:buChar char="à"/>
        <a:defRPr sz="1600">
          <a:solidFill>
            <a:srgbClr val="00538D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538D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216A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752475" y="2852738"/>
            <a:ext cx="8569325" cy="792162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de-DE" sz="2400" dirty="0">
                <a:solidFill>
                  <a:srgbClr val="00538D"/>
                </a:solidFill>
              </a:rPr>
              <a:t>Die zentrale maritime Behörde in Deutschland</a:t>
            </a:r>
          </a:p>
        </p:txBody>
      </p:sp>
      <p:graphicFrame>
        <p:nvGraphicFramePr>
          <p:cNvPr id="10244" name="Objekt 2"/>
          <p:cNvGraphicFramePr>
            <a:graphicFrameLocks noChangeAspect="1"/>
          </p:cNvGraphicFramePr>
          <p:nvPr/>
        </p:nvGraphicFramePr>
        <p:xfrm>
          <a:off x="0" y="4098925"/>
          <a:ext cx="9906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Acrobat Document" r:id="rId4" imgW="10789560" imgH="1167480" progId="AcroExch.Document.11">
                  <p:embed/>
                </p:oleObj>
              </mc:Choice>
              <mc:Fallback>
                <p:oleObj name="Acrobat Document" r:id="rId4" imgW="10789560" imgH="116748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8925"/>
                        <a:ext cx="9906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9906000" cy="720197"/>
          </a:xfrm>
          <a:prstGeom prst="rect">
            <a:avLst/>
          </a:prstGeom>
          <a:solidFill>
            <a:srgbClr val="0053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538D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38D"/>
              </a:buClr>
              <a:buSzPct val="75000"/>
              <a:buFont typeface="Wingdings" pitchFamily="2" charset="2"/>
              <a:buChar char="à"/>
              <a:defRPr sz="1600">
                <a:solidFill>
                  <a:srgbClr val="00538D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538D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16A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9pPr>
          </a:lstStyle>
          <a:p>
            <a:pPr marL="0" indent="0" algn="ctr">
              <a:defRPr/>
            </a:pPr>
            <a:endParaRPr lang="en-GB" altLang="de-DE" sz="1200" b="1" kern="0" dirty="0">
              <a:solidFill>
                <a:srgbClr val="FFFFFF"/>
              </a:solidFill>
              <a:latin typeface="Arial" charset="0"/>
            </a:endParaRPr>
          </a:p>
          <a:p>
            <a:pPr marL="0" indent="0" algn="ctr">
              <a:defRPr/>
            </a:pPr>
            <a:r>
              <a:rPr lang="en-GB" altLang="de-DE" sz="1200" b="1" kern="0" dirty="0" err="1">
                <a:solidFill>
                  <a:srgbClr val="FFFFFF"/>
                </a:solidFill>
                <a:latin typeface="Arial" charset="0"/>
              </a:rPr>
              <a:t>Bundesamt</a:t>
            </a:r>
            <a:r>
              <a:rPr lang="en-GB" altLang="de-DE" sz="1200" b="1" kern="0" dirty="0">
                <a:solidFill>
                  <a:srgbClr val="FFFFFF"/>
                </a:solidFill>
                <a:latin typeface="Arial" charset="0"/>
              </a:rPr>
              <a:t> für </a:t>
            </a:r>
            <a:r>
              <a:rPr lang="en-GB" altLang="de-DE" sz="1200" b="1" kern="0" dirty="0" err="1">
                <a:solidFill>
                  <a:srgbClr val="FFFFFF"/>
                </a:solidFill>
                <a:latin typeface="Arial" charset="0"/>
              </a:rPr>
              <a:t>Seeschifffahrt</a:t>
            </a:r>
            <a:r>
              <a:rPr lang="en-GB" altLang="de-DE" sz="1200" b="1" kern="0" dirty="0">
                <a:solidFill>
                  <a:srgbClr val="FFFFFF"/>
                </a:solidFill>
                <a:latin typeface="Arial" charset="0"/>
              </a:rPr>
              <a:t> und </a:t>
            </a:r>
            <a:r>
              <a:rPr lang="en-GB" altLang="de-DE" sz="1200" b="1" kern="0" dirty="0" err="1">
                <a:solidFill>
                  <a:srgbClr val="FFFFFF"/>
                </a:solidFill>
                <a:latin typeface="Arial" charset="0"/>
              </a:rPr>
              <a:t>Hydrographie</a:t>
            </a:r>
            <a:endParaRPr lang="en-GB" altLang="de-DE" sz="1200" b="1" kern="0" dirty="0">
              <a:solidFill>
                <a:srgbClr val="FFFFFF"/>
              </a:solidFill>
              <a:latin typeface="Arial" charset="0"/>
            </a:endParaRPr>
          </a:p>
          <a:p>
            <a:pPr marL="0" indent="0" algn="ctr">
              <a:defRPr/>
            </a:pPr>
            <a:endParaRPr lang="en-GB" altLang="de-DE" sz="12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0512" y="2852738"/>
            <a:ext cx="8420100" cy="792088"/>
          </a:xfrm>
          <a:solidFill>
            <a:schemeClr val="bg1"/>
          </a:solidFill>
        </p:spPr>
        <p:txBody>
          <a:bodyPr/>
          <a:lstStyle/>
          <a:p>
            <a:pPr lvl="0" algn="ctr"/>
            <a:r>
              <a:rPr lang="en-US" sz="1600" dirty="0"/>
              <a:t>Sample Production of S-127 dataset </a:t>
            </a:r>
            <a:br>
              <a:rPr lang="en-US" sz="1600" dirty="0"/>
            </a:br>
            <a:r>
              <a:rPr lang="en-US" sz="1600" dirty="0"/>
              <a:t>Fulfilling NPUB Carriage Requirements by making use of S-127 conform dataset </a:t>
            </a:r>
            <a:br>
              <a:rPr lang="de-DE" sz="1600" dirty="0"/>
            </a:br>
            <a:r>
              <a:rPr lang="en-US" sz="1600" dirty="0"/>
              <a:t> 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992560" y="1772816"/>
            <a:ext cx="7129463" cy="646331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1pPr>
            <a:lvl2pPr marL="742950" indent="-28575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2pPr>
            <a:lvl3pPr marL="1143000" indent="-22860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3pPr>
            <a:lvl4pPr marL="1600200" indent="-22860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4pPr>
            <a:lvl5pPr marL="2057400" indent="-22860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9pPr>
          </a:lstStyle>
          <a:p>
            <a:pPr>
              <a:buSzPct val="100000"/>
              <a:defRPr/>
            </a:pPr>
            <a:r>
              <a:rPr lang="de-DE" sz="3600" b="1" dirty="0">
                <a:latin typeface="Arial" pitchFamily="34" charset="0"/>
              </a:rPr>
              <a:t>BSHC</a:t>
            </a:r>
          </a:p>
        </p:txBody>
      </p:sp>
    </p:spTree>
    <p:extLst>
      <p:ext uri="{BB962C8B-B14F-4D97-AF65-F5344CB8AC3E}">
        <p14:creationId xmlns:p14="http://schemas.microsoft.com/office/powerpoint/2010/main" val="422928900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Actions </a:t>
            </a:r>
            <a:r>
              <a:rPr lang="de-DE" b="1" dirty="0" err="1"/>
              <a:t>required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6638925" cy="2308324"/>
          </a:xfrm>
        </p:spPr>
        <p:txBody>
          <a:bodyPr/>
          <a:lstStyle/>
          <a:p>
            <a:r>
              <a:rPr lang="en-AU" dirty="0"/>
              <a:t>The BSHC is invited to:</a:t>
            </a:r>
            <a:endParaRPr lang="de-DE" dirty="0"/>
          </a:p>
          <a:p>
            <a:pPr lvl="0"/>
            <a:endParaRPr lang="en-AU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note this presentation (including input paper and to annexes)</a:t>
            </a:r>
            <a:endParaRPr lang="de-DE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be encouraged to present further national developments</a:t>
            </a:r>
            <a:endParaRPr lang="de-DE" dirty="0"/>
          </a:p>
          <a:p>
            <a:pPr lvl="0"/>
            <a:endParaRPr lang="en-GB" dirty="0"/>
          </a:p>
          <a:p>
            <a:pPr marL="0" indent="0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CB042-9966-40E6-924F-CF281719AD4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6916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6638925" cy="461665"/>
          </a:xfrm>
        </p:spPr>
        <p:txBody>
          <a:bodyPr/>
          <a:lstStyle/>
          <a:p>
            <a:r>
              <a:rPr lang="de-DE" b="1" dirty="0" err="1"/>
              <a:t>Introduction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CB042-9966-40E6-924F-CF281719AD4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85800" y="1981200"/>
            <a:ext cx="6638925" cy="701731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1" name="Freihandform 10"/>
          <p:cNvSpPr/>
          <p:nvPr/>
        </p:nvSpPr>
        <p:spPr bwMode="auto">
          <a:xfrm>
            <a:off x="596664" y="1371600"/>
            <a:ext cx="4292836" cy="4800283"/>
          </a:xfrm>
          <a:custGeom>
            <a:avLst/>
            <a:gdLst>
              <a:gd name="connsiteX0" fmla="*/ 559036 w 4292836"/>
              <a:gd name="connsiteY0" fmla="*/ 50800 h 4800283"/>
              <a:gd name="connsiteX1" fmla="*/ 584436 w 4292836"/>
              <a:gd name="connsiteY1" fmla="*/ 114300 h 4800283"/>
              <a:gd name="connsiteX2" fmla="*/ 609836 w 4292836"/>
              <a:gd name="connsiteY2" fmla="*/ 228600 h 4800283"/>
              <a:gd name="connsiteX3" fmla="*/ 635236 w 4292836"/>
              <a:gd name="connsiteY3" fmla="*/ 266700 h 4800283"/>
              <a:gd name="connsiteX4" fmla="*/ 647936 w 4292836"/>
              <a:gd name="connsiteY4" fmla="*/ 304800 h 4800283"/>
              <a:gd name="connsiteX5" fmla="*/ 736836 w 4292836"/>
              <a:gd name="connsiteY5" fmla="*/ 317500 h 4800283"/>
              <a:gd name="connsiteX6" fmla="*/ 876536 w 4292836"/>
              <a:gd name="connsiteY6" fmla="*/ 342900 h 4800283"/>
              <a:gd name="connsiteX7" fmla="*/ 1130536 w 4292836"/>
              <a:gd name="connsiteY7" fmla="*/ 368300 h 4800283"/>
              <a:gd name="connsiteX8" fmla="*/ 1448036 w 4292836"/>
              <a:gd name="connsiteY8" fmla="*/ 381000 h 4800283"/>
              <a:gd name="connsiteX9" fmla="*/ 1600436 w 4292836"/>
              <a:gd name="connsiteY9" fmla="*/ 419100 h 4800283"/>
              <a:gd name="connsiteX10" fmla="*/ 1638536 w 4292836"/>
              <a:gd name="connsiteY10" fmla="*/ 444500 h 4800283"/>
              <a:gd name="connsiteX11" fmla="*/ 1803636 w 4292836"/>
              <a:gd name="connsiteY11" fmla="*/ 495300 h 4800283"/>
              <a:gd name="connsiteX12" fmla="*/ 1879836 w 4292836"/>
              <a:gd name="connsiteY12" fmla="*/ 558800 h 4800283"/>
              <a:gd name="connsiteX13" fmla="*/ 1917936 w 4292836"/>
              <a:gd name="connsiteY13" fmla="*/ 609600 h 4800283"/>
              <a:gd name="connsiteX14" fmla="*/ 1994136 w 4292836"/>
              <a:gd name="connsiteY14" fmla="*/ 660400 h 4800283"/>
              <a:gd name="connsiteX15" fmla="*/ 2070336 w 4292836"/>
              <a:gd name="connsiteY15" fmla="*/ 736600 h 4800283"/>
              <a:gd name="connsiteX16" fmla="*/ 2133836 w 4292836"/>
              <a:gd name="connsiteY16" fmla="*/ 812800 h 4800283"/>
              <a:gd name="connsiteX17" fmla="*/ 2159236 w 4292836"/>
              <a:gd name="connsiteY17" fmla="*/ 850900 h 4800283"/>
              <a:gd name="connsiteX18" fmla="*/ 2197336 w 4292836"/>
              <a:gd name="connsiteY18" fmla="*/ 876300 h 4800283"/>
              <a:gd name="connsiteX19" fmla="*/ 2235436 w 4292836"/>
              <a:gd name="connsiteY19" fmla="*/ 927100 h 4800283"/>
              <a:gd name="connsiteX20" fmla="*/ 2286236 w 4292836"/>
              <a:gd name="connsiteY20" fmla="*/ 1066800 h 4800283"/>
              <a:gd name="connsiteX21" fmla="*/ 2337036 w 4292836"/>
              <a:gd name="connsiteY21" fmla="*/ 1143000 h 4800283"/>
              <a:gd name="connsiteX22" fmla="*/ 2362436 w 4292836"/>
              <a:gd name="connsiteY22" fmla="*/ 1193800 h 4800283"/>
              <a:gd name="connsiteX23" fmla="*/ 2425936 w 4292836"/>
              <a:gd name="connsiteY23" fmla="*/ 1270000 h 4800283"/>
              <a:gd name="connsiteX24" fmla="*/ 2464036 w 4292836"/>
              <a:gd name="connsiteY24" fmla="*/ 1358900 h 4800283"/>
              <a:gd name="connsiteX25" fmla="*/ 2502136 w 4292836"/>
              <a:gd name="connsiteY25" fmla="*/ 1397000 h 4800283"/>
              <a:gd name="connsiteX26" fmla="*/ 2527536 w 4292836"/>
              <a:gd name="connsiteY26" fmla="*/ 1485900 h 4800283"/>
              <a:gd name="connsiteX27" fmla="*/ 2552936 w 4292836"/>
              <a:gd name="connsiteY27" fmla="*/ 1524000 h 4800283"/>
              <a:gd name="connsiteX28" fmla="*/ 2565636 w 4292836"/>
              <a:gd name="connsiteY28" fmla="*/ 1562100 h 4800283"/>
              <a:gd name="connsiteX29" fmla="*/ 2578336 w 4292836"/>
              <a:gd name="connsiteY29" fmla="*/ 1612900 h 4800283"/>
              <a:gd name="connsiteX30" fmla="*/ 2616436 w 4292836"/>
              <a:gd name="connsiteY30" fmla="*/ 1663700 h 4800283"/>
              <a:gd name="connsiteX31" fmla="*/ 2629136 w 4292836"/>
              <a:gd name="connsiteY31" fmla="*/ 1727200 h 4800283"/>
              <a:gd name="connsiteX32" fmla="*/ 2679936 w 4292836"/>
              <a:gd name="connsiteY32" fmla="*/ 1828800 h 4800283"/>
              <a:gd name="connsiteX33" fmla="*/ 2692636 w 4292836"/>
              <a:gd name="connsiteY33" fmla="*/ 1879600 h 4800283"/>
              <a:gd name="connsiteX34" fmla="*/ 2718036 w 4292836"/>
              <a:gd name="connsiteY34" fmla="*/ 1917700 h 4800283"/>
              <a:gd name="connsiteX35" fmla="*/ 2756136 w 4292836"/>
              <a:gd name="connsiteY35" fmla="*/ 2032000 h 4800283"/>
              <a:gd name="connsiteX36" fmla="*/ 2768836 w 4292836"/>
              <a:gd name="connsiteY36" fmla="*/ 2082800 h 4800283"/>
              <a:gd name="connsiteX37" fmla="*/ 2794236 w 4292836"/>
              <a:gd name="connsiteY37" fmla="*/ 2197100 h 4800283"/>
              <a:gd name="connsiteX38" fmla="*/ 2806936 w 4292836"/>
              <a:gd name="connsiteY38" fmla="*/ 2235200 h 4800283"/>
              <a:gd name="connsiteX39" fmla="*/ 2857736 w 4292836"/>
              <a:gd name="connsiteY39" fmla="*/ 2463800 h 4800283"/>
              <a:gd name="connsiteX40" fmla="*/ 2883136 w 4292836"/>
              <a:gd name="connsiteY40" fmla="*/ 2540000 h 4800283"/>
              <a:gd name="connsiteX41" fmla="*/ 2908536 w 4292836"/>
              <a:gd name="connsiteY41" fmla="*/ 2590800 h 4800283"/>
              <a:gd name="connsiteX42" fmla="*/ 2921236 w 4292836"/>
              <a:gd name="connsiteY42" fmla="*/ 2641600 h 4800283"/>
              <a:gd name="connsiteX43" fmla="*/ 2972036 w 4292836"/>
              <a:gd name="connsiteY43" fmla="*/ 2730500 h 4800283"/>
              <a:gd name="connsiteX44" fmla="*/ 3048236 w 4292836"/>
              <a:gd name="connsiteY44" fmla="*/ 2806700 h 4800283"/>
              <a:gd name="connsiteX45" fmla="*/ 3162536 w 4292836"/>
              <a:gd name="connsiteY45" fmla="*/ 2844800 h 4800283"/>
              <a:gd name="connsiteX46" fmla="*/ 3200636 w 4292836"/>
              <a:gd name="connsiteY46" fmla="*/ 2870200 h 4800283"/>
              <a:gd name="connsiteX47" fmla="*/ 3873736 w 4292836"/>
              <a:gd name="connsiteY47" fmla="*/ 2908300 h 4800283"/>
              <a:gd name="connsiteX48" fmla="*/ 3924536 w 4292836"/>
              <a:gd name="connsiteY48" fmla="*/ 2946400 h 4800283"/>
              <a:gd name="connsiteX49" fmla="*/ 3988036 w 4292836"/>
              <a:gd name="connsiteY49" fmla="*/ 2997200 h 4800283"/>
              <a:gd name="connsiteX50" fmla="*/ 3988036 w 4292836"/>
              <a:gd name="connsiteY50" fmla="*/ 3238500 h 4800283"/>
              <a:gd name="connsiteX51" fmla="*/ 3949936 w 4292836"/>
              <a:gd name="connsiteY51" fmla="*/ 3340100 h 4800283"/>
              <a:gd name="connsiteX52" fmla="*/ 3899136 w 4292836"/>
              <a:gd name="connsiteY52" fmla="*/ 3454400 h 4800283"/>
              <a:gd name="connsiteX53" fmla="*/ 3861036 w 4292836"/>
              <a:gd name="connsiteY53" fmla="*/ 3543300 h 4800283"/>
              <a:gd name="connsiteX54" fmla="*/ 3835636 w 4292836"/>
              <a:gd name="connsiteY54" fmla="*/ 3581400 h 4800283"/>
              <a:gd name="connsiteX55" fmla="*/ 3848336 w 4292836"/>
              <a:gd name="connsiteY55" fmla="*/ 3810000 h 4800283"/>
              <a:gd name="connsiteX56" fmla="*/ 3911836 w 4292836"/>
              <a:gd name="connsiteY56" fmla="*/ 3898900 h 4800283"/>
              <a:gd name="connsiteX57" fmla="*/ 3962636 w 4292836"/>
              <a:gd name="connsiteY57" fmla="*/ 3924300 h 4800283"/>
              <a:gd name="connsiteX58" fmla="*/ 4064236 w 4292836"/>
              <a:gd name="connsiteY58" fmla="*/ 3949700 h 4800283"/>
              <a:gd name="connsiteX59" fmla="*/ 4140436 w 4292836"/>
              <a:gd name="connsiteY59" fmla="*/ 3975100 h 4800283"/>
              <a:gd name="connsiteX60" fmla="*/ 4178536 w 4292836"/>
              <a:gd name="connsiteY60" fmla="*/ 3987800 h 4800283"/>
              <a:gd name="connsiteX61" fmla="*/ 4216636 w 4292836"/>
              <a:gd name="connsiteY61" fmla="*/ 4013200 h 4800283"/>
              <a:gd name="connsiteX62" fmla="*/ 4254736 w 4292836"/>
              <a:gd name="connsiteY62" fmla="*/ 4102100 h 4800283"/>
              <a:gd name="connsiteX63" fmla="*/ 4292836 w 4292836"/>
              <a:gd name="connsiteY63" fmla="*/ 4229100 h 4800283"/>
              <a:gd name="connsiteX64" fmla="*/ 4229336 w 4292836"/>
              <a:gd name="connsiteY64" fmla="*/ 4406900 h 4800283"/>
              <a:gd name="connsiteX65" fmla="*/ 4191236 w 4292836"/>
              <a:gd name="connsiteY65" fmla="*/ 4419600 h 4800283"/>
              <a:gd name="connsiteX66" fmla="*/ 4165836 w 4292836"/>
              <a:gd name="connsiteY66" fmla="*/ 4457700 h 4800283"/>
              <a:gd name="connsiteX67" fmla="*/ 4102336 w 4292836"/>
              <a:gd name="connsiteY67" fmla="*/ 4495800 h 4800283"/>
              <a:gd name="connsiteX68" fmla="*/ 4064236 w 4292836"/>
              <a:gd name="connsiteY68" fmla="*/ 4521200 h 4800283"/>
              <a:gd name="connsiteX69" fmla="*/ 4026136 w 4292836"/>
              <a:gd name="connsiteY69" fmla="*/ 4533900 h 4800283"/>
              <a:gd name="connsiteX70" fmla="*/ 3988036 w 4292836"/>
              <a:gd name="connsiteY70" fmla="*/ 4559300 h 4800283"/>
              <a:gd name="connsiteX71" fmla="*/ 3911836 w 4292836"/>
              <a:gd name="connsiteY71" fmla="*/ 4584700 h 4800283"/>
              <a:gd name="connsiteX72" fmla="*/ 3873736 w 4292836"/>
              <a:gd name="connsiteY72" fmla="*/ 4610100 h 4800283"/>
              <a:gd name="connsiteX73" fmla="*/ 3772136 w 4292836"/>
              <a:gd name="connsiteY73" fmla="*/ 4635500 h 4800283"/>
              <a:gd name="connsiteX74" fmla="*/ 3695936 w 4292836"/>
              <a:gd name="connsiteY74" fmla="*/ 4660900 h 4800283"/>
              <a:gd name="connsiteX75" fmla="*/ 3619736 w 4292836"/>
              <a:gd name="connsiteY75" fmla="*/ 4686300 h 4800283"/>
              <a:gd name="connsiteX76" fmla="*/ 3581636 w 4292836"/>
              <a:gd name="connsiteY76" fmla="*/ 4699000 h 4800283"/>
              <a:gd name="connsiteX77" fmla="*/ 3403836 w 4292836"/>
              <a:gd name="connsiteY77" fmla="*/ 4711700 h 4800283"/>
              <a:gd name="connsiteX78" fmla="*/ 990836 w 4292836"/>
              <a:gd name="connsiteY78" fmla="*/ 4711700 h 4800283"/>
              <a:gd name="connsiteX79" fmla="*/ 838436 w 4292836"/>
              <a:gd name="connsiteY79" fmla="*/ 4686300 h 4800283"/>
              <a:gd name="connsiteX80" fmla="*/ 444736 w 4292836"/>
              <a:gd name="connsiteY80" fmla="*/ 4673600 h 4800283"/>
              <a:gd name="connsiteX81" fmla="*/ 381236 w 4292836"/>
              <a:gd name="connsiteY81" fmla="*/ 4648200 h 4800283"/>
              <a:gd name="connsiteX82" fmla="*/ 317736 w 4292836"/>
              <a:gd name="connsiteY82" fmla="*/ 4559300 h 4800283"/>
              <a:gd name="connsiteX83" fmla="*/ 279636 w 4292836"/>
              <a:gd name="connsiteY83" fmla="*/ 4533900 h 4800283"/>
              <a:gd name="connsiteX84" fmla="*/ 266936 w 4292836"/>
              <a:gd name="connsiteY84" fmla="*/ 4483100 h 4800283"/>
              <a:gd name="connsiteX85" fmla="*/ 254236 w 4292836"/>
              <a:gd name="connsiteY85" fmla="*/ 4445000 h 4800283"/>
              <a:gd name="connsiteX86" fmla="*/ 292336 w 4292836"/>
              <a:gd name="connsiteY86" fmla="*/ 4191000 h 4800283"/>
              <a:gd name="connsiteX87" fmla="*/ 305036 w 4292836"/>
              <a:gd name="connsiteY87" fmla="*/ 4140200 h 4800283"/>
              <a:gd name="connsiteX88" fmla="*/ 330436 w 4292836"/>
              <a:gd name="connsiteY88" fmla="*/ 4102100 h 4800283"/>
              <a:gd name="connsiteX89" fmla="*/ 343136 w 4292836"/>
              <a:gd name="connsiteY89" fmla="*/ 4064000 h 4800283"/>
              <a:gd name="connsiteX90" fmla="*/ 406636 w 4292836"/>
              <a:gd name="connsiteY90" fmla="*/ 3987800 h 4800283"/>
              <a:gd name="connsiteX91" fmla="*/ 432036 w 4292836"/>
              <a:gd name="connsiteY91" fmla="*/ 3911600 h 4800283"/>
              <a:gd name="connsiteX92" fmla="*/ 457436 w 4292836"/>
              <a:gd name="connsiteY92" fmla="*/ 3860800 h 4800283"/>
              <a:gd name="connsiteX93" fmla="*/ 470136 w 4292836"/>
              <a:gd name="connsiteY93" fmla="*/ 3810000 h 4800283"/>
              <a:gd name="connsiteX94" fmla="*/ 482836 w 4292836"/>
              <a:gd name="connsiteY94" fmla="*/ 3771900 h 4800283"/>
              <a:gd name="connsiteX95" fmla="*/ 508236 w 4292836"/>
              <a:gd name="connsiteY95" fmla="*/ 3708400 h 4800283"/>
              <a:gd name="connsiteX96" fmla="*/ 533636 w 4292836"/>
              <a:gd name="connsiteY96" fmla="*/ 3606800 h 4800283"/>
              <a:gd name="connsiteX97" fmla="*/ 546336 w 4292836"/>
              <a:gd name="connsiteY97" fmla="*/ 3530600 h 4800283"/>
              <a:gd name="connsiteX98" fmla="*/ 571736 w 4292836"/>
              <a:gd name="connsiteY98" fmla="*/ 3479800 h 4800283"/>
              <a:gd name="connsiteX99" fmla="*/ 584436 w 4292836"/>
              <a:gd name="connsiteY99" fmla="*/ 3441700 h 4800283"/>
              <a:gd name="connsiteX100" fmla="*/ 571736 w 4292836"/>
              <a:gd name="connsiteY100" fmla="*/ 2032000 h 4800283"/>
              <a:gd name="connsiteX101" fmla="*/ 533636 w 4292836"/>
              <a:gd name="connsiteY101" fmla="*/ 1930400 h 4800283"/>
              <a:gd name="connsiteX102" fmla="*/ 520936 w 4292836"/>
              <a:gd name="connsiteY102" fmla="*/ 1892300 h 4800283"/>
              <a:gd name="connsiteX103" fmla="*/ 508236 w 4292836"/>
              <a:gd name="connsiteY103" fmla="*/ 1841500 h 4800283"/>
              <a:gd name="connsiteX104" fmla="*/ 482836 w 4292836"/>
              <a:gd name="connsiteY104" fmla="*/ 1803400 h 4800283"/>
              <a:gd name="connsiteX105" fmla="*/ 432036 w 4292836"/>
              <a:gd name="connsiteY105" fmla="*/ 1625600 h 4800283"/>
              <a:gd name="connsiteX106" fmla="*/ 381236 w 4292836"/>
              <a:gd name="connsiteY106" fmla="*/ 1549400 h 4800283"/>
              <a:gd name="connsiteX107" fmla="*/ 343136 w 4292836"/>
              <a:gd name="connsiteY107" fmla="*/ 1473200 h 4800283"/>
              <a:gd name="connsiteX108" fmla="*/ 330436 w 4292836"/>
              <a:gd name="connsiteY108" fmla="*/ 1435100 h 4800283"/>
              <a:gd name="connsiteX109" fmla="*/ 305036 w 4292836"/>
              <a:gd name="connsiteY109" fmla="*/ 1397000 h 4800283"/>
              <a:gd name="connsiteX110" fmla="*/ 279636 w 4292836"/>
              <a:gd name="connsiteY110" fmla="*/ 1346200 h 4800283"/>
              <a:gd name="connsiteX111" fmla="*/ 190736 w 4292836"/>
              <a:gd name="connsiteY111" fmla="*/ 1219200 h 4800283"/>
              <a:gd name="connsiteX112" fmla="*/ 165336 w 4292836"/>
              <a:gd name="connsiteY112" fmla="*/ 1117600 h 4800283"/>
              <a:gd name="connsiteX113" fmla="*/ 127236 w 4292836"/>
              <a:gd name="connsiteY113" fmla="*/ 1003300 h 4800283"/>
              <a:gd name="connsiteX114" fmla="*/ 114536 w 4292836"/>
              <a:gd name="connsiteY114" fmla="*/ 965200 h 4800283"/>
              <a:gd name="connsiteX115" fmla="*/ 89136 w 4292836"/>
              <a:gd name="connsiteY115" fmla="*/ 863600 h 4800283"/>
              <a:gd name="connsiteX116" fmla="*/ 76436 w 4292836"/>
              <a:gd name="connsiteY116" fmla="*/ 825500 h 4800283"/>
              <a:gd name="connsiteX117" fmla="*/ 25636 w 4292836"/>
              <a:gd name="connsiteY117" fmla="*/ 635000 h 4800283"/>
              <a:gd name="connsiteX118" fmla="*/ 12936 w 4292836"/>
              <a:gd name="connsiteY118" fmla="*/ 254000 h 4800283"/>
              <a:gd name="connsiteX119" fmla="*/ 38336 w 4292836"/>
              <a:gd name="connsiteY119" fmla="*/ 177800 h 4800283"/>
              <a:gd name="connsiteX120" fmla="*/ 63736 w 4292836"/>
              <a:gd name="connsiteY120" fmla="*/ 139700 h 4800283"/>
              <a:gd name="connsiteX121" fmla="*/ 114536 w 4292836"/>
              <a:gd name="connsiteY121" fmla="*/ 50800 h 4800283"/>
              <a:gd name="connsiteX122" fmla="*/ 190736 w 4292836"/>
              <a:gd name="connsiteY122" fmla="*/ 0 h 4800283"/>
              <a:gd name="connsiteX123" fmla="*/ 597136 w 4292836"/>
              <a:gd name="connsiteY123" fmla="*/ 12700 h 4800283"/>
              <a:gd name="connsiteX124" fmla="*/ 609836 w 4292836"/>
              <a:gd name="connsiteY124" fmla="*/ 50800 h 48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292836" h="4800283">
                <a:moveTo>
                  <a:pt x="559036" y="50800"/>
                </a:moveTo>
                <a:cubicBezTo>
                  <a:pt x="567503" y="71967"/>
                  <a:pt x="578438" y="92306"/>
                  <a:pt x="584436" y="114300"/>
                </a:cubicBezTo>
                <a:cubicBezTo>
                  <a:pt x="596143" y="157224"/>
                  <a:pt x="590654" y="190235"/>
                  <a:pt x="609836" y="228600"/>
                </a:cubicBezTo>
                <a:cubicBezTo>
                  <a:pt x="616662" y="242252"/>
                  <a:pt x="628410" y="253048"/>
                  <a:pt x="635236" y="266700"/>
                </a:cubicBezTo>
                <a:cubicBezTo>
                  <a:pt x="641223" y="278674"/>
                  <a:pt x="635962" y="298813"/>
                  <a:pt x="647936" y="304800"/>
                </a:cubicBezTo>
                <a:cubicBezTo>
                  <a:pt x="674710" y="318187"/>
                  <a:pt x="707385" y="312145"/>
                  <a:pt x="736836" y="317500"/>
                </a:cubicBezTo>
                <a:cubicBezTo>
                  <a:pt x="893027" y="345898"/>
                  <a:pt x="639417" y="313260"/>
                  <a:pt x="876536" y="342900"/>
                </a:cubicBezTo>
                <a:cubicBezTo>
                  <a:pt x="930913" y="349697"/>
                  <a:pt x="1082435" y="365628"/>
                  <a:pt x="1130536" y="368300"/>
                </a:cubicBezTo>
                <a:cubicBezTo>
                  <a:pt x="1236291" y="374175"/>
                  <a:pt x="1342203" y="376767"/>
                  <a:pt x="1448036" y="381000"/>
                </a:cubicBezTo>
                <a:cubicBezTo>
                  <a:pt x="1548665" y="414543"/>
                  <a:pt x="1497826" y="401998"/>
                  <a:pt x="1600436" y="419100"/>
                </a:cubicBezTo>
                <a:cubicBezTo>
                  <a:pt x="1613136" y="427567"/>
                  <a:pt x="1624447" y="438629"/>
                  <a:pt x="1638536" y="444500"/>
                </a:cubicBezTo>
                <a:cubicBezTo>
                  <a:pt x="1703965" y="471762"/>
                  <a:pt x="1742311" y="479969"/>
                  <a:pt x="1803636" y="495300"/>
                </a:cubicBezTo>
                <a:cubicBezTo>
                  <a:pt x="1842830" y="521429"/>
                  <a:pt x="1847241" y="520772"/>
                  <a:pt x="1879836" y="558800"/>
                </a:cubicBezTo>
                <a:cubicBezTo>
                  <a:pt x="1893611" y="574871"/>
                  <a:pt x="1902116" y="595538"/>
                  <a:pt x="1917936" y="609600"/>
                </a:cubicBezTo>
                <a:cubicBezTo>
                  <a:pt x="1940752" y="629881"/>
                  <a:pt x="1975820" y="635978"/>
                  <a:pt x="1994136" y="660400"/>
                </a:cubicBezTo>
                <a:cubicBezTo>
                  <a:pt x="2041394" y="723411"/>
                  <a:pt x="2014624" y="699459"/>
                  <a:pt x="2070336" y="736600"/>
                </a:cubicBezTo>
                <a:cubicBezTo>
                  <a:pt x="2133399" y="831195"/>
                  <a:pt x="2052348" y="715014"/>
                  <a:pt x="2133836" y="812800"/>
                </a:cubicBezTo>
                <a:cubicBezTo>
                  <a:pt x="2143607" y="824526"/>
                  <a:pt x="2148443" y="840107"/>
                  <a:pt x="2159236" y="850900"/>
                </a:cubicBezTo>
                <a:cubicBezTo>
                  <a:pt x="2170029" y="861693"/>
                  <a:pt x="2186543" y="865507"/>
                  <a:pt x="2197336" y="876300"/>
                </a:cubicBezTo>
                <a:cubicBezTo>
                  <a:pt x="2212303" y="891267"/>
                  <a:pt x="2222736" y="910167"/>
                  <a:pt x="2235436" y="927100"/>
                </a:cubicBezTo>
                <a:cubicBezTo>
                  <a:pt x="2244326" y="953769"/>
                  <a:pt x="2271089" y="1039030"/>
                  <a:pt x="2286236" y="1066800"/>
                </a:cubicBezTo>
                <a:cubicBezTo>
                  <a:pt x="2300854" y="1093600"/>
                  <a:pt x="2323384" y="1115696"/>
                  <a:pt x="2337036" y="1143000"/>
                </a:cubicBezTo>
                <a:cubicBezTo>
                  <a:pt x="2345503" y="1159933"/>
                  <a:pt x="2351432" y="1178394"/>
                  <a:pt x="2362436" y="1193800"/>
                </a:cubicBezTo>
                <a:cubicBezTo>
                  <a:pt x="2409248" y="1259337"/>
                  <a:pt x="2392342" y="1202811"/>
                  <a:pt x="2425936" y="1270000"/>
                </a:cubicBezTo>
                <a:cubicBezTo>
                  <a:pt x="2453574" y="1325275"/>
                  <a:pt x="2419991" y="1297237"/>
                  <a:pt x="2464036" y="1358900"/>
                </a:cubicBezTo>
                <a:cubicBezTo>
                  <a:pt x="2474475" y="1373515"/>
                  <a:pt x="2489436" y="1384300"/>
                  <a:pt x="2502136" y="1397000"/>
                </a:cubicBezTo>
                <a:cubicBezTo>
                  <a:pt x="2506205" y="1413276"/>
                  <a:pt x="2518426" y="1467680"/>
                  <a:pt x="2527536" y="1485900"/>
                </a:cubicBezTo>
                <a:cubicBezTo>
                  <a:pt x="2534362" y="1499552"/>
                  <a:pt x="2546110" y="1510348"/>
                  <a:pt x="2552936" y="1524000"/>
                </a:cubicBezTo>
                <a:cubicBezTo>
                  <a:pt x="2558923" y="1535974"/>
                  <a:pt x="2561958" y="1549228"/>
                  <a:pt x="2565636" y="1562100"/>
                </a:cubicBezTo>
                <a:cubicBezTo>
                  <a:pt x="2570431" y="1578883"/>
                  <a:pt x="2570530" y="1597288"/>
                  <a:pt x="2578336" y="1612900"/>
                </a:cubicBezTo>
                <a:cubicBezTo>
                  <a:pt x="2587802" y="1631832"/>
                  <a:pt x="2603736" y="1646767"/>
                  <a:pt x="2616436" y="1663700"/>
                </a:cubicBezTo>
                <a:cubicBezTo>
                  <a:pt x="2620669" y="1684867"/>
                  <a:pt x="2621387" y="1707053"/>
                  <a:pt x="2629136" y="1727200"/>
                </a:cubicBezTo>
                <a:cubicBezTo>
                  <a:pt x="2642728" y="1762540"/>
                  <a:pt x="2670753" y="1792066"/>
                  <a:pt x="2679936" y="1828800"/>
                </a:cubicBezTo>
                <a:cubicBezTo>
                  <a:pt x="2684169" y="1845733"/>
                  <a:pt x="2685760" y="1863557"/>
                  <a:pt x="2692636" y="1879600"/>
                </a:cubicBezTo>
                <a:cubicBezTo>
                  <a:pt x="2698649" y="1893629"/>
                  <a:pt x="2712165" y="1903611"/>
                  <a:pt x="2718036" y="1917700"/>
                </a:cubicBezTo>
                <a:cubicBezTo>
                  <a:pt x="2733483" y="1954772"/>
                  <a:pt x="2746396" y="1993038"/>
                  <a:pt x="2756136" y="2032000"/>
                </a:cubicBezTo>
                <a:cubicBezTo>
                  <a:pt x="2760369" y="2048933"/>
                  <a:pt x="2764911" y="2065793"/>
                  <a:pt x="2768836" y="2082800"/>
                </a:cubicBezTo>
                <a:cubicBezTo>
                  <a:pt x="2777612" y="2120830"/>
                  <a:pt x="2784770" y="2159236"/>
                  <a:pt x="2794236" y="2197100"/>
                </a:cubicBezTo>
                <a:cubicBezTo>
                  <a:pt x="2797483" y="2210087"/>
                  <a:pt x="2803926" y="2222156"/>
                  <a:pt x="2806936" y="2235200"/>
                </a:cubicBezTo>
                <a:cubicBezTo>
                  <a:pt x="2822035" y="2300627"/>
                  <a:pt x="2835731" y="2397785"/>
                  <a:pt x="2857736" y="2463800"/>
                </a:cubicBezTo>
                <a:cubicBezTo>
                  <a:pt x="2866203" y="2489200"/>
                  <a:pt x="2871162" y="2516053"/>
                  <a:pt x="2883136" y="2540000"/>
                </a:cubicBezTo>
                <a:cubicBezTo>
                  <a:pt x="2891603" y="2556933"/>
                  <a:pt x="2901889" y="2573073"/>
                  <a:pt x="2908536" y="2590800"/>
                </a:cubicBezTo>
                <a:cubicBezTo>
                  <a:pt x="2914665" y="2607143"/>
                  <a:pt x="2915107" y="2625257"/>
                  <a:pt x="2921236" y="2641600"/>
                </a:cubicBezTo>
                <a:cubicBezTo>
                  <a:pt x="2928695" y="2661490"/>
                  <a:pt x="2956102" y="2712575"/>
                  <a:pt x="2972036" y="2730500"/>
                </a:cubicBezTo>
                <a:cubicBezTo>
                  <a:pt x="2995901" y="2757348"/>
                  <a:pt x="3014884" y="2793359"/>
                  <a:pt x="3048236" y="2806700"/>
                </a:cubicBezTo>
                <a:cubicBezTo>
                  <a:pt x="3127942" y="2838582"/>
                  <a:pt x="3089619" y="2826571"/>
                  <a:pt x="3162536" y="2844800"/>
                </a:cubicBezTo>
                <a:cubicBezTo>
                  <a:pt x="3175236" y="2853267"/>
                  <a:pt x="3186688" y="2864001"/>
                  <a:pt x="3200636" y="2870200"/>
                </a:cubicBezTo>
                <a:cubicBezTo>
                  <a:pt x="3396054" y="2957053"/>
                  <a:pt x="3767264" y="2906035"/>
                  <a:pt x="3873736" y="2908300"/>
                </a:cubicBezTo>
                <a:cubicBezTo>
                  <a:pt x="3890669" y="2921000"/>
                  <a:pt x="3909569" y="2931433"/>
                  <a:pt x="3924536" y="2946400"/>
                </a:cubicBezTo>
                <a:cubicBezTo>
                  <a:pt x="3981981" y="3003845"/>
                  <a:pt x="3913863" y="2972476"/>
                  <a:pt x="3988036" y="2997200"/>
                </a:cubicBezTo>
                <a:cubicBezTo>
                  <a:pt x="4019230" y="3090783"/>
                  <a:pt x="4016610" y="3067056"/>
                  <a:pt x="3988036" y="3238500"/>
                </a:cubicBezTo>
                <a:cubicBezTo>
                  <a:pt x="3982090" y="3274177"/>
                  <a:pt x="3962101" y="3306038"/>
                  <a:pt x="3949936" y="3340100"/>
                </a:cubicBezTo>
                <a:cubicBezTo>
                  <a:pt x="3897141" y="3487926"/>
                  <a:pt x="3952253" y="3361444"/>
                  <a:pt x="3899136" y="3454400"/>
                </a:cubicBezTo>
                <a:cubicBezTo>
                  <a:pt x="3793427" y="3639390"/>
                  <a:pt x="3932276" y="3400819"/>
                  <a:pt x="3861036" y="3543300"/>
                </a:cubicBezTo>
                <a:cubicBezTo>
                  <a:pt x="3854210" y="3556952"/>
                  <a:pt x="3844103" y="3568700"/>
                  <a:pt x="3835636" y="3581400"/>
                </a:cubicBezTo>
                <a:cubicBezTo>
                  <a:pt x="3839869" y="3657600"/>
                  <a:pt x="3841100" y="3734026"/>
                  <a:pt x="3848336" y="3810000"/>
                </a:cubicBezTo>
                <a:cubicBezTo>
                  <a:pt x="3852151" y="3850052"/>
                  <a:pt x="3881012" y="3875782"/>
                  <a:pt x="3911836" y="3898900"/>
                </a:cubicBezTo>
                <a:cubicBezTo>
                  <a:pt x="3926982" y="3910259"/>
                  <a:pt x="3945235" y="3916842"/>
                  <a:pt x="3962636" y="3924300"/>
                </a:cubicBezTo>
                <a:cubicBezTo>
                  <a:pt x="4007593" y="3943567"/>
                  <a:pt x="4009572" y="3934792"/>
                  <a:pt x="4064236" y="3949700"/>
                </a:cubicBezTo>
                <a:cubicBezTo>
                  <a:pt x="4090067" y="3956745"/>
                  <a:pt x="4115036" y="3966633"/>
                  <a:pt x="4140436" y="3975100"/>
                </a:cubicBezTo>
                <a:cubicBezTo>
                  <a:pt x="4153136" y="3979333"/>
                  <a:pt x="4167397" y="3980374"/>
                  <a:pt x="4178536" y="3987800"/>
                </a:cubicBezTo>
                <a:lnTo>
                  <a:pt x="4216636" y="4013200"/>
                </a:lnTo>
                <a:cubicBezTo>
                  <a:pt x="4256934" y="4073647"/>
                  <a:pt x="4232370" y="4027546"/>
                  <a:pt x="4254736" y="4102100"/>
                </a:cubicBezTo>
                <a:cubicBezTo>
                  <a:pt x="4301115" y="4256698"/>
                  <a:pt x="4263564" y="4112011"/>
                  <a:pt x="4292836" y="4229100"/>
                </a:cubicBezTo>
                <a:cubicBezTo>
                  <a:pt x="4288213" y="4266080"/>
                  <a:pt x="4288457" y="4387193"/>
                  <a:pt x="4229336" y="4406900"/>
                </a:cubicBezTo>
                <a:lnTo>
                  <a:pt x="4191236" y="4419600"/>
                </a:lnTo>
                <a:cubicBezTo>
                  <a:pt x="4182769" y="4432300"/>
                  <a:pt x="4177425" y="4447767"/>
                  <a:pt x="4165836" y="4457700"/>
                </a:cubicBezTo>
                <a:cubicBezTo>
                  <a:pt x="4147094" y="4473764"/>
                  <a:pt x="4123268" y="4482717"/>
                  <a:pt x="4102336" y="4495800"/>
                </a:cubicBezTo>
                <a:cubicBezTo>
                  <a:pt x="4089393" y="4503890"/>
                  <a:pt x="4077888" y="4514374"/>
                  <a:pt x="4064236" y="4521200"/>
                </a:cubicBezTo>
                <a:cubicBezTo>
                  <a:pt x="4052262" y="4527187"/>
                  <a:pt x="4038110" y="4527913"/>
                  <a:pt x="4026136" y="4533900"/>
                </a:cubicBezTo>
                <a:cubicBezTo>
                  <a:pt x="4012484" y="4540726"/>
                  <a:pt x="4001984" y="4553101"/>
                  <a:pt x="3988036" y="4559300"/>
                </a:cubicBezTo>
                <a:cubicBezTo>
                  <a:pt x="3963570" y="4570174"/>
                  <a:pt x="3934113" y="4569848"/>
                  <a:pt x="3911836" y="4584700"/>
                </a:cubicBezTo>
                <a:cubicBezTo>
                  <a:pt x="3899136" y="4593167"/>
                  <a:pt x="3888081" y="4604884"/>
                  <a:pt x="3873736" y="4610100"/>
                </a:cubicBezTo>
                <a:cubicBezTo>
                  <a:pt x="3840929" y="4622030"/>
                  <a:pt x="3805254" y="4624461"/>
                  <a:pt x="3772136" y="4635500"/>
                </a:cubicBezTo>
                <a:lnTo>
                  <a:pt x="3695936" y="4660900"/>
                </a:lnTo>
                <a:lnTo>
                  <a:pt x="3619736" y="4686300"/>
                </a:lnTo>
                <a:cubicBezTo>
                  <a:pt x="3607036" y="4690533"/>
                  <a:pt x="3594989" y="4698046"/>
                  <a:pt x="3581636" y="4699000"/>
                </a:cubicBezTo>
                <a:lnTo>
                  <a:pt x="3403836" y="4711700"/>
                </a:lnTo>
                <a:cubicBezTo>
                  <a:pt x="2623518" y="4906779"/>
                  <a:pt x="1795126" y="4720035"/>
                  <a:pt x="990836" y="4711700"/>
                </a:cubicBezTo>
                <a:cubicBezTo>
                  <a:pt x="792297" y="4709643"/>
                  <a:pt x="994942" y="4694995"/>
                  <a:pt x="838436" y="4686300"/>
                </a:cubicBezTo>
                <a:cubicBezTo>
                  <a:pt x="707337" y="4679017"/>
                  <a:pt x="575969" y="4677833"/>
                  <a:pt x="444736" y="4673600"/>
                </a:cubicBezTo>
                <a:cubicBezTo>
                  <a:pt x="423569" y="4665133"/>
                  <a:pt x="400204" y="4660846"/>
                  <a:pt x="381236" y="4648200"/>
                </a:cubicBezTo>
                <a:cubicBezTo>
                  <a:pt x="246612" y="4558451"/>
                  <a:pt x="379576" y="4636600"/>
                  <a:pt x="317736" y="4559300"/>
                </a:cubicBezTo>
                <a:cubicBezTo>
                  <a:pt x="308201" y="4547381"/>
                  <a:pt x="292336" y="4542367"/>
                  <a:pt x="279636" y="4533900"/>
                </a:cubicBezTo>
                <a:cubicBezTo>
                  <a:pt x="275403" y="4516967"/>
                  <a:pt x="271731" y="4499883"/>
                  <a:pt x="266936" y="4483100"/>
                </a:cubicBezTo>
                <a:cubicBezTo>
                  <a:pt x="263258" y="4470228"/>
                  <a:pt x="254236" y="4458387"/>
                  <a:pt x="254236" y="4445000"/>
                </a:cubicBezTo>
                <a:cubicBezTo>
                  <a:pt x="254236" y="4200857"/>
                  <a:pt x="254729" y="4341429"/>
                  <a:pt x="292336" y="4191000"/>
                </a:cubicBezTo>
                <a:cubicBezTo>
                  <a:pt x="296569" y="4174067"/>
                  <a:pt x="298160" y="4156243"/>
                  <a:pt x="305036" y="4140200"/>
                </a:cubicBezTo>
                <a:cubicBezTo>
                  <a:pt x="311049" y="4126171"/>
                  <a:pt x="323610" y="4115752"/>
                  <a:pt x="330436" y="4102100"/>
                </a:cubicBezTo>
                <a:cubicBezTo>
                  <a:pt x="336423" y="4090126"/>
                  <a:pt x="335710" y="4075139"/>
                  <a:pt x="343136" y="4064000"/>
                </a:cubicBezTo>
                <a:cubicBezTo>
                  <a:pt x="383013" y="4004184"/>
                  <a:pt x="378935" y="4050126"/>
                  <a:pt x="406636" y="3987800"/>
                </a:cubicBezTo>
                <a:cubicBezTo>
                  <a:pt x="417510" y="3963334"/>
                  <a:pt x="420062" y="3935547"/>
                  <a:pt x="432036" y="3911600"/>
                </a:cubicBezTo>
                <a:cubicBezTo>
                  <a:pt x="440503" y="3894667"/>
                  <a:pt x="450789" y="3878527"/>
                  <a:pt x="457436" y="3860800"/>
                </a:cubicBezTo>
                <a:cubicBezTo>
                  <a:pt x="463565" y="3844457"/>
                  <a:pt x="465341" y="3826783"/>
                  <a:pt x="470136" y="3810000"/>
                </a:cubicBezTo>
                <a:cubicBezTo>
                  <a:pt x="473814" y="3797128"/>
                  <a:pt x="478136" y="3784435"/>
                  <a:pt x="482836" y="3771900"/>
                </a:cubicBezTo>
                <a:cubicBezTo>
                  <a:pt x="490841" y="3750554"/>
                  <a:pt x="501532" y="3730189"/>
                  <a:pt x="508236" y="3708400"/>
                </a:cubicBezTo>
                <a:cubicBezTo>
                  <a:pt x="518502" y="3675035"/>
                  <a:pt x="527897" y="3641234"/>
                  <a:pt x="533636" y="3606800"/>
                </a:cubicBezTo>
                <a:cubicBezTo>
                  <a:pt x="537869" y="3581400"/>
                  <a:pt x="538937" y="3555264"/>
                  <a:pt x="546336" y="3530600"/>
                </a:cubicBezTo>
                <a:cubicBezTo>
                  <a:pt x="551776" y="3512466"/>
                  <a:pt x="564278" y="3497201"/>
                  <a:pt x="571736" y="3479800"/>
                </a:cubicBezTo>
                <a:cubicBezTo>
                  <a:pt x="577009" y="3467495"/>
                  <a:pt x="580203" y="3454400"/>
                  <a:pt x="584436" y="3441700"/>
                </a:cubicBezTo>
                <a:cubicBezTo>
                  <a:pt x="580203" y="2971800"/>
                  <a:pt x="579907" y="2501848"/>
                  <a:pt x="571736" y="2032000"/>
                </a:cubicBezTo>
                <a:cubicBezTo>
                  <a:pt x="571029" y="1991325"/>
                  <a:pt x="548854" y="1965908"/>
                  <a:pt x="533636" y="1930400"/>
                </a:cubicBezTo>
                <a:cubicBezTo>
                  <a:pt x="528363" y="1918095"/>
                  <a:pt x="524614" y="1905172"/>
                  <a:pt x="520936" y="1892300"/>
                </a:cubicBezTo>
                <a:cubicBezTo>
                  <a:pt x="516141" y="1875517"/>
                  <a:pt x="515112" y="1857543"/>
                  <a:pt x="508236" y="1841500"/>
                </a:cubicBezTo>
                <a:cubicBezTo>
                  <a:pt x="502223" y="1827471"/>
                  <a:pt x="491303" y="1816100"/>
                  <a:pt x="482836" y="1803400"/>
                </a:cubicBezTo>
                <a:cubicBezTo>
                  <a:pt x="479449" y="1789852"/>
                  <a:pt x="446612" y="1647464"/>
                  <a:pt x="432036" y="1625600"/>
                </a:cubicBezTo>
                <a:cubicBezTo>
                  <a:pt x="415103" y="1600200"/>
                  <a:pt x="390889" y="1578360"/>
                  <a:pt x="381236" y="1549400"/>
                </a:cubicBezTo>
                <a:cubicBezTo>
                  <a:pt x="349314" y="1453635"/>
                  <a:pt x="392375" y="1571677"/>
                  <a:pt x="343136" y="1473200"/>
                </a:cubicBezTo>
                <a:cubicBezTo>
                  <a:pt x="337149" y="1461226"/>
                  <a:pt x="336423" y="1447074"/>
                  <a:pt x="330436" y="1435100"/>
                </a:cubicBezTo>
                <a:cubicBezTo>
                  <a:pt x="323610" y="1421448"/>
                  <a:pt x="312609" y="1410252"/>
                  <a:pt x="305036" y="1397000"/>
                </a:cubicBezTo>
                <a:cubicBezTo>
                  <a:pt x="295643" y="1380562"/>
                  <a:pt x="289376" y="1362434"/>
                  <a:pt x="279636" y="1346200"/>
                </a:cubicBezTo>
                <a:cubicBezTo>
                  <a:pt x="248365" y="1294082"/>
                  <a:pt x="225470" y="1265512"/>
                  <a:pt x="190736" y="1219200"/>
                </a:cubicBezTo>
                <a:cubicBezTo>
                  <a:pt x="182269" y="1185333"/>
                  <a:pt x="176375" y="1150718"/>
                  <a:pt x="165336" y="1117600"/>
                </a:cubicBezTo>
                <a:lnTo>
                  <a:pt x="127236" y="1003300"/>
                </a:lnTo>
                <a:cubicBezTo>
                  <a:pt x="123003" y="990600"/>
                  <a:pt x="117783" y="978187"/>
                  <a:pt x="114536" y="965200"/>
                </a:cubicBezTo>
                <a:cubicBezTo>
                  <a:pt x="106069" y="931333"/>
                  <a:pt x="100175" y="896718"/>
                  <a:pt x="89136" y="863600"/>
                </a:cubicBezTo>
                <a:cubicBezTo>
                  <a:pt x="84903" y="850900"/>
                  <a:pt x="79885" y="838435"/>
                  <a:pt x="76436" y="825500"/>
                </a:cubicBezTo>
                <a:cubicBezTo>
                  <a:pt x="21307" y="618766"/>
                  <a:pt x="58418" y="733347"/>
                  <a:pt x="25636" y="635000"/>
                </a:cubicBezTo>
                <a:cubicBezTo>
                  <a:pt x="6077" y="458973"/>
                  <a:pt x="-13758" y="414163"/>
                  <a:pt x="12936" y="254000"/>
                </a:cubicBezTo>
                <a:cubicBezTo>
                  <a:pt x="17338" y="227590"/>
                  <a:pt x="23484" y="200077"/>
                  <a:pt x="38336" y="177800"/>
                </a:cubicBezTo>
                <a:cubicBezTo>
                  <a:pt x="46803" y="165100"/>
                  <a:pt x="56910" y="153352"/>
                  <a:pt x="63736" y="139700"/>
                </a:cubicBezTo>
                <a:cubicBezTo>
                  <a:pt x="88913" y="89346"/>
                  <a:pt x="59259" y="99935"/>
                  <a:pt x="114536" y="50800"/>
                </a:cubicBezTo>
                <a:cubicBezTo>
                  <a:pt x="137352" y="30519"/>
                  <a:pt x="190736" y="0"/>
                  <a:pt x="190736" y="0"/>
                </a:cubicBezTo>
                <a:cubicBezTo>
                  <a:pt x="326203" y="4233"/>
                  <a:pt x="462588" y="-3609"/>
                  <a:pt x="597136" y="12700"/>
                </a:cubicBezTo>
                <a:cubicBezTo>
                  <a:pt x="610426" y="14311"/>
                  <a:pt x="609836" y="50800"/>
                  <a:pt x="609836" y="5080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640632" y="3068960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79116" y="1816639"/>
            <a:ext cx="79623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S-1xx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conform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lack of efficient software solutions available</a:t>
            </a:r>
          </a:p>
          <a:p>
            <a:pPr lvl="1" algn="l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BSH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MS Office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(Word)</a:t>
            </a:r>
          </a:p>
          <a:p>
            <a:pPr lvl="1" algn="l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workaround to store relevant NPUB information in an S-127 conform database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Vision: </a:t>
            </a:r>
          </a:p>
          <a:p>
            <a:pPr algn="l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 and use an S-127 conform dataset to produce the VTS Guide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8155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6638925" cy="461665"/>
          </a:xfrm>
        </p:spPr>
        <p:txBody>
          <a:bodyPr/>
          <a:lstStyle/>
          <a:p>
            <a:r>
              <a:rPr lang="de-DE" b="1" dirty="0"/>
              <a:t>Analysis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CB042-9966-40E6-924F-CF281719AD4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85800" y="1981200"/>
            <a:ext cx="6638925" cy="701731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1" name="Freihandform 10"/>
          <p:cNvSpPr/>
          <p:nvPr/>
        </p:nvSpPr>
        <p:spPr bwMode="auto">
          <a:xfrm>
            <a:off x="596664" y="1371600"/>
            <a:ext cx="7380672" cy="5109091"/>
          </a:xfrm>
          <a:custGeom>
            <a:avLst/>
            <a:gdLst>
              <a:gd name="connsiteX0" fmla="*/ 559036 w 4292836"/>
              <a:gd name="connsiteY0" fmla="*/ 50800 h 4800283"/>
              <a:gd name="connsiteX1" fmla="*/ 584436 w 4292836"/>
              <a:gd name="connsiteY1" fmla="*/ 114300 h 4800283"/>
              <a:gd name="connsiteX2" fmla="*/ 609836 w 4292836"/>
              <a:gd name="connsiteY2" fmla="*/ 228600 h 4800283"/>
              <a:gd name="connsiteX3" fmla="*/ 635236 w 4292836"/>
              <a:gd name="connsiteY3" fmla="*/ 266700 h 4800283"/>
              <a:gd name="connsiteX4" fmla="*/ 647936 w 4292836"/>
              <a:gd name="connsiteY4" fmla="*/ 304800 h 4800283"/>
              <a:gd name="connsiteX5" fmla="*/ 736836 w 4292836"/>
              <a:gd name="connsiteY5" fmla="*/ 317500 h 4800283"/>
              <a:gd name="connsiteX6" fmla="*/ 876536 w 4292836"/>
              <a:gd name="connsiteY6" fmla="*/ 342900 h 4800283"/>
              <a:gd name="connsiteX7" fmla="*/ 1130536 w 4292836"/>
              <a:gd name="connsiteY7" fmla="*/ 368300 h 4800283"/>
              <a:gd name="connsiteX8" fmla="*/ 1448036 w 4292836"/>
              <a:gd name="connsiteY8" fmla="*/ 381000 h 4800283"/>
              <a:gd name="connsiteX9" fmla="*/ 1600436 w 4292836"/>
              <a:gd name="connsiteY9" fmla="*/ 419100 h 4800283"/>
              <a:gd name="connsiteX10" fmla="*/ 1638536 w 4292836"/>
              <a:gd name="connsiteY10" fmla="*/ 444500 h 4800283"/>
              <a:gd name="connsiteX11" fmla="*/ 1803636 w 4292836"/>
              <a:gd name="connsiteY11" fmla="*/ 495300 h 4800283"/>
              <a:gd name="connsiteX12" fmla="*/ 1879836 w 4292836"/>
              <a:gd name="connsiteY12" fmla="*/ 558800 h 4800283"/>
              <a:gd name="connsiteX13" fmla="*/ 1917936 w 4292836"/>
              <a:gd name="connsiteY13" fmla="*/ 609600 h 4800283"/>
              <a:gd name="connsiteX14" fmla="*/ 1994136 w 4292836"/>
              <a:gd name="connsiteY14" fmla="*/ 660400 h 4800283"/>
              <a:gd name="connsiteX15" fmla="*/ 2070336 w 4292836"/>
              <a:gd name="connsiteY15" fmla="*/ 736600 h 4800283"/>
              <a:gd name="connsiteX16" fmla="*/ 2133836 w 4292836"/>
              <a:gd name="connsiteY16" fmla="*/ 812800 h 4800283"/>
              <a:gd name="connsiteX17" fmla="*/ 2159236 w 4292836"/>
              <a:gd name="connsiteY17" fmla="*/ 850900 h 4800283"/>
              <a:gd name="connsiteX18" fmla="*/ 2197336 w 4292836"/>
              <a:gd name="connsiteY18" fmla="*/ 876300 h 4800283"/>
              <a:gd name="connsiteX19" fmla="*/ 2235436 w 4292836"/>
              <a:gd name="connsiteY19" fmla="*/ 927100 h 4800283"/>
              <a:gd name="connsiteX20" fmla="*/ 2286236 w 4292836"/>
              <a:gd name="connsiteY20" fmla="*/ 1066800 h 4800283"/>
              <a:gd name="connsiteX21" fmla="*/ 2337036 w 4292836"/>
              <a:gd name="connsiteY21" fmla="*/ 1143000 h 4800283"/>
              <a:gd name="connsiteX22" fmla="*/ 2362436 w 4292836"/>
              <a:gd name="connsiteY22" fmla="*/ 1193800 h 4800283"/>
              <a:gd name="connsiteX23" fmla="*/ 2425936 w 4292836"/>
              <a:gd name="connsiteY23" fmla="*/ 1270000 h 4800283"/>
              <a:gd name="connsiteX24" fmla="*/ 2464036 w 4292836"/>
              <a:gd name="connsiteY24" fmla="*/ 1358900 h 4800283"/>
              <a:gd name="connsiteX25" fmla="*/ 2502136 w 4292836"/>
              <a:gd name="connsiteY25" fmla="*/ 1397000 h 4800283"/>
              <a:gd name="connsiteX26" fmla="*/ 2527536 w 4292836"/>
              <a:gd name="connsiteY26" fmla="*/ 1485900 h 4800283"/>
              <a:gd name="connsiteX27" fmla="*/ 2552936 w 4292836"/>
              <a:gd name="connsiteY27" fmla="*/ 1524000 h 4800283"/>
              <a:gd name="connsiteX28" fmla="*/ 2565636 w 4292836"/>
              <a:gd name="connsiteY28" fmla="*/ 1562100 h 4800283"/>
              <a:gd name="connsiteX29" fmla="*/ 2578336 w 4292836"/>
              <a:gd name="connsiteY29" fmla="*/ 1612900 h 4800283"/>
              <a:gd name="connsiteX30" fmla="*/ 2616436 w 4292836"/>
              <a:gd name="connsiteY30" fmla="*/ 1663700 h 4800283"/>
              <a:gd name="connsiteX31" fmla="*/ 2629136 w 4292836"/>
              <a:gd name="connsiteY31" fmla="*/ 1727200 h 4800283"/>
              <a:gd name="connsiteX32" fmla="*/ 2679936 w 4292836"/>
              <a:gd name="connsiteY32" fmla="*/ 1828800 h 4800283"/>
              <a:gd name="connsiteX33" fmla="*/ 2692636 w 4292836"/>
              <a:gd name="connsiteY33" fmla="*/ 1879600 h 4800283"/>
              <a:gd name="connsiteX34" fmla="*/ 2718036 w 4292836"/>
              <a:gd name="connsiteY34" fmla="*/ 1917700 h 4800283"/>
              <a:gd name="connsiteX35" fmla="*/ 2756136 w 4292836"/>
              <a:gd name="connsiteY35" fmla="*/ 2032000 h 4800283"/>
              <a:gd name="connsiteX36" fmla="*/ 2768836 w 4292836"/>
              <a:gd name="connsiteY36" fmla="*/ 2082800 h 4800283"/>
              <a:gd name="connsiteX37" fmla="*/ 2794236 w 4292836"/>
              <a:gd name="connsiteY37" fmla="*/ 2197100 h 4800283"/>
              <a:gd name="connsiteX38" fmla="*/ 2806936 w 4292836"/>
              <a:gd name="connsiteY38" fmla="*/ 2235200 h 4800283"/>
              <a:gd name="connsiteX39" fmla="*/ 2857736 w 4292836"/>
              <a:gd name="connsiteY39" fmla="*/ 2463800 h 4800283"/>
              <a:gd name="connsiteX40" fmla="*/ 2883136 w 4292836"/>
              <a:gd name="connsiteY40" fmla="*/ 2540000 h 4800283"/>
              <a:gd name="connsiteX41" fmla="*/ 2908536 w 4292836"/>
              <a:gd name="connsiteY41" fmla="*/ 2590800 h 4800283"/>
              <a:gd name="connsiteX42" fmla="*/ 2921236 w 4292836"/>
              <a:gd name="connsiteY42" fmla="*/ 2641600 h 4800283"/>
              <a:gd name="connsiteX43" fmla="*/ 2972036 w 4292836"/>
              <a:gd name="connsiteY43" fmla="*/ 2730500 h 4800283"/>
              <a:gd name="connsiteX44" fmla="*/ 3048236 w 4292836"/>
              <a:gd name="connsiteY44" fmla="*/ 2806700 h 4800283"/>
              <a:gd name="connsiteX45" fmla="*/ 3162536 w 4292836"/>
              <a:gd name="connsiteY45" fmla="*/ 2844800 h 4800283"/>
              <a:gd name="connsiteX46" fmla="*/ 3200636 w 4292836"/>
              <a:gd name="connsiteY46" fmla="*/ 2870200 h 4800283"/>
              <a:gd name="connsiteX47" fmla="*/ 3873736 w 4292836"/>
              <a:gd name="connsiteY47" fmla="*/ 2908300 h 4800283"/>
              <a:gd name="connsiteX48" fmla="*/ 3924536 w 4292836"/>
              <a:gd name="connsiteY48" fmla="*/ 2946400 h 4800283"/>
              <a:gd name="connsiteX49" fmla="*/ 3988036 w 4292836"/>
              <a:gd name="connsiteY49" fmla="*/ 2997200 h 4800283"/>
              <a:gd name="connsiteX50" fmla="*/ 3988036 w 4292836"/>
              <a:gd name="connsiteY50" fmla="*/ 3238500 h 4800283"/>
              <a:gd name="connsiteX51" fmla="*/ 3949936 w 4292836"/>
              <a:gd name="connsiteY51" fmla="*/ 3340100 h 4800283"/>
              <a:gd name="connsiteX52" fmla="*/ 3899136 w 4292836"/>
              <a:gd name="connsiteY52" fmla="*/ 3454400 h 4800283"/>
              <a:gd name="connsiteX53" fmla="*/ 3861036 w 4292836"/>
              <a:gd name="connsiteY53" fmla="*/ 3543300 h 4800283"/>
              <a:gd name="connsiteX54" fmla="*/ 3835636 w 4292836"/>
              <a:gd name="connsiteY54" fmla="*/ 3581400 h 4800283"/>
              <a:gd name="connsiteX55" fmla="*/ 3848336 w 4292836"/>
              <a:gd name="connsiteY55" fmla="*/ 3810000 h 4800283"/>
              <a:gd name="connsiteX56" fmla="*/ 3911836 w 4292836"/>
              <a:gd name="connsiteY56" fmla="*/ 3898900 h 4800283"/>
              <a:gd name="connsiteX57" fmla="*/ 3962636 w 4292836"/>
              <a:gd name="connsiteY57" fmla="*/ 3924300 h 4800283"/>
              <a:gd name="connsiteX58" fmla="*/ 4064236 w 4292836"/>
              <a:gd name="connsiteY58" fmla="*/ 3949700 h 4800283"/>
              <a:gd name="connsiteX59" fmla="*/ 4140436 w 4292836"/>
              <a:gd name="connsiteY59" fmla="*/ 3975100 h 4800283"/>
              <a:gd name="connsiteX60" fmla="*/ 4178536 w 4292836"/>
              <a:gd name="connsiteY60" fmla="*/ 3987800 h 4800283"/>
              <a:gd name="connsiteX61" fmla="*/ 4216636 w 4292836"/>
              <a:gd name="connsiteY61" fmla="*/ 4013200 h 4800283"/>
              <a:gd name="connsiteX62" fmla="*/ 4254736 w 4292836"/>
              <a:gd name="connsiteY62" fmla="*/ 4102100 h 4800283"/>
              <a:gd name="connsiteX63" fmla="*/ 4292836 w 4292836"/>
              <a:gd name="connsiteY63" fmla="*/ 4229100 h 4800283"/>
              <a:gd name="connsiteX64" fmla="*/ 4229336 w 4292836"/>
              <a:gd name="connsiteY64" fmla="*/ 4406900 h 4800283"/>
              <a:gd name="connsiteX65" fmla="*/ 4191236 w 4292836"/>
              <a:gd name="connsiteY65" fmla="*/ 4419600 h 4800283"/>
              <a:gd name="connsiteX66" fmla="*/ 4165836 w 4292836"/>
              <a:gd name="connsiteY66" fmla="*/ 4457700 h 4800283"/>
              <a:gd name="connsiteX67" fmla="*/ 4102336 w 4292836"/>
              <a:gd name="connsiteY67" fmla="*/ 4495800 h 4800283"/>
              <a:gd name="connsiteX68" fmla="*/ 4064236 w 4292836"/>
              <a:gd name="connsiteY68" fmla="*/ 4521200 h 4800283"/>
              <a:gd name="connsiteX69" fmla="*/ 4026136 w 4292836"/>
              <a:gd name="connsiteY69" fmla="*/ 4533900 h 4800283"/>
              <a:gd name="connsiteX70" fmla="*/ 3988036 w 4292836"/>
              <a:gd name="connsiteY70" fmla="*/ 4559300 h 4800283"/>
              <a:gd name="connsiteX71" fmla="*/ 3911836 w 4292836"/>
              <a:gd name="connsiteY71" fmla="*/ 4584700 h 4800283"/>
              <a:gd name="connsiteX72" fmla="*/ 3873736 w 4292836"/>
              <a:gd name="connsiteY72" fmla="*/ 4610100 h 4800283"/>
              <a:gd name="connsiteX73" fmla="*/ 3772136 w 4292836"/>
              <a:gd name="connsiteY73" fmla="*/ 4635500 h 4800283"/>
              <a:gd name="connsiteX74" fmla="*/ 3695936 w 4292836"/>
              <a:gd name="connsiteY74" fmla="*/ 4660900 h 4800283"/>
              <a:gd name="connsiteX75" fmla="*/ 3619736 w 4292836"/>
              <a:gd name="connsiteY75" fmla="*/ 4686300 h 4800283"/>
              <a:gd name="connsiteX76" fmla="*/ 3581636 w 4292836"/>
              <a:gd name="connsiteY76" fmla="*/ 4699000 h 4800283"/>
              <a:gd name="connsiteX77" fmla="*/ 3403836 w 4292836"/>
              <a:gd name="connsiteY77" fmla="*/ 4711700 h 4800283"/>
              <a:gd name="connsiteX78" fmla="*/ 990836 w 4292836"/>
              <a:gd name="connsiteY78" fmla="*/ 4711700 h 4800283"/>
              <a:gd name="connsiteX79" fmla="*/ 838436 w 4292836"/>
              <a:gd name="connsiteY79" fmla="*/ 4686300 h 4800283"/>
              <a:gd name="connsiteX80" fmla="*/ 444736 w 4292836"/>
              <a:gd name="connsiteY80" fmla="*/ 4673600 h 4800283"/>
              <a:gd name="connsiteX81" fmla="*/ 381236 w 4292836"/>
              <a:gd name="connsiteY81" fmla="*/ 4648200 h 4800283"/>
              <a:gd name="connsiteX82" fmla="*/ 317736 w 4292836"/>
              <a:gd name="connsiteY82" fmla="*/ 4559300 h 4800283"/>
              <a:gd name="connsiteX83" fmla="*/ 279636 w 4292836"/>
              <a:gd name="connsiteY83" fmla="*/ 4533900 h 4800283"/>
              <a:gd name="connsiteX84" fmla="*/ 266936 w 4292836"/>
              <a:gd name="connsiteY84" fmla="*/ 4483100 h 4800283"/>
              <a:gd name="connsiteX85" fmla="*/ 254236 w 4292836"/>
              <a:gd name="connsiteY85" fmla="*/ 4445000 h 4800283"/>
              <a:gd name="connsiteX86" fmla="*/ 292336 w 4292836"/>
              <a:gd name="connsiteY86" fmla="*/ 4191000 h 4800283"/>
              <a:gd name="connsiteX87" fmla="*/ 305036 w 4292836"/>
              <a:gd name="connsiteY87" fmla="*/ 4140200 h 4800283"/>
              <a:gd name="connsiteX88" fmla="*/ 330436 w 4292836"/>
              <a:gd name="connsiteY88" fmla="*/ 4102100 h 4800283"/>
              <a:gd name="connsiteX89" fmla="*/ 343136 w 4292836"/>
              <a:gd name="connsiteY89" fmla="*/ 4064000 h 4800283"/>
              <a:gd name="connsiteX90" fmla="*/ 406636 w 4292836"/>
              <a:gd name="connsiteY90" fmla="*/ 3987800 h 4800283"/>
              <a:gd name="connsiteX91" fmla="*/ 432036 w 4292836"/>
              <a:gd name="connsiteY91" fmla="*/ 3911600 h 4800283"/>
              <a:gd name="connsiteX92" fmla="*/ 457436 w 4292836"/>
              <a:gd name="connsiteY92" fmla="*/ 3860800 h 4800283"/>
              <a:gd name="connsiteX93" fmla="*/ 470136 w 4292836"/>
              <a:gd name="connsiteY93" fmla="*/ 3810000 h 4800283"/>
              <a:gd name="connsiteX94" fmla="*/ 482836 w 4292836"/>
              <a:gd name="connsiteY94" fmla="*/ 3771900 h 4800283"/>
              <a:gd name="connsiteX95" fmla="*/ 508236 w 4292836"/>
              <a:gd name="connsiteY95" fmla="*/ 3708400 h 4800283"/>
              <a:gd name="connsiteX96" fmla="*/ 533636 w 4292836"/>
              <a:gd name="connsiteY96" fmla="*/ 3606800 h 4800283"/>
              <a:gd name="connsiteX97" fmla="*/ 546336 w 4292836"/>
              <a:gd name="connsiteY97" fmla="*/ 3530600 h 4800283"/>
              <a:gd name="connsiteX98" fmla="*/ 571736 w 4292836"/>
              <a:gd name="connsiteY98" fmla="*/ 3479800 h 4800283"/>
              <a:gd name="connsiteX99" fmla="*/ 584436 w 4292836"/>
              <a:gd name="connsiteY99" fmla="*/ 3441700 h 4800283"/>
              <a:gd name="connsiteX100" fmla="*/ 571736 w 4292836"/>
              <a:gd name="connsiteY100" fmla="*/ 2032000 h 4800283"/>
              <a:gd name="connsiteX101" fmla="*/ 533636 w 4292836"/>
              <a:gd name="connsiteY101" fmla="*/ 1930400 h 4800283"/>
              <a:gd name="connsiteX102" fmla="*/ 520936 w 4292836"/>
              <a:gd name="connsiteY102" fmla="*/ 1892300 h 4800283"/>
              <a:gd name="connsiteX103" fmla="*/ 508236 w 4292836"/>
              <a:gd name="connsiteY103" fmla="*/ 1841500 h 4800283"/>
              <a:gd name="connsiteX104" fmla="*/ 482836 w 4292836"/>
              <a:gd name="connsiteY104" fmla="*/ 1803400 h 4800283"/>
              <a:gd name="connsiteX105" fmla="*/ 432036 w 4292836"/>
              <a:gd name="connsiteY105" fmla="*/ 1625600 h 4800283"/>
              <a:gd name="connsiteX106" fmla="*/ 381236 w 4292836"/>
              <a:gd name="connsiteY106" fmla="*/ 1549400 h 4800283"/>
              <a:gd name="connsiteX107" fmla="*/ 343136 w 4292836"/>
              <a:gd name="connsiteY107" fmla="*/ 1473200 h 4800283"/>
              <a:gd name="connsiteX108" fmla="*/ 330436 w 4292836"/>
              <a:gd name="connsiteY108" fmla="*/ 1435100 h 4800283"/>
              <a:gd name="connsiteX109" fmla="*/ 305036 w 4292836"/>
              <a:gd name="connsiteY109" fmla="*/ 1397000 h 4800283"/>
              <a:gd name="connsiteX110" fmla="*/ 279636 w 4292836"/>
              <a:gd name="connsiteY110" fmla="*/ 1346200 h 4800283"/>
              <a:gd name="connsiteX111" fmla="*/ 190736 w 4292836"/>
              <a:gd name="connsiteY111" fmla="*/ 1219200 h 4800283"/>
              <a:gd name="connsiteX112" fmla="*/ 165336 w 4292836"/>
              <a:gd name="connsiteY112" fmla="*/ 1117600 h 4800283"/>
              <a:gd name="connsiteX113" fmla="*/ 127236 w 4292836"/>
              <a:gd name="connsiteY113" fmla="*/ 1003300 h 4800283"/>
              <a:gd name="connsiteX114" fmla="*/ 114536 w 4292836"/>
              <a:gd name="connsiteY114" fmla="*/ 965200 h 4800283"/>
              <a:gd name="connsiteX115" fmla="*/ 89136 w 4292836"/>
              <a:gd name="connsiteY115" fmla="*/ 863600 h 4800283"/>
              <a:gd name="connsiteX116" fmla="*/ 76436 w 4292836"/>
              <a:gd name="connsiteY116" fmla="*/ 825500 h 4800283"/>
              <a:gd name="connsiteX117" fmla="*/ 25636 w 4292836"/>
              <a:gd name="connsiteY117" fmla="*/ 635000 h 4800283"/>
              <a:gd name="connsiteX118" fmla="*/ 12936 w 4292836"/>
              <a:gd name="connsiteY118" fmla="*/ 254000 h 4800283"/>
              <a:gd name="connsiteX119" fmla="*/ 38336 w 4292836"/>
              <a:gd name="connsiteY119" fmla="*/ 177800 h 4800283"/>
              <a:gd name="connsiteX120" fmla="*/ 63736 w 4292836"/>
              <a:gd name="connsiteY120" fmla="*/ 139700 h 4800283"/>
              <a:gd name="connsiteX121" fmla="*/ 114536 w 4292836"/>
              <a:gd name="connsiteY121" fmla="*/ 50800 h 4800283"/>
              <a:gd name="connsiteX122" fmla="*/ 190736 w 4292836"/>
              <a:gd name="connsiteY122" fmla="*/ 0 h 4800283"/>
              <a:gd name="connsiteX123" fmla="*/ 597136 w 4292836"/>
              <a:gd name="connsiteY123" fmla="*/ 12700 h 4800283"/>
              <a:gd name="connsiteX124" fmla="*/ 609836 w 4292836"/>
              <a:gd name="connsiteY124" fmla="*/ 50800 h 48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292836" h="4800283">
                <a:moveTo>
                  <a:pt x="559036" y="50800"/>
                </a:moveTo>
                <a:cubicBezTo>
                  <a:pt x="567503" y="71967"/>
                  <a:pt x="578438" y="92306"/>
                  <a:pt x="584436" y="114300"/>
                </a:cubicBezTo>
                <a:cubicBezTo>
                  <a:pt x="596143" y="157224"/>
                  <a:pt x="590654" y="190235"/>
                  <a:pt x="609836" y="228600"/>
                </a:cubicBezTo>
                <a:cubicBezTo>
                  <a:pt x="616662" y="242252"/>
                  <a:pt x="628410" y="253048"/>
                  <a:pt x="635236" y="266700"/>
                </a:cubicBezTo>
                <a:cubicBezTo>
                  <a:pt x="641223" y="278674"/>
                  <a:pt x="635962" y="298813"/>
                  <a:pt x="647936" y="304800"/>
                </a:cubicBezTo>
                <a:cubicBezTo>
                  <a:pt x="674710" y="318187"/>
                  <a:pt x="707385" y="312145"/>
                  <a:pt x="736836" y="317500"/>
                </a:cubicBezTo>
                <a:cubicBezTo>
                  <a:pt x="893027" y="345898"/>
                  <a:pt x="639417" y="313260"/>
                  <a:pt x="876536" y="342900"/>
                </a:cubicBezTo>
                <a:cubicBezTo>
                  <a:pt x="930913" y="349697"/>
                  <a:pt x="1082435" y="365628"/>
                  <a:pt x="1130536" y="368300"/>
                </a:cubicBezTo>
                <a:cubicBezTo>
                  <a:pt x="1236291" y="374175"/>
                  <a:pt x="1342203" y="376767"/>
                  <a:pt x="1448036" y="381000"/>
                </a:cubicBezTo>
                <a:cubicBezTo>
                  <a:pt x="1548665" y="414543"/>
                  <a:pt x="1497826" y="401998"/>
                  <a:pt x="1600436" y="419100"/>
                </a:cubicBezTo>
                <a:cubicBezTo>
                  <a:pt x="1613136" y="427567"/>
                  <a:pt x="1624447" y="438629"/>
                  <a:pt x="1638536" y="444500"/>
                </a:cubicBezTo>
                <a:cubicBezTo>
                  <a:pt x="1703965" y="471762"/>
                  <a:pt x="1742311" y="479969"/>
                  <a:pt x="1803636" y="495300"/>
                </a:cubicBezTo>
                <a:cubicBezTo>
                  <a:pt x="1842830" y="521429"/>
                  <a:pt x="1847241" y="520772"/>
                  <a:pt x="1879836" y="558800"/>
                </a:cubicBezTo>
                <a:cubicBezTo>
                  <a:pt x="1893611" y="574871"/>
                  <a:pt x="1902116" y="595538"/>
                  <a:pt x="1917936" y="609600"/>
                </a:cubicBezTo>
                <a:cubicBezTo>
                  <a:pt x="1940752" y="629881"/>
                  <a:pt x="1975820" y="635978"/>
                  <a:pt x="1994136" y="660400"/>
                </a:cubicBezTo>
                <a:cubicBezTo>
                  <a:pt x="2041394" y="723411"/>
                  <a:pt x="2014624" y="699459"/>
                  <a:pt x="2070336" y="736600"/>
                </a:cubicBezTo>
                <a:cubicBezTo>
                  <a:pt x="2133399" y="831195"/>
                  <a:pt x="2052348" y="715014"/>
                  <a:pt x="2133836" y="812800"/>
                </a:cubicBezTo>
                <a:cubicBezTo>
                  <a:pt x="2143607" y="824526"/>
                  <a:pt x="2148443" y="840107"/>
                  <a:pt x="2159236" y="850900"/>
                </a:cubicBezTo>
                <a:cubicBezTo>
                  <a:pt x="2170029" y="861693"/>
                  <a:pt x="2186543" y="865507"/>
                  <a:pt x="2197336" y="876300"/>
                </a:cubicBezTo>
                <a:cubicBezTo>
                  <a:pt x="2212303" y="891267"/>
                  <a:pt x="2222736" y="910167"/>
                  <a:pt x="2235436" y="927100"/>
                </a:cubicBezTo>
                <a:cubicBezTo>
                  <a:pt x="2244326" y="953769"/>
                  <a:pt x="2271089" y="1039030"/>
                  <a:pt x="2286236" y="1066800"/>
                </a:cubicBezTo>
                <a:cubicBezTo>
                  <a:pt x="2300854" y="1093600"/>
                  <a:pt x="2323384" y="1115696"/>
                  <a:pt x="2337036" y="1143000"/>
                </a:cubicBezTo>
                <a:cubicBezTo>
                  <a:pt x="2345503" y="1159933"/>
                  <a:pt x="2351432" y="1178394"/>
                  <a:pt x="2362436" y="1193800"/>
                </a:cubicBezTo>
                <a:cubicBezTo>
                  <a:pt x="2409248" y="1259337"/>
                  <a:pt x="2392342" y="1202811"/>
                  <a:pt x="2425936" y="1270000"/>
                </a:cubicBezTo>
                <a:cubicBezTo>
                  <a:pt x="2453574" y="1325275"/>
                  <a:pt x="2419991" y="1297237"/>
                  <a:pt x="2464036" y="1358900"/>
                </a:cubicBezTo>
                <a:cubicBezTo>
                  <a:pt x="2474475" y="1373515"/>
                  <a:pt x="2489436" y="1384300"/>
                  <a:pt x="2502136" y="1397000"/>
                </a:cubicBezTo>
                <a:cubicBezTo>
                  <a:pt x="2506205" y="1413276"/>
                  <a:pt x="2518426" y="1467680"/>
                  <a:pt x="2527536" y="1485900"/>
                </a:cubicBezTo>
                <a:cubicBezTo>
                  <a:pt x="2534362" y="1499552"/>
                  <a:pt x="2546110" y="1510348"/>
                  <a:pt x="2552936" y="1524000"/>
                </a:cubicBezTo>
                <a:cubicBezTo>
                  <a:pt x="2558923" y="1535974"/>
                  <a:pt x="2561958" y="1549228"/>
                  <a:pt x="2565636" y="1562100"/>
                </a:cubicBezTo>
                <a:cubicBezTo>
                  <a:pt x="2570431" y="1578883"/>
                  <a:pt x="2570530" y="1597288"/>
                  <a:pt x="2578336" y="1612900"/>
                </a:cubicBezTo>
                <a:cubicBezTo>
                  <a:pt x="2587802" y="1631832"/>
                  <a:pt x="2603736" y="1646767"/>
                  <a:pt x="2616436" y="1663700"/>
                </a:cubicBezTo>
                <a:cubicBezTo>
                  <a:pt x="2620669" y="1684867"/>
                  <a:pt x="2621387" y="1707053"/>
                  <a:pt x="2629136" y="1727200"/>
                </a:cubicBezTo>
                <a:cubicBezTo>
                  <a:pt x="2642728" y="1762540"/>
                  <a:pt x="2670753" y="1792066"/>
                  <a:pt x="2679936" y="1828800"/>
                </a:cubicBezTo>
                <a:cubicBezTo>
                  <a:pt x="2684169" y="1845733"/>
                  <a:pt x="2685760" y="1863557"/>
                  <a:pt x="2692636" y="1879600"/>
                </a:cubicBezTo>
                <a:cubicBezTo>
                  <a:pt x="2698649" y="1893629"/>
                  <a:pt x="2712165" y="1903611"/>
                  <a:pt x="2718036" y="1917700"/>
                </a:cubicBezTo>
                <a:cubicBezTo>
                  <a:pt x="2733483" y="1954772"/>
                  <a:pt x="2746396" y="1993038"/>
                  <a:pt x="2756136" y="2032000"/>
                </a:cubicBezTo>
                <a:cubicBezTo>
                  <a:pt x="2760369" y="2048933"/>
                  <a:pt x="2764911" y="2065793"/>
                  <a:pt x="2768836" y="2082800"/>
                </a:cubicBezTo>
                <a:cubicBezTo>
                  <a:pt x="2777612" y="2120830"/>
                  <a:pt x="2784770" y="2159236"/>
                  <a:pt x="2794236" y="2197100"/>
                </a:cubicBezTo>
                <a:cubicBezTo>
                  <a:pt x="2797483" y="2210087"/>
                  <a:pt x="2803926" y="2222156"/>
                  <a:pt x="2806936" y="2235200"/>
                </a:cubicBezTo>
                <a:cubicBezTo>
                  <a:pt x="2822035" y="2300627"/>
                  <a:pt x="2835731" y="2397785"/>
                  <a:pt x="2857736" y="2463800"/>
                </a:cubicBezTo>
                <a:cubicBezTo>
                  <a:pt x="2866203" y="2489200"/>
                  <a:pt x="2871162" y="2516053"/>
                  <a:pt x="2883136" y="2540000"/>
                </a:cubicBezTo>
                <a:cubicBezTo>
                  <a:pt x="2891603" y="2556933"/>
                  <a:pt x="2901889" y="2573073"/>
                  <a:pt x="2908536" y="2590800"/>
                </a:cubicBezTo>
                <a:cubicBezTo>
                  <a:pt x="2914665" y="2607143"/>
                  <a:pt x="2915107" y="2625257"/>
                  <a:pt x="2921236" y="2641600"/>
                </a:cubicBezTo>
                <a:cubicBezTo>
                  <a:pt x="2928695" y="2661490"/>
                  <a:pt x="2956102" y="2712575"/>
                  <a:pt x="2972036" y="2730500"/>
                </a:cubicBezTo>
                <a:cubicBezTo>
                  <a:pt x="2995901" y="2757348"/>
                  <a:pt x="3014884" y="2793359"/>
                  <a:pt x="3048236" y="2806700"/>
                </a:cubicBezTo>
                <a:cubicBezTo>
                  <a:pt x="3127942" y="2838582"/>
                  <a:pt x="3089619" y="2826571"/>
                  <a:pt x="3162536" y="2844800"/>
                </a:cubicBezTo>
                <a:cubicBezTo>
                  <a:pt x="3175236" y="2853267"/>
                  <a:pt x="3186688" y="2864001"/>
                  <a:pt x="3200636" y="2870200"/>
                </a:cubicBezTo>
                <a:cubicBezTo>
                  <a:pt x="3396054" y="2957053"/>
                  <a:pt x="3767264" y="2906035"/>
                  <a:pt x="3873736" y="2908300"/>
                </a:cubicBezTo>
                <a:cubicBezTo>
                  <a:pt x="3890669" y="2921000"/>
                  <a:pt x="3909569" y="2931433"/>
                  <a:pt x="3924536" y="2946400"/>
                </a:cubicBezTo>
                <a:cubicBezTo>
                  <a:pt x="3981981" y="3003845"/>
                  <a:pt x="3913863" y="2972476"/>
                  <a:pt x="3988036" y="2997200"/>
                </a:cubicBezTo>
                <a:cubicBezTo>
                  <a:pt x="4019230" y="3090783"/>
                  <a:pt x="4016610" y="3067056"/>
                  <a:pt x="3988036" y="3238500"/>
                </a:cubicBezTo>
                <a:cubicBezTo>
                  <a:pt x="3982090" y="3274177"/>
                  <a:pt x="3962101" y="3306038"/>
                  <a:pt x="3949936" y="3340100"/>
                </a:cubicBezTo>
                <a:cubicBezTo>
                  <a:pt x="3897141" y="3487926"/>
                  <a:pt x="3952253" y="3361444"/>
                  <a:pt x="3899136" y="3454400"/>
                </a:cubicBezTo>
                <a:cubicBezTo>
                  <a:pt x="3793427" y="3639390"/>
                  <a:pt x="3932276" y="3400819"/>
                  <a:pt x="3861036" y="3543300"/>
                </a:cubicBezTo>
                <a:cubicBezTo>
                  <a:pt x="3854210" y="3556952"/>
                  <a:pt x="3844103" y="3568700"/>
                  <a:pt x="3835636" y="3581400"/>
                </a:cubicBezTo>
                <a:cubicBezTo>
                  <a:pt x="3839869" y="3657600"/>
                  <a:pt x="3841100" y="3734026"/>
                  <a:pt x="3848336" y="3810000"/>
                </a:cubicBezTo>
                <a:cubicBezTo>
                  <a:pt x="3852151" y="3850052"/>
                  <a:pt x="3881012" y="3875782"/>
                  <a:pt x="3911836" y="3898900"/>
                </a:cubicBezTo>
                <a:cubicBezTo>
                  <a:pt x="3926982" y="3910259"/>
                  <a:pt x="3945235" y="3916842"/>
                  <a:pt x="3962636" y="3924300"/>
                </a:cubicBezTo>
                <a:cubicBezTo>
                  <a:pt x="4007593" y="3943567"/>
                  <a:pt x="4009572" y="3934792"/>
                  <a:pt x="4064236" y="3949700"/>
                </a:cubicBezTo>
                <a:cubicBezTo>
                  <a:pt x="4090067" y="3956745"/>
                  <a:pt x="4115036" y="3966633"/>
                  <a:pt x="4140436" y="3975100"/>
                </a:cubicBezTo>
                <a:cubicBezTo>
                  <a:pt x="4153136" y="3979333"/>
                  <a:pt x="4167397" y="3980374"/>
                  <a:pt x="4178536" y="3987800"/>
                </a:cubicBezTo>
                <a:lnTo>
                  <a:pt x="4216636" y="4013200"/>
                </a:lnTo>
                <a:cubicBezTo>
                  <a:pt x="4256934" y="4073647"/>
                  <a:pt x="4232370" y="4027546"/>
                  <a:pt x="4254736" y="4102100"/>
                </a:cubicBezTo>
                <a:cubicBezTo>
                  <a:pt x="4301115" y="4256698"/>
                  <a:pt x="4263564" y="4112011"/>
                  <a:pt x="4292836" y="4229100"/>
                </a:cubicBezTo>
                <a:cubicBezTo>
                  <a:pt x="4288213" y="4266080"/>
                  <a:pt x="4288457" y="4387193"/>
                  <a:pt x="4229336" y="4406900"/>
                </a:cubicBezTo>
                <a:lnTo>
                  <a:pt x="4191236" y="4419600"/>
                </a:lnTo>
                <a:cubicBezTo>
                  <a:pt x="4182769" y="4432300"/>
                  <a:pt x="4177425" y="4447767"/>
                  <a:pt x="4165836" y="4457700"/>
                </a:cubicBezTo>
                <a:cubicBezTo>
                  <a:pt x="4147094" y="4473764"/>
                  <a:pt x="4123268" y="4482717"/>
                  <a:pt x="4102336" y="4495800"/>
                </a:cubicBezTo>
                <a:cubicBezTo>
                  <a:pt x="4089393" y="4503890"/>
                  <a:pt x="4077888" y="4514374"/>
                  <a:pt x="4064236" y="4521200"/>
                </a:cubicBezTo>
                <a:cubicBezTo>
                  <a:pt x="4052262" y="4527187"/>
                  <a:pt x="4038110" y="4527913"/>
                  <a:pt x="4026136" y="4533900"/>
                </a:cubicBezTo>
                <a:cubicBezTo>
                  <a:pt x="4012484" y="4540726"/>
                  <a:pt x="4001984" y="4553101"/>
                  <a:pt x="3988036" y="4559300"/>
                </a:cubicBezTo>
                <a:cubicBezTo>
                  <a:pt x="3963570" y="4570174"/>
                  <a:pt x="3934113" y="4569848"/>
                  <a:pt x="3911836" y="4584700"/>
                </a:cubicBezTo>
                <a:cubicBezTo>
                  <a:pt x="3899136" y="4593167"/>
                  <a:pt x="3888081" y="4604884"/>
                  <a:pt x="3873736" y="4610100"/>
                </a:cubicBezTo>
                <a:cubicBezTo>
                  <a:pt x="3840929" y="4622030"/>
                  <a:pt x="3805254" y="4624461"/>
                  <a:pt x="3772136" y="4635500"/>
                </a:cubicBezTo>
                <a:lnTo>
                  <a:pt x="3695936" y="4660900"/>
                </a:lnTo>
                <a:lnTo>
                  <a:pt x="3619736" y="4686300"/>
                </a:lnTo>
                <a:cubicBezTo>
                  <a:pt x="3607036" y="4690533"/>
                  <a:pt x="3594989" y="4698046"/>
                  <a:pt x="3581636" y="4699000"/>
                </a:cubicBezTo>
                <a:lnTo>
                  <a:pt x="3403836" y="4711700"/>
                </a:lnTo>
                <a:cubicBezTo>
                  <a:pt x="2623518" y="4906779"/>
                  <a:pt x="1795126" y="4720035"/>
                  <a:pt x="990836" y="4711700"/>
                </a:cubicBezTo>
                <a:cubicBezTo>
                  <a:pt x="792297" y="4709643"/>
                  <a:pt x="994942" y="4694995"/>
                  <a:pt x="838436" y="4686300"/>
                </a:cubicBezTo>
                <a:cubicBezTo>
                  <a:pt x="707337" y="4679017"/>
                  <a:pt x="575969" y="4677833"/>
                  <a:pt x="444736" y="4673600"/>
                </a:cubicBezTo>
                <a:cubicBezTo>
                  <a:pt x="423569" y="4665133"/>
                  <a:pt x="400204" y="4660846"/>
                  <a:pt x="381236" y="4648200"/>
                </a:cubicBezTo>
                <a:cubicBezTo>
                  <a:pt x="246612" y="4558451"/>
                  <a:pt x="379576" y="4636600"/>
                  <a:pt x="317736" y="4559300"/>
                </a:cubicBezTo>
                <a:cubicBezTo>
                  <a:pt x="308201" y="4547381"/>
                  <a:pt x="292336" y="4542367"/>
                  <a:pt x="279636" y="4533900"/>
                </a:cubicBezTo>
                <a:cubicBezTo>
                  <a:pt x="275403" y="4516967"/>
                  <a:pt x="271731" y="4499883"/>
                  <a:pt x="266936" y="4483100"/>
                </a:cubicBezTo>
                <a:cubicBezTo>
                  <a:pt x="263258" y="4470228"/>
                  <a:pt x="254236" y="4458387"/>
                  <a:pt x="254236" y="4445000"/>
                </a:cubicBezTo>
                <a:cubicBezTo>
                  <a:pt x="254236" y="4200857"/>
                  <a:pt x="254729" y="4341429"/>
                  <a:pt x="292336" y="4191000"/>
                </a:cubicBezTo>
                <a:cubicBezTo>
                  <a:pt x="296569" y="4174067"/>
                  <a:pt x="298160" y="4156243"/>
                  <a:pt x="305036" y="4140200"/>
                </a:cubicBezTo>
                <a:cubicBezTo>
                  <a:pt x="311049" y="4126171"/>
                  <a:pt x="323610" y="4115752"/>
                  <a:pt x="330436" y="4102100"/>
                </a:cubicBezTo>
                <a:cubicBezTo>
                  <a:pt x="336423" y="4090126"/>
                  <a:pt x="335710" y="4075139"/>
                  <a:pt x="343136" y="4064000"/>
                </a:cubicBezTo>
                <a:cubicBezTo>
                  <a:pt x="383013" y="4004184"/>
                  <a:pt x="378935" y="4050126"/>
                  <a:pt x="406636" y="3987800"/>
                </a:cubicBezTo>
                <a:cubicBezTo>
                  <a:pt x="417510" y="3963334"/>
                  <a:pt x="420062" y="3935547"/>
                  <a:pt x="432036" y="3911600"/>
                </a:cubicBezTo>
                <a:cubicBezTo>
                  <a:pt x="440503" y="3894667"/>
                  <a:pt x="450789" y="3878527"/>
                  <a:pt x="457436" y="3860800"/>
                </a:cubicBezTo>
                <a:cubicBezTo>
                  <a:pt x="463565" y="3844457"/>
                  <a:pt x="465341" y="3826783"/>
                  <a:pt x="470136" y="3810000"/>
                </a:cubicBezTo>
                <a:cubicBezTo>
                  <a:pt x="473814" y="3797128"/>
                  <a:pt x="478136" y="3784435"/>
                  <a:pt x="482836" y="3771900"/>
                </a:cubicBezTo>
                <a:cubicBezTo>
                  <a:pt x="490841" y="3750554"/>
                  <a:pt x="501532" y="3730189"/>
                  <a:pt x="508236" y="3708400"/>
                </a:cubicBezTo>
                <a:cubicBezTo>
                  <a:pt x="518502" y="3675035"/>
                  <a:pt x="527897" y="3641234"/>
                  <a:pt x="533636" y="3606800"/>
                </a:cubicBezTo>
                <a:cubicBezTo>
                  <a:pt x="537869" y="3581400"/>
                  <a:pt x="538937" y="3555264"/>
                  <a:pt x="546336" y="3530600"/>
                </a:cubicBezTo>
                <a:cubicBezTo>
                  <a:pt x="551776" y="3512466"/>
                  <a:pt x="564278" y="3497201"/>
                  <a:pt x="571736" y="3479800"/>
                </a:cubicBezTo>
                <a:cubicBezTo>
                  <a:pt x="577009" y="3467495"/>
                  <a:pt x="580203" y="3454400"/>
                  <a:pt x="584436" y="3441700"/>
                </a:cubicBezTo>
                <a:cubicBezTo>
                  <a:pt x="580203" y="2971800"/>
                  <a:pt x="579907" y="2501848"/>
                  <a:pt x="571736" y="2032000"/>
                </a:cubicBezTo>
                <a:cubicBezTo>
                  <a:pt x="571029" y="1991325"/>
                  <a:pt x="548854" y="1965908"/>
                  <a:pt x="533636" y="1930400"/>
                </a:cubicBezTo>
                <a:cubicBezTo>
                  <a:pt x="528363" y="1918095"/>
                  <a:pt x="524614" y="1905172"/>
                  <a:pt x="520936" y="1892300"/>
                </a:cubicBezTo>
                <a:cubicBezTo>
                  <a:pt x="516141" y="1875517"/>
                  <a:pt x="515112" y="1857543"/>
                  <a:pt x="508236" y="1841500"/>
                </a:cubicBezTo>
                <a:cubicBezTo>
                  <a:pt x="502223" y="1827471"/>
                  <a:pt x="491303" y="1816100"/>
                  <a:pt x="482836" y="1803400"/>
                </a:cubicBezTo>
                <a:cubicBezTo>
                  <a:pt x="479449" y="1789852"/>
                  <a:pt x="446612" y="1647464"/>
                  <a:pt x="432036" y="1625600"/>
                </a:cubicBezTo>
                <a:cubicBezTo>
                  <a:pt x="415103" y="1600200"/>
                  <a:pt x="390889" y="1578360"/>
                  <a:pt x="381236" y="1549400"/>
                </a:cubicBezTo>
                <a:cubicBezTo>
                  <a:pt x="349314" y="1453635"/>
                  <a:pt x="392375" y="1571677"/>
                  <a:pt x="343136" y="1473200"/>
                </a:cubicBezTo>
                <a:cubicBezTo>
                  <a:pt x="337149" y="1461226"/>
                  <a:pt x="336423" y="1447074"/>
                  <a:pt x="330436" y="1435100"/>
                </a:cubicBezTo>
                <a:cubicBezTo>
                  <a:pt x="323610" y="1421448"/>
                  <a:pt x="312609" y="1410252"/>
                  <a:pt x="305036" y="1397000"/>
                </a:cubicBezTo>
                <a:cubicBezTo>
                  <a:pt x="295643" y="1380562"/>
                  <a:pt x="289376" y="1362434"/>
                  <a:pt x="279636" y="1346200"/>
                </a:cubicBezTo>
                <a:cubicBezTo>
                  <a:pt x="248365" y="1294082"/>
                  <a:pt x="225470" y="1265512"/>
                  <a:pt x="190736" y="1219200"/>
                </a:cubicBezTo>
                <a:cubicBezTo>
                  <a:pt x="182269" y="1185333"/>
                  <a:pt x="176375" y="1150718"/>
                  <a:pt x="165336" y="1117600"/>
                </a:cubicBezTo>
                <a:lnTo>
                  <a:pt x="127236" y="1003300"/>
                </a:lnTo>
                <a:cubicBezTo>
                  <a:pt x="123003" y="990600"/>
                  <a:pt x="117783" y="978187"/>
                  <a:pt x="114536" y="965200"/>
                </a:cubicBezTo>
                <a:cubicBezTo>
                  <a:pt x="106069" y="931333"/>
                  <a:pt x="100175" y="896718"/>
                  <a:pt x="89136" y="863600"/>
                </a:cubicBezTo>
                <a:cubicBezTo>
                  <a:pt x="84903" y="850900"/>
                  <a:pt x="79885" y="838435"/>
                  <a:pt x="76436" y="825500"/>
                </a:cubicBezTo>
                <a:cubicBezTo>
                  <a:pt x="21307" y="618766"/>
                  <a:pt x="58418" y="733347"/>
                  <a:pt x="25636" y="635000"/>
                </a:cubicBezTo>
                <a:cubicBezTo>
                  <a:pt x="6077" y="458973"/>
                  <a:pt x="-13758" y="414163"/>
                  <a:pt x="12936" y="254000"/>
                </a:cubicBezTo>
                <a:cubicBezTo>
                  <a:pt x="17338" y="227590"/>
                  <a:pt x="23484" y="200077"/>
                  <a:pt x="38336" y="177800"/>
                </a:cubicBezTo>
                <a:cubicBezTo>
                  <a:pt x="46803" y="165100"/>
                  <a:pt x="56910" y="153352"/>
                  <a:pt x="63736" y="139700"/>
                </a:cubicBezTo>
                <a:cubicBezTo>
                  <a:pt x="88913" y="89346"/>
                  <a:pt x="59259" y="99935"/>
                  <a:pt x="114536" y="50800"/>
                </a:cubicBezTo>
                <a:cubicBezTo>
                  <a:pt x="137352" y="30519"/>
                  <a:pt x="190736" y="0"/>
                  <a:pt x="190736" y="0"/>
                </a:cubicBezTo>
                <a:cubicBezTo>
                  <a:pt x="326203" y="4233"/>
                  <a:pt x="462588" y="-3609"/>
                  <a:pt x="597136" y="12700"/>
                </a:cubicBezTo>
                <a:cubicBezTo>
                  <a:pt x="610426" y="14311"/>
                  <a:pt x="609836" y="50800"/>
                  <a:pt x="609836" y="5080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Dismantling of VTS Guide into smaller sections – VTS centres,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VTS Centre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Travemünde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Dismantling VTS centres into Vessel Traffic Services, e.g. Fehmarn Belt Traffic, Kiel Traffic and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Trave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Traffic</a:t>
            </a:r>
          </a:p>
          <a:p>
            <a:pPr marL="342900" indent="-342900" algn="l"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Analysing NPUB structure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identical and no major variations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from VTS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VTS:</a:t>
            </a:r>
          </a:p>
          <a:p>
            <a:pPr algn="l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name of the VTS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graphical overview of the surveillance area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contact details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Necessary Reports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Pilot Information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640632" y="3068960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941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6638925" cy="461665"/>
          </a:xfrm>
        </p:spPr>
        <p:txBody>
          <a:bodyPr/>
          <a:lstStyle/>
          <a:p>
            <a:r>
              <a:rPr lang="de-DE" b="1" dirty="0"/>
              <a:t>Analysis „</a:t>
            </a:r>
            <a:r>
              <a:rPr lang="de-DE" b="1" dirty="0" err="1"/>
              <a:t>Transforming</a:t>
            </a:r>
            <a:r>
              <a:rPr lang="de-DE" b="1" dirty="0"/>
              <a:t> </a:t>
            </a:r>
            <a:r>
              <a:rPr lang="de-DE" b="1" dirty="0" err="1"/>
              <a:t>process</a:t>
            </a:r>
            <a:r>
              <a:rPr lang="de-DE" b="1" dirty="0"/>
              <a:t>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CB042-9966-40E6-924F-CF281719AD4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85800" y="1981200"/>
            <a:ext cx="6638925" cy="701731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1" name="Freihandform 10"/>
          <p:cNvSpPr/>
          <p:nvPr/>
        </p:nvSpPr>
        <p:spPr bwMode="auto">
          <a:xfrm>
            <a:off x="596664" y="1371600"/>
            <a:ext cx="4292836" cy="4800283"/>
          </a:xfrm>
          <a:custGeom>
            <a:avLst/>
            <a:gdLst>
              <a:gd name="connsiteX0" fmla="*/ 559036 w 4292836"/>
              <a:gd name="connsiteY0" fmla="*/ 50800 h 4800283"/>
              <a:gd name="connsiteX1" fmla="*/ 584436 w 4292836"/>
              <a:gd name="connsiteY1" fmla="*/ 114300 h 4800283"/>
              <a:gd name="connsiteX2" fmla="*/ 609836 w 4292836"/>
              <a:gd name="connsiteY2" fmla="*/ 228600 h 4800283"/>
              <a:gd name="connsiteX3" fmla="*/ 635236 w 4292836"/>
              <a:gd name="connsiteY3" fmla="*/ 266700 h 4800283"/>
              <a:gd name="connsiteX4" fmla="*/ 647936 w 4292836"/>
              <a:gd name="connsiteY4" fmla="*/ 304800 h 4800283"/>
              <a:gd name="connsiteX5" fmla="*/ 736836 w 4292836"/>
              <a:gd name="connsiteY5" fmla="*/ 317500 h 4800283"/>
              <a:gd name="connsiteX6" fmla="*/ 876536 w 4292836"/>
              <a:gd name="connsiteY6" fmla="*/ 342900 h 4800283"/>
              <a:gd name="connsiteX7" fmla="*/ 1130536 w 4292836"/>
              <a:gd name="connsiteY7" fmla="*/ 368300 h 4800283"/>
              <a:gd name="connsiteX8" fmla="*/ 1448036 w 4292836"/>
              <a:gd name="connsiteY8" fmla="*/ 381000 h 4800283"/>
              <a:gd name="connsiteX9" fmla="*/ 1600436 w 4292836"/>
              <a:gd name="connsiteY9" fmla="*/ 419100 h 4800283"/>
              <a:gd name="connsiteX10" fmla="*/ 1638536 w 4292836"/>
              <a:gd name="connsiteY10" fmla="*/ 444500 h 4800283"/>
              <a:gd name="connsiteX11" fmla="*/ 1803636 w 4292836"/>
              <a:gd name="connsiteY11" fmla="*/ 495300 h 4800283"/>
              <a:gd name="connsiteX12" fmla="*/ 1879836 w 4292836"/>
              <a:gd name="connsiteY12" fmla="*/ 558800 h 4800283"/>
              <a:gd name="connsiteX13" fmla="*/ 1917936 w 4292836"/>
              <a:gd name="connsiteY13" fmla="*/ 609600 h 4800283"/>
              <a:gd name="connsiteX14" fmla="*/ 1994136 w 4292836"/>
              <a:gd name="connsiteY14" fmla="*/ 660400 h 4800283"/>
              <a:gd name="connsiteX15" fmla="*/ 2070336 w 4292836"/>
              <a:gd name="connsiteY15" fmla="*/ 736600 h 4800283"/>
              <a:gd name="connsiteX16" fmla="*/ 2133836 w 4292836"/>
              <a:gd name="connsiteY16" fmla="*/ 812800 h 4800283"/>
              <a:gd name="connsiteX17" fmla="*/ 2159236 w 4292836"/>
              <a:gd name="connsiteY17" fmla="*/ 850900 h 4800283"/>
              <a:gd name="connsiteX18" fmla="*/ 2197336 w 4292836"/>
              <a:gd name="connsiteY18" fmla="*/ 876300 h 4800283"/>
              <a:gd name="connsiteX19" fmla="*/ 2235436 w 4292836"/>
              <a:gd name="connsiteY19" fmla="*/ 927100 h 4800283"/>
              <a:gd name="connsiteX20" fmla="*/ 2286236 w 4292836"/>
              <a:gd name="connsiteY20" fmla="*/ 1066800 h 4800283"/>
              <a:gd name="connsiteX21" fmla="*/ 2337036 w 4292836"/>
              <a:gd name="connsiteY21" fmla="*/ 1143000 h 4800283"/>
              <a:gd name="connsiteX22" fmla="*/ 2362436 w 4292836"/>
              <a:gd name="connsiteY22" fmla="*/ 1193800 h 4800283"/>
              <a:gd name="connsiteX23" fmla="*/ 2425936 w 4292836"/>
              <a:gd name="connsiteY23" fmla="*/ 1270000 h 4800283"/>
              <a:gd name="connsiteX24" fmla="*/ 2464036 w 4292836"/>
              <a:gd name="connsiteY24" fmla="*/ 1358900 h 4800283"/>
              <a:gd name="connsiteX25" fmla="*/ 2502136 w 4292836"/>
              <a:gd name="connsiteY25" fmla="*/ 1397000 h 4800283"/>
              <a:gd name="connsiteX26" fmla="*/ 2527536 w 4292836"/>
              <a:gd name="connsiteY26" fmla="*/ 1485900 h 4800283"/>
              <a:gd name="connsiteX27" fmla="*/ 2552936 w 4292836"/>
              <a:gd name="connsiteY27" fmla="*/ 1524000 h 4800283"/>
              <a:gd name="connsiteX28" fmla="*/ 2565636 w 4292836"/>
              <a:gd name="connsiteY28" fmla="*/ 1562100 h 4800283"/>
              <a:gd name="connsiteX29" fmla="*/ 2578336 w 4292836"/>
              <a:gd name="connsiteY29" fmla="*/ 1612900 h 4800283"/>
              <a:gd name="connsiteX30" fmla="*/ 2616436 w 4292836"/>
              <a:gd name="connsiteY30" fmla="*/ 1663700 h 4800283"/>
              <a:gd name="connsiteX31" fmla="*/ 2629136 w 4292836"/>
              <a:gd name="connsiteY31" fmla="*/ 1727200 h 4800283"/>
              <a:gd name="connsiteX32" fmla="*/ 2679936 w 4292836"/>
              <a:gd name="connsiteY32" fmla="*/ 1828800 h 4800283"/>
              <a:gd name="connsiteX33" fmla="*/ 2692636 w 4292836"/>
              <a:gd name="connsiteY33" fmla="*/ 1879600 h 4800283"/>
              <a:gd name="connsiteX34" fmla="*/ 2718036 w 4292836"/>
              <a:gd name="connsiteY34" fmla="*/ 1917700 h 4800283"/>
              <a:gd name="connsiteX35" fmla="*/ 2756136 w 4292836"/>
              <a:gd name="connsiteY35" fmla="*/ 2032000 h 4800283"/>
              <a:gd name="connsiteX36" fmla="*/ 2768836 w 4292836"/>
              <a:gd name="connsiteY36" fmla="*/ 2082800 h 4800283"/>
              <a:gd name="connsiteX37" fmla="*/ 2794236 w 4292836"/>
              <a:gd name="connsiteY37" fmla="*/ 2197100 h 4800283"/>
              <a:gd name="connsiteX38" fmla="*/ 2806936 w 4292836"/>
              <a:gd name="connsiteY38" fmla="*/ 2235200 h 4800283"/>
              <a:gd name="connsiteX39" fmla="*/ 2857736 w 4292836"/>
              <a:gd name="connsiteY39" fmla="*/ 2463800 h 4800283"/>
              <a:gd name="connsiteX40" fmla="*/ 2883136 w 4292836"/>
              <a:gd name="connsiteY40" fmla="*/ 2540000 h 4800283"/>
              <a:gd name="connsiteX41" fmla="*/ 2908536 w 4292836"/>
              <a:gd name="connsiteY41" fmla="*/ 2590800 h 4800283"/>
              <a:gd name="connsiteX42" fmla="*/ 2921236 w 4292836"/>
              <a:gd name="connsiteY42" fmla="*/ 2641600 h 4800283"/>
              <a:gd name="connsiteX43" fmla="*/ 2972036 w 4292836"/>
              <a:gd name="connsiteY43" fmla="*/ 2730500 h 4800283"/>
              <a:gd name="connsiteX44" fmla="*/ 3048236 w 4292836"/>
              <a:gd name="connsiteY44" fmla="*/ 2806700 h 4800283"/>
              <a:gd name="connsiteX45" fmla="*/ 3162536 w 4292836"/>
              <a:gd name="connsiteY45" fmla="*/ 2844800 h 4800283"/>
              <a:gd name="connsiteX46" fmla="*/ 3200636 w 4292836"/>
              <a:gd name="connsiteY46" fmla="*/ 2870200 h 4800283"/>
              <a:gd name="connsiteX47" fmla="*/ 3873736 w 4292836"/>
              <a:gd name="connsiteY47" fmla="*/ 2908300 h 4800283"/>
              <a:gd name="connsiteX48" fmla="*/ 3924536 w 4292836"/>
              <a:gd name="connsiteY48" fmla="*/ 2946400 h 4800283"/>
              <a:gd name="connsiteX49" fmla="*/ 3988036 w 4292836"/>
              <a:gd name="connsiteY49" fmla="*/ 2997200 h 4800283"/>
              <a:gd name="connsiteX50" fmla="*/ 3988036 w 4292836"/>
              <a:gd name="connsiteY50" fmla="*/ 3238500 h 4800283"/>
              <a:gd name="connsiteX51" fmla="*/ 3949936 w 4292836"/>
              <a:gd name="connsiteY51" fmla="*/ 3340100 h 4800283"/>
              <a:gd name="connsiteX52" fmla="*/ 3899136 w 4292836"/>
              <a:gd name="connsiteY52" fmla="*/ 3454400 h 4800283"/>
              <a:gd name="connsiteX53" fmla="*/ 3861036 w 4292836"/>
              <a:gd name="connsiteY53" fmla="*/ 3543300 h 4800283"/>
              <a:gd name="connsiteX54" fmla="*/ 3835636 w 4292836"/>
              <a:gd name="connsiteY54" fmla="*/ 3581400 h 4800283"/>
              <a:gd name="connsiteX55" fmla="*/ 3848336 w 4292836"/>
              <a:gd name="connsiteY55" fmla="*/ 3810000 h 4800283"/>
              <a:gd name="connsiteX56" fmla="*/ 3911836 w 4292836"/>
              <a:gd name="connsiteY56" fmla="*/ 3898900 h 4800283"/>
              <a:gd name="connsiteX57" fmla="*/ 3962636 w 4292836"/>
              <a:gd name="connsiteY57" fmla="*/ 3924300 h 4800283"/>
              <a:gd name="connsiteX58" fmla="*/ 4064236 w 4292836"/>
              <a:gd name="connsiteY58" fmla="*/ 3949700 h 4800283"/>
              <a:gd name="connsiteX59" fmla="*/ 4140436 w 4292836"/>
              <a:gd name="connsiteY59" fmla="*/ 3975100 h 4800283"/>
              <a:gd name="connsiteX60" fmla="*/ 4178536 w 4292836"/>
              <a:gd name="connsiteY60" fmla="*/ 3987800 h 4800283"/>
              <a:gd name="connsiteX61" fmla="*/ 4216636 w 4292836"/>
              <a:gd name="connsiteY61" fmla="*/ 4013200 h 4800283"/>
              <a:gd name="connsiteX62" fmla="*/ 4254736 w 4292836"/>
              <a:gd name="connsiteY62" fmla="*/ 4102100 h 4800283"/>
              <a:gd name="connsiteX63" fmla="*/ 4292836 w 4292836"/>
              <a:gd name="connsiteY63" fmla="*/ 4229100 h 4800283"/>
              <a:gd name="connsiteX64" fmla="*/ 4229336 w 4292836"/>
              <a:gd name="connsiteY64" fmla="*/ 4406900 h 4800283"/>
              <a:gd name="connsiteX65" fmla="*/ 4191236 w 4292836"/>
              <a:gd name="connsiteY65" fmla="*/ 4419600 h 4800283"/>
              <a:gd name="connsiteX66" fmla="*/ 4165836 w 4292836"/>
              <a:gd name="connsiteY66" fmla="*/ 4457700 h 4800283"/>
              <a:gd name="connsiteX67" fmla="*/ 4102336 w 4292836"/>
              <a:gd name="connsiteY67" fmla="*/ 4495800 h 4800283"/>
              <a:gd name="connsiteX68" fmla="*/ 4064236 w 4292836"/>
              <a:gd name="connsiteY68" fmla="*/ 4521200 h 4800283"/>
              <a:gd name="connsiteX69" fmla="*/ 4026136 w 4292836"/>
              <a:gd name="connsiteY69" fmla="*/ 4533900 h 4800283"/>
              <a:gd name="connsiteX70" fmla="*/ 3988036 w 4292836"/>
              <a:gd name="connsiteY70" fmla="*/ 4559300 h 4800283"/>
              <a:gd name="connsiteX71" fmla="*/ 3911836 w 4292836"/>
              <a:gd name="connsiteY71" fmla="*/ 4584700 h 4800283"/>
              <a:gd name="connsiteX72" fmla="*/ 3873736 w 4292836"/>
              <a:gd name="connsiteY72" fmla="*/ 4610100 h 4800283"/>
              <a:gd name="connsiteX73" fmla="*/ 3772136 w 4292836"/>
              <a:gd name="connsiteY73" fmla="*/ 4635500 h 4800283"/>
              <a:gd name="connsiteX74" fmla="*/ 3695936 w 4292836"/>
              <a:gd name="connsiteY74" fmla="*/ 4660900 h 4800283"/>
              <a:gd name="connsiteX75" fmla="*/ 3619736 w 4292836"/>
              <a:gd name="connsiteY75" fmla="*/ 4686300 h 4800283"/>
              <a:gd name="connsiteX76" fmla="*/ 3581636 w 4292836"/>
              <a:gd name="connsiteY76" fmla="*/ 4699000 h 4800283"/>
              <a:gd name="connsiteX77" fmla="*/ 3403836 w 4292836"/>
              <a:gd name="connsiteY77" fmla="*/ 4711700 h 4800283"/>
              <a:gd name="connsiteX78" fmla="*/ 990836 w 4292836"/>
              <a:gd name="connsiteY78" fmla="*/ 4711700 h 4800283"/>
              <a:gd name="connsiteX79" fmla="*/ 838436 w 4292836"/>
              <a:gd name="connsiteY79" fmla="*/ 4686300 h 4800283"/>
              <a:gd name="connsiteX80" fmla="*/ 444736 w 4292836"/>
              <a:gd name="connsiteY80" fmla="*/ 4673600 h 4800283"/>
              <a:gd name="connsiteX81" fmla="*/ 381236 w 4292836"/>
              <a:gd name="connsiteY81" fmla="*/ 4648200 h 4800283"/>
              <a:gd name="connsiteX82" fmla="*/ 317736 w 4292836"/>
              <a:gd name="connsiteY82" fmla="*/ 4559300 h 4800283"/>
              <a:gd name="connsiteX83" fmla="*/ 279636 w 4292836"/>
              <a:gd name="connsiteY83" fmla="*/ 4533900 h 4800283"/>
              <a:gd name="connsiteX84" fmla="*/ 266936 w 4292836"/>
              <a:gd name="connsiteY84" fmla="*/ 4483100 h 4800283"/>
              <a:gd name="connsiteX85" fmla="*/ 254236 w 4292836"/>
              <a:gd name="connsiteY85" fmla="*/ 4445000 h 4800283"/>
              <a:gd name="connsiteX86" fmla="*/ 292336 w 4292836"/>
              <a:gd name="connsiteY86" fmla="*/ 4191000 h 4800283"/>
              <a:gd name="connsiteX87" fmla="*/ 305036 w 4292836"/>
              <a:gd name="connsiteY87" fmla="*/ 4140200 h 4800283"/>
              <a:gd name="connsiteX88" fmla="*/ 330436 w 4292836"/>
              <a:gd name="connsiteY88" fmla="*/ 4102100 h 4800283"/>
              <a:gd name="connsiteX89" fmla="*/ 343136 w 4292836"/>
              <a:gd name="connsiteY89" fmla="*/ 4064000 h 4800283"/>
              <a:gd name="connsiteX90" fmla="*/ 406636 w 4292836"/>
              <a:gd name="connsiteY90" fmla="*/ 3987800 h 4800283"/>
              <a:gd name="connsiteX91" fmla="*/ 432036 w 4292836"/>
              <a:gd name="connsiteY91" fmla="*/ 3911600 h 4800283"/>
              <a:gd name="connsiteX92" fmla="*/ 457436 w 4292836"/>
              <a:gd name="connsiteY92" fmla="*/ 3860800 h 4800283"/>
              <a:gd name="connsiteX93" fmla="*/ 470136 w 4292836"/>
              <a:gd name="connsiteY93" fmla="*/ 3810000 h 4800283"/>
              <a:gd name="connsiteX94" fmla="*/ 482836 w 4292836"/>
              <a:gd name="connsiteY94" fmla="*/ 3771900 h 4800283"/>
              <a:gd name="connsiteX95" fmla="*/ 508236 w 4292836"/>
              <a:gd name="connsiteY95" fmla="*/ 3708400 h 4800283"/>
              <a:gd name="connsiteX96" fmla="*/ 533636 w 4292836"/>
              <a:gd name="connsiteY96" fmla="*/ 3606800 h 4800283"/>
              <a:gd name="connsiteX97" fmla="*/ 546336 w 4292836"/>
              <a:gd name="connsiteY97" fmla="*/ 3530600 h 4800283"/>
              <a:gd name="connsiteX98" fmla="*/ 571736 w 4292836"/>
              <a:gd name="connsiteY98" fmla="*/ 3479800 h 4800283"/>
              <a:gd name="connsiteX99" fmla="*/ 584436 w 4292836"/>
              <a:gd name="connsiteY99" fmla="*/ 3441700 h 4800283"/>
              <a:gd name="connsiteX100" fmla="*/ 571736 w 4292836"/>
              <a:gd name="connsiteY100" fmla="*/ 2032000 h 4800283"/>
              <a:gd name="connsiteX101" fmla="*/ 533636 w 4292836"/>
              <a:gd name="connsiteY101" fmla="*/ 1930400 h 4800283"/>
              <a:gd name="connsiteX102" fmla="*/ 520936 w 4292836"/>
              <a:gd name="connsiteY102" fmla="*/ 1892300 h 4800283"/>
              <a:gd name="connsiteX103" fmla="*/ 508236 w 4292836"/>
              <a:gd name="connsiteY103" fmla="*/ 1841500 h 4800283"/>
              <a:gd name="connsiteX104" fmla="*/ 482836 w 4292836"/>
              <a:gd name="connsiteY104" fmla="*/ 1803400 h 4800283"/>
              <a:gd name="connsiteX105" fmla="*/ 432036 w 4292836"/>
              <a:gd name="connsiteY105" fmla="*/ 1625600 h 4800283"/>
              <a:gd name="connsiteX106" fmla="*/ 381236 w 4292836"/>
              <a:gd name="connsiteY106" fmla="*/ 1549400 h 4800283"/>
              <a:gd name="connsiteX107" fmla="*/ 343136 w 4292836"/>
              <a:gd name="connsiteY107" fmla="*/ 1473200 h 4800283"/>
              <a:gd name="connsiteX108" fmla="*/ 330436 w 4292836"/>
              <a:gd name="connsiteY108" fmla="*/ 1435100 h 4800283"/>
              <a:gd name="connsiteX109" fmla="*/ 305036 w 4292836"/>
              <a:gd name="connsiteY109" fmla="*/ 1397000 h 4800283"/>
              <a:gd name="connsiteX110" fmla="*/ 279636 w 4292836"/>
              <a:gd name="connsiteY110" fmla="*/ 1346200 h 4800283"/>
              <a:gd name="connsiteX111" fmla="*/ 190736 w 4292836"/>
              <a:gd name="connsiteY111" fmla="*/ 1219200 h 4800283"/>
              <a:gd name="connsiteX112" fmla="*/ 165336 w 4292836"/>
              <a:gd name="connsiteY112" fmla="*/ 1117600 h 4800283"/>
              <a:gd name="connsiteX113" fmla="*/ 127236 w 4292836"/>
              <a:gd name="connsiteY113" fmla="*/ 1003300 h 4800283"/>
              <a:gd name="connsiteX114" fmla="*/ 114536 w 4292836"/>
              <a:gd name="connsiteY114" fmla="*/ 965200 h 4800283"/>
              <a:gd name="connsiteX115" fmla="*/ 89136 w 4292836"/>
              <a:gd name="connsiteY115" fmla="*/ 863600 h 4800283"/>
              <a:gd name="connsiteX116" fmla="*/ 76436 w 4292836"/>
              <a:gd name="connsiteY116" fmla="*/ 825500 h 4800283"/>
              <a:gd name="connsiteX117" fmla="*/ 25636 w 4292836"/>
              <a:gd name="connsiteY117" fmla="*/ 635000 h 4800283"/>
              <a:gd name="connsiteX118" fmla="*/ 12936 w 4292836"/>
              <a:gd name="connsiteY118" fmla="*/ 254000 h 4800283"/>
              <a:gd name="connsiteX119" fmla="*/ 38336 w 4292836"/>
              <a:gd name="connsiteY119" fmla="*/ 177800 h 4800283"/>
              <a:gd name="connsiteX120" fmla="*/ 63736 w 4292836"/>
              <a:gd name="connsiteY120" fmla="*/ 139700 h 4800283"/>
              <a:gd name="connsiteX121" fmla="*/ 114536 w 4292836"/>
              <a:gd name="connsiteY121" fmla="*/ 50800 h 4800283"/>
              <a:gd name="connsiteX122" fmla="*/ 190736 w 4292836"/>
              <a:gd name="connsiteY122" fmla="*/ 0 h 4800283"/>
              <a:gd name="connsiteX123" fmla="*/ 597136 w 4292836"/>
              <a:gd name="connsiteY123" fmla="*/ 12700 h 4800283"/>
              <a:gd name="connsiteX124" fmla="*/ 609836 w 4292836"/>
              <a:gd name="connsiteY124" fmla="*/ 50800 h 48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292836" h="4800283">
                <a:moveTo>
                  <a:pt x="559036" y="50800"/>
                </a:moveTo>
                <a:cubicBezTo>
                  <a:pt x="567503" y="71967"/>
                  <a:pt x="578438" y="92306"/>
                  <a:pt x="584436" y="114300"/>
                </a:cubicBezTo>
                <a:cubicBezTo>
                  <a:pt x="596143" y="157224"/>
                  <a:pt x="590654" y="190235"/>
                  <a:pt x="609836" y="228600"/>
                </a:cubicBezTo>
                <a:cubicBezTo>
                  <a:pt x="616662" y="242252"/>
                  <a:pt x="628410" y="253048"/>
                  <a:pt x="635236" y="266700"/>
                </a:cubicBezTo>
                <a:cubicBezTo>
                  <a:pt x="641223" y="278674"/>
                  <a:pt x="635962" y="298813"/>
                  <a:pt x="647936" y="304800"/>
                </a:cubicBezTo>
                <a:cubicBezTo>
                  <a:pt x="674710" y="318187"/>
                  <a:pt x="707385" y="312145"/>
                  <a:pt x="736836" y="317500"/>
                </a:cubicBezTo>
                <a:cubicBezTo>
                  <a:pt x="893027" y="345898"/>
                  <a:pt x="639417" y="313260"/>
                  <a:pt x="876536" y="342900"/>
                </a:cubicBezTo>
                <a:cubicBezTo>
                  <a:pt x="930913" y="349697"/>
                  <a:pt x="1082435" y="365628"/>
                  <a:pt x="1130536" y="368300"/>
                </a:cubicBezTo>
                <a:cubicBezTo>
                  <a:pt x="1236291" y="374175"/>
                  <a:pt x="1342203" y="376767"/>
                  <a:pt x="1448036" y="381000"/>
                </a:cubicBezTo>
                <a:cubicBezTo>
                  <a:pt x="1548665" y="414543"/>
                  <a:pt x="1497826" y="401998"/>
                  <a:pt x="1600436" y="419100"/>
                </a:cubicBezTo>
                <a:cubicBezTo>
                  <a:pt x="1613136" y="427567"/>
                  <a:pt x="1624447" y="438629"/>
                  <a:pt x="1638536" y="444500"/>
                </a:cubicBezTo>
                <a:cubicBezTo>
                  <a:pt x="1703965" y="471762"/>
                  <a:pt x="1742311" y="479969"/>
                  <a:pt x="1803636" y="495300"/>
                </a:cubicBezTo>
                <a:cubicBezTo>
                  <a:pt x="1842830" y="521429"/>
                  <a:pt x="1847241" y="520772"/>
                  <a:pt x="1879836" y="558800"/>
                </a:cubicBezTo>
                <a:cubicBezTo>
                  <a:pt x="1893611" y="574871"/>
                  <a:pt x="1902116" y="595538"/>
                  <a:pt x="1917936" y="609600"/>
                </a:cubicBezTo>
                <a:cubicBezTo>
                  <a:pt x="1940752" y="629881"/>
                  <a:pt x="1975820" y="635978"/>
                  <a:pt x="1994136" y="660400"/>
                </a:cubicBezTo>
                <a:cubicBezTo>
                  <a:pt x="2041394" y="723411"/>
                  <a:pt x="2014624" y="699459"/>
                  <a:pt x="2070336" y="736600"/>
                </a:cubicBezTo>
                <a:cubicBezTo>
                  <a:pt x="2133399" y="831195"/>
                  <a:pt x="2052348" y="715014"/>
                  <a:pt x="2133836" y="812800"/>
                </a:cubicBezTo>
                <a:cubicBezTo>
                  <a:pt x="2143607" y="824526"/>
                  <a:pt x="2148443" y="840107"/>
                  <a:pt x="2159236" y="850900"/>
                </a:cubicBezTo>
                <a:cubicBezTo>
                  <a:pt x="2170029" y="861693"/>
                  <a:pt x="2186543" y="865507"/>
                  <a:pt x="2197336" y="876300"/>
                </a:cubicBezTo>
                <a:cubicBezTo>
                  <a:pt x="2212303" y="891267"/>
                  <a:pt x="2222736" y="910167"/>
                  <a:pt x="2235436" y="927100"/>
                </a:cubicBezTo>
                <a:cubicBezTo>
                  <a:pt x="2244326" y="953769"/>
                  <a:pt x="2271089" y="1039030"/>
                  <a:pt x="2286236" y="1066800"/>
                </a:cubicBezTo>
                <a:cubicBezTo>
                  <a:pt x="2300854" y="1093600"/>
                  <a:pt x="2323384" y="1115696"/>
                  <a:pt x="2337036" y="1143000"/>
                </a:cubicBezTo>
                <a:cubicBezTo>
                  <a:pt x="2345503" y="1159933"/>
                  <a:pt x="2351432" y="1178394"/>
                  <a:pt x="2362436" y="1193800"/>
                </a:cubicBezTo>
                <a:cubicBezTo>
                  <a:pt x="2409248" y="1259337"/>
                  <a:pt x="2392342" y="1202811"/>
                  <a:pt x="2425936" y="1270000"/>
                </a:cubicBezTo>
                <a:cubicBezTo>
                  <a:pt x="2453574" y="1325275"/>
                  <a:pt x="2419991" y="1297237"/>
                  <a:pt x="2464036" y="1358900"/>
                </a:cubicBezTo>
                <a:cubicBezTo>
                  <a:pt x="2474475" y="1373515"/>
                  <a:pt x="2489436" y="1384300"/>
                  <a:pt x="2502136" y="1397000"/>
                </a:cubicBezTo>
                <a:cubicBezTo>
                  <a:pt x="2506205" y="1413276"/>
                  <a:pt x="2518426" y="1467680"/>
                  <a:pt x="2527536" y="1485900"/>
                </a:cubicBezTo>
                <a:cubicBezTo>
                  <a:pt x="2534362" y="1499552"/>
                  <a:pt x="2546110" y="1510348"/>
                  <a:pt x="2552936" y="1524000"/>
                </a:cubicBezTo>
                <a:cubicBezTo>
                  <a:pt x="2558923" y="1535974"/>
                  <a:pt x="2561958" y="1549228"/>
                  <a:pt x="2565636" y="1562100"/>
                </a:cubicBezTo>
                <a:cubicBezTo>
                  <a:pt x="2570431" y="1578883"/>
                  <a:pt x="2570530" y="1597288"/>
                  <a:pt x="2578336" y="1612900"/>
                </a:cubicBezTo>
                <a:cubicBezTo>
                  <a:pt x="2587802" y="1631832"/>
                  <a:pt x="2603736" y="1646767"/>
                  <a:pt x="2616436" y="1663700"/>
                </a:cubicBezTo>
                <a:cubicBezTo>
                  <a:pt x="2620669" y="1684867"/>
                  <a:pt x="2621387" y="1707053"/>
                  <a:pt x="2629136" y="1727200"/>
                </a:cubicBezTo>
                <a:cubicBezTo>
                  <a:pt x="2642728" y="1762540"/>
                  <a:pt x="2670753" y="1792066"/>
                  <a:pt x="2679936" y="1828800"/>
                </a:cubicBezTo>
                <a:cubicBezTo>
                  <a:pt x="2684169" y="1845733"/>
                  <a:pt x="2685760" y="1863557"/>
                  <a:pt x="2692636" y="1879600"/>
                </a:cubicBezTo>
                <a:cubicBezTo>
                  <a:pt x="2698649" y="1893629"/>
                  <a:pt x="2712165" y="1903611"/>
                  <a:pt x="2718036" y="1917700"/>
                </a:cubicBezTo>
                <a:cubicBezTo>
                  <a:pt x="2733483" y="1954772"/>
                  <a:pt x="2746396" y="1993038"/>
                  <a:pt x="2756136" y="2032000"/>
                </a:cubicBezTo>
                <a:cubicBezTo>
                  <a:pt x="2760369" y="2048933"/>
                  <a:pt x="2764911" y="2065793"/>
                  <a:pt x="2768836" y="2082800"/>
                </a:cubicBezTo>
                <a:cubicBezTo>
                  <a:pt x="2777612" y="2120830"/>
                  <a:pt x="2784770" y="2159236"/>
                  <a:pt x="2794236" y="2197100"/>
                </a:cubicBezTo>
                <a:cubicBezTo>
                  <a:pt x="2797483" y="2210087"/>
                  <a:pt x="2803926" y="2222156"/>
                  <a:pt x="2806936" y="2235200"/>
                </a:cubicBezTo>
                <a:cubicBezTo>
                  <a:pt x="2822035" y="2300627"/>
                  <a:pt x="2835731" y="2397785"/>
                  <a:pt x="2857736" y="2463800"/>
                </a:cubicBezTo>
                <a:cubicBezTo>
                  <a:pt x="2866203" y="2489200"/>
                  <a:pt x="2871162" y="2516053"/>
                  <a:pt x="2883136" y="2540000"/>
                </a:cubicBezTo>
                <a:cubicBezTo>
                  <a:pt x="2891603" y="2556933"/>
                  <a:pt x="2901889" y="2573073"/>
                  <a:pt x="2908536" y="2590800"/>
                </a:cubicBezTo>
                <a:cubicBezTo>
                  <a:pt x="2914665" y="2607143"/>
                  <a:pt x="2915107" y="2625257"/>
                  <a:pt x="2921236" y="2641600"/>
                </a:cubicBezTo>
                <a:cubicBezTo>
                  <a:pt x="2928695" y="2661490"/>
                  <a:pt x="2956102" y="2712575"/>
                  <a:pt x="2972036" y="2730500"/>
                </a:cubicBezTo>
                <a:cubicBezTo>
                  <a:pt x="2995901" y="2757348"/>
                  <a:pt x="3014884" y="2793359"/>
                  <a:pt x="3048236" y="2806700"/>
                </a:cubicBezTo>
                <a:cubicBezTo>
                  <a:pt x="3127942" y="2838582"/>
                  <a:pt x="3089619" y="2826571"/>
                  <a:pt x="3162536" y="2844800"/>
                </a:cubicBezTo>
                <a:cubicBezTo>
                  <a:pt x="3175236" y="2853267"/>
                  <a:pt x="3186688" y="2864001"/>
                  <a:pt x="3200636" y="2870200"/>
                </a:cubicBezTo>
                <a:cubicBezTo>
                  <a:pt x="3396054" y="2957053"/>
                  <a:pt x="3767264" y="2906035"/>
                  <a:pt x="3873736" y="2908300"/>
                </a:cubicBezTo>
                <a:cubicBezTo>
                  <a:pt x="3890669" y="2921000"/>
                  <a:pt x="3909569" y="2931433"/>
                  <a:pt x="3924536" y="2946400"/>
                </a:cubicBezTo>
                <a:cubicBezTo>
                  <a:pt x="3981981" y="3003845"/>
                  <a:pt x="3913863" y="2972476"/>
                  <a:pt x="3988036" y="2997200"/>
                </a:cubicBezTo>
                <a:cubicBezTo>
                  <a:pt x="4019230" y="3090783"/>
                  <a:pt x="4016610" y="3067056"/>
                  <a:pt x="3988036" y="3238500"/>
                </a:cubicBezTo>
                <a:cubicBezTo>
                  <a:pt x="3982090" y="3274177"/>
                  <a:pt x="3962101" y="3306038"/>
                  <a:pt x="3949936" y="3340100"/>
                </a:cubicBezTo>
                <a:cubicBezTo>
                  <a:pt x="3897141" y="3487926"/>
                  <a:pt x="3952253" y="3361444"/>
                  <a:pt x="3899136" y="3454400"/>
                </a:cubicBezTo>
                <a:cubicBezTo>
                  <a:pt x="3793427" y="3639390"/>
                  <a:pt x="3932276" y="3400819"/>
                  <a:pt x="3861036" y="3543300"/>
                </a:cubicBezTo>
                <a:cubicBezTo>
                  <a:pt x="3854210" y="3556952"/>
                  <a:pt x="3844103" y="3568700"/>
                  <a:pt x="3835636" y="3581400"/>
                </a:cubicBezTo>
                <a:cubicBezTo>
                  <a:pt x="3839869" y="3657600"/>
                  <a:pt x="3841100" y="3734026"/>
                  <a:pt x="3848336" y="3810000"/>
                </a:cubicBezTo>
                <a:cubicBezTo>
                  <a:pt x="3852151" y="3850052"/>
                  <a:pt x="3881012" y="3875782"/>
                  <a:pt x="3911836" y="3898900"/>
                </a:cubicBezTo>
                <a:cubicBezTo>
                  <a:pt x="3926982" y="3910259"/>
                  <a:pt x="3945235" y="3916842"/>
                  <a:pt x="3962636" y="3924300"/>
                </a:cubicBezTo>
                <a:cubicBezTo>
                  <a:pt x="4007593" y="3943567"/>
                  <a:pt x="4009572" y="3934792"/>
                  <a:pt x="4064236" y="3949700"/>
                </a:cubicBezTo>
                <a:cubicBezTo>
                  <a:pt x="4090067" y="3956745"/>
                  <a:pt x="4115036" y="3966633"/>
                  <a:pt x="4140436" y="3975100"/>
                </a:cubicBezTo>
                <a:cubicBezTo>
                  <a:pt x="4153136" y="3979333"/>
                  <a:pt x="4167397" y="3980374"/>
                  <a:pt x="4178536" y="3987800"/>
                </a:cubicBezTo>
                <a:lnTo>
                  <a:pt x="4216636" y="4013200"/>
                </a:lnTo>
                <a:cubicBezTo>
                  <a:pt x="4256934" y="4073647"/>
                  <a:pt x="4232370" y="4027546"/>
                  <a:pt x="4254736" y="4102100"/>
                </a:cubicBezTo>
                <a:cubicBezTo>
                  <a:pt x="4301115" y="4256698"/>
                  <a:pt x="4263564" y="4112011"/>
                  <a:pt x="4292836" y="4229100"/>
                </a:cubicBezTo>
                <a:cubicBezTo>
                  <a:pt x="4288213" y="4266080"/>
                  <a:pt x="4288457" y="4387193"/>
                  <a:pt x="4229336" y="4406900"/>
                </a:cubicBezTo>
                <a:lnTo>
                  <a:pt x="4191236" y="4419600"/>
                </a:lnTo>
                <a:cubicBezTo>
                  <a:pt x="4182769" y="4432300"/>
                  <a:pt x="4177425" y="4447767"/>
                  <a:pt x="4165836" y="4457700"/>
                </a:cubicBezTo>
                <a:cubicBezTo>
                  <a:pt x="4147094" y="4473764"/>
                  <a:pt x="4123268" y="4482717"/>
                  <a:pt x="4102336" y="4495800"/>
                </a:cubicBezTo>
                <a:cubicBezTo>
                  <a:pt x="4089393" y="4503890"/>
                  <a:pt x="4077888" y="4514374"/>
                  <a:pt x="4064236" y="4521200"/>
                </a:cubicBezTo>
                <a:cubicBezTo>
                  <a:pt x="4052262" y="4527187"/>
                  <a:pt x="4038110" y="4527913"/>
                  <a:pt x="4026136" y="4533900"/>
                </a:cubicBezTo>
                <a:cubicBezTo>
                  <a:pt x="4012484" y="4540726"/>
                  <a:pt x="4001984" y="4553101"/>
                  <a:pt x="3988036" y="4559300"/>
                </a:cubicBezTo>
                <a:cubicBezTo>
                  <a:pt x="3963570" y="4570174"/>
                  <a:pt x="3934113" y="4569848"/>
                  <a:pt x="3911836" y="4584700"/>
                </a:cubicBezTo>
                <a:cubicBezTo>
                  <a:pt x="3899136" y="4593167"/>
                  <a:pt x="3888081" y="4604884"/>
                  <a:pt x="3873736" y="4610100"/>
                </a:cubicBezTo>
                <a:cubicBezTo>
                  <a:pt x="3840929" y="4622030"/>
                  <a:pt x="3805254" y="4624461"/>
                  <a:pt x="3772136" y="4635500"/>
                </a:cubicBezTo>
                <a:lnTo>
                  <a:pt x="3695936" y="4660900"/>
                </a:lnTo>
                <a:lnTo>
                  <a:pt x="3619736" y="4686300"/>
                </a:lnTo>
                <a:cubicBezTo>
                  <a:pt x="3607036" y="4690533"/>
                  <a:pt x="3594989" y="4698046"/>
                  <a:pt x="3581636" y="4699000"/>
                </a:cubicBezTo>
                <a:lnTo>
                  <a:pt x="3403836" y="4711700"/>
                </a:lnTo>
                <a:cubicBezTo>
                  <a:pt x="2623518" y="4906779"/>
                  <a:pt x="1795126" y="4720035"/>
                  <a:pt x="990836" y="4711700"/>
                </a:cubicBezTo>
                <a:cubicBezTo>
                  <a:pt x="792297" y="4709643"/>
                  <a:pt x="994942" y="4694995"/>
                  <a:pt x="838436" y="4686300"/>
                </a:cubicBezTo>
                <a:cubicBezTo>
                  <a:pt x="707337" y="4679017"/>
                  <a:pt x="575969" y="4677833"/>
                  <a:pt x="444736" y="4673600"/>
                </a:cubicBezTo>
                <a:cubicBezTo>
                  <a:pt x="423569" y="4665133"/>
                  <a:pt x="400204" y="4660846"/>
                  <a:pt x="381236" y="4648200"/>
                </a:cubicBezTo>
                <a:cubicBezTo>
                  <a:pt x="246612" y="4558451"/>
                  <a:pt x="379576" y="4636600"/>
                  <a:pt x="317736" y="4559300"/>
                </a:cubicBezTo>
                <a:cubicBezTo>
                  <a:pt x="308201" y="4547381"/>
                  <a:pt x="292336" y="4542367"/>
                  <a:pt x="279636" y="4533900"/>
                </a:cubicBezTo>
                <a:cubicBezTo>
                  <a:pt x="275403" y="4516967"/>
                  <a:pt x="271731" y="4499883"/>
                  <a:pt x="266936" y="4483100"/>
                </a:cubicBezTo>
                <a:cubicBezTo>
                  <a:pt x="263258" y="4470228"/>
                  <a:pt x="254236" y="4458387"/>
                  <a:pt x="254236" y="4445000"/>
                </a:cubicBezTo>
                <a:cubicBezTo>
                  <a:pt x="254236" y="4200857"/>
                  <a:pt x="254729" y="4341429"/>
                  <a:pt x="292336" y="4191000"/>
                </a:cubicBezTo>
                <a:cubicBezTo>
                  <a:pt x="296569" y="4174067"/>
                  <a:pt x="298160" y="4156243"/>
                  <a:pt x="305036" y="4140200"/>
                </a:cubicBezTo>
                <a:cubicBezTo>
                  <a:pt x="311049" y="4126171"/>
                  <a:pt x="323610" y="4115752"/>
                  <a:pt x="330436" y="4102100"/>
                </a:cubicBezTo>
                <a:cubicBezTo>
                  <a:pt x="336423" y="4090126"/>
                  <a:pt x="335710" y="4075139"/>
                  <a:pt x="343136" y="4064000"/>
                </a:cubicBezTo>
                <a:cubicBezTo>
                  <a:pt x="383013" y="4004184"/>
                  <a:pt x="378935" y="4050126"/>
                  <a:pt x="406636" y="3987800"/>
                </a:cubicBezTo>
                <a:cubicBezTo>
                  <a:pt x="417510" y="3963334"/>
                  <a:pt x="420062" y="3935547"/>
                  <a:pt x="432036" y="3911600"/>
                </a:cubicBezTo>
                <a:cubicBezTo>
                  <a:pt x="440503" y="3894667"/>
                  <a:pt x="450789" y="3878527"/>
                  <a:pt x="457436" y="3860800"/>
                </a:cubicBezTo>
                <a:cubicBezTo>
                  <a:pt x="463565" y="3844457"/>
                  <a:pt x="465341" y="3826783"/>
                  <a:pt x="470136" y="3810000"/>
                </a:cubicBezTo>
                <a:cubicBezTo>
                  <a:pt x="473814" y="3797128"/>
                  <a:pt x="478136" y="3784435"/>
                  <a:pt x="482836" y="3771900"/>
                </a:cubicBezTo>
                <a:cubicBezTo>
                  <a:pt x="490841" y="3750554"/>
                  <a:pt x="501532" y="3730189"/>
                  <a:pt x="508236" y="3708400"/>
                </a:cubicBezTo>
                <a:cubicBezTo>
                  <a:pt x="518502" y="3675035"/>
                  <a:pt x="527897" y="3641234"/>
                  <a:pt x="533636" y="3606800"/>
                </a:cubicBezTo>
                <a:cubicBezTo>
                  <a:pt x="537869" y="3581400"/>
                  <a:pt x="538937" y="3555264"/>
                  <a:pt x="546336" y="3530600"/>
                </a:cubicBezTo>
                <a:cubicBezTo>
                  <a:pt x="551776" y="3512466"/>
                  <a:pt x="564278" y="3497201"/>
                  <a:pt x="571736" y="3479800"/>
                </a:cubicBezTo>
                <a:cubicBezTo>
                  <a:pt x="577009" y="3467495"/>
                  <a:pt x="580203" y="3454400"/>
                  <a:pt x="584436" y="3441700"/>
                </a:cubicBezTo>
                <a:cubicBezTo>
                  <a:pt x="580203" y="2971800"/>
                  <a:pt x="579907" y="2501848"/>
                  <a:pt x="571736" y="2032000"/>
                </a:cubicBezTo>
                <a:cubicBezTo>
                  <a:pt x="571029" y="1991325"/>
                  <a:pt x="548854" y="1965908"/>
                  <a:pt x="533636" y="1930400"/>
                </a:cubicBezTo>
                <a:cubicBezTo>
                  <a:pt x="528363" y="1918095"/>
                  <a:pt x="524614" y="1905172"/>
                  <a:pt x="520936" y="1892300"/>
                </a:cubicBezTo>
                <a:cubicBezTo>
                  <a:pt x="516141" y="1875517"/>
                  <a:pt x="515112" y="1857543"/>
                  <a:pt x="508236" y="1841500"/>
                </a:cubicBezTo>
                <a:cubicBezTo>
                  <a:pt x="502223" y="1827471"/>
                  <a:pt x="491303" y="1816100"/>
                  <a:pt x="482836" y="1803400"/>
                </a:cubicBezTo>
                <a:cubicBezTo>
                  <a:pt x="479449" y="1789852"/>
                  <a:pt x="446612" y="1647464"/>
                  <a:pt x="432036" y="1625600"/>
                </a:cubicBezTo>
                <a:cubicBezTo>
                  <a:pt x="415103" y="1600200"/>
                  <a:pt x="390889" y="1578360"/>
                  <a:pt x="381236" y="1549400"/>
                </a:cubicBezTo>
                <a:cubicBezTo>
                  <a:pt x="349314" y="1453635"/>
                  <a:pt x="392375" y="1571677"/>
                  <a:pt x="343136" y="1473200"/>
                </a:cubicBezTo>
                <a:cubicBezTo>
                  <a:pt x="337149" y="1461226"/>
                  <a:pt x="336423" y="1447074"/>
                  <a:pt x="330436" y="1435100"/>
                </a:cubicBezTo>
                <a:cubicBezTo>
                  <a:pt x="323610" y="1421448"/>
                  <a:pt x="312609" y="1410252"/>
                  <a:pt x="305036" y="1397000"/>
                </a:cubicBezTo>
                <a:cubicBezTo>
                  <a:pt x="295643" y="1380562"/>
                  <a:pt x="289376" y="1362434"/>
                  <a:pt x="279636" y="1346200"/>
                </a:cubicBezTo>
                <a:cubicBezTo>
                  <a:pt x="248365" y="1294082"/>
                  <a:pt x="225470" y="1265512"/>
                  <a:pt x="190736" y="1219200"/>
                </a:cubicBezTo>
                <a:cubicBezTo>
                  <a:pt x="182269" y="1185333"/>
                  <a:pt x="176375" y="1150718"/>
                  <a:pt x="165336" y="1117600"/>
                </a:cubicBezTo>
                <a:lnTo>
                  <a:pt x="127236" y="1003300"/>
                </a:lnTo>
                <a:cubicBezTo>
                  <a:pt x="123003" y="990600"/>
                  <a:pt x="117783" y="978187"/>
                  <a:pt x="114536" y="965200"/>
                </a:cubicBezTo>
                <a:cubicBezTo>
                  <a:pt x="106069" y="931333"/>
                  <a:pt x="100175" y="896718"/>
                  <a:pt x="89136" y="863600"/>
                </a:cubicBezTo>
                <a:cubicBezTo>
                  <a:pt x="84903" y="850900"/>
                  <a:pt x="79885" y="838435"/>
                  <a:pt x="76436" y="825500"/>
                </a:cubicBezTo>
                <a:cubicBezTo>
                  <a:pt x="21307" y="618766"/>
                  <a:pt x="58418" y="733347"/>
                  <a:pt x="25636" y="635000"/>
                </a:cubicBezTo>
                <a:cubicBezTo>
                  <a:pt x="6077" y="458973"/>
                  <a:pt x="-13758" y="414163"/>
                  <a:pt x="12936" y="254000"/>
                </a:cubicBezTo>
                <a:cubicBezTo>
                  <a:pt x="17338" y="227590"/>
                  <a:pt x="23484" y="200077"/>
                  <a:pt x="38336" y="177800"/>
                </a:cubicBezTo>
                <a:cubicBezTo>
                  <a:pt x="46803" y="165100"/>
                  <a:pt x="56910" y="153352"/>
                  <a:pt x="63736" y="139700"/>
                </a:cubicBezTo>
                <a:cubicBezTo>
                  <a:pt x="88913" y="89346"/>
                  <a:pt x="59259" y="99935"/>
                  <a:pt x="114536" y="50800"/>
                </a:cubicBezTo>
                <a:cubicBezTo>
                  <a:pt x="137352" y="30519"/>
                  <a:pt x="190736" y="0"/>
                  <a:pt x="190736" y="0"/>
                </a:cubicBezTo>
                <a:cubicBezTo>
                  <a:pt x="326203" y="4233"/>
                  <a:pt x="462588" y="-3609"/>
                  <a:pt x="597136" y="12700"/>
                </a:cubicBezTo>
                <a:cubicBezTo>
                  <a:pt x="610426" y="14311"/>
                  <a:pt x="609836" y="50800"/>
                  <a:pt x="609836" y="5080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640632" y="3068960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/>
          <a:stretch>
            <a:fillRect/>
          </a:stretch>
        </p:blipFill>
        <p:spPr>
          <a:xfrm>
            <a:off x="596664" y="1646776"/>
            <a:ext cx="7788096" cy="400384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95544" y="5627533"/>
            <a:ext cx="4094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i="1" dirty="0">
                <a:solidFill>
                  <a:srgbClr val="1F497D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1: Extract of S-127 form (MS Excel based)</a:t>
            </a:r>
            <a:endParaRPr lang="de-DE" i="1" dirty="0">
              <a:solidFill>
                <a:srgbClr val="1F497D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499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6638925" cy="461665"/>
          </a:xfrm>
        </p:spPr>
        <p:txBody>
          <a:bodyPr/>
          <a:lstStyle/>
          <a:p>
            <a:r>
              <a:rPr lang="de-DE" b="1" dirty="0"/>
              <a:t>Analysis „</a:t>
            </a:r>
            <a:r>
              <a:rPr lang="de-DE" b="1" dirty="0" err="1"/>
              <a:t>Transforming</a:t>
            </a:r>
            <a:r>
              <a:rPr lang="de-DE" b="1" dirty="0"/>
              <a:t> </a:t>
            </a:r>
            <a:r>
              <a:rPr lang="de-DE" b="1" dirty="0" err="1"/>
              <a:t>process</a:t>
            </a:r>
            <a:r>
              <a:rPr lang="de-DE" b="1" dirty="0"/>
              <a:t>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CB042-9966-40E6-924F-CF281719AD4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85800" y="1981200"/>
            <a:ext cx="6638925" cy="701731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1" name="Freihandform 10"/>
          <p:cNvSpPr/>
          <p:nvPr/>
        </p:nvSpPr>
        <p:spPr bwMode="auto">
          <a:xfrm>
            <a:off x="344488" y="5825339"/>
            <a:ext cx="4292836" cy="307777"/>
          </a:xfrm>
          <a:custGeom>
            <a:avLst/>
            <a:gdLst>
              <a:gd name="connsiteX0" fmla="*/ 559036 w 4292836"/>
              <a:gd name="connsiteY0" fmla="*/ 50800 h 4800283"/>
              <a:gd name="connsiteX1" fmla="*/ 584436 w 4292836"/>
              <a:gd name="connsiteY1" fmla="*/ 114300 h 4800283"/>
              <a:gd name="connsiteX2" fmla="*/ 609836 w 4292836"/>
              <a:gd name="connsiteY2" fmla="*/ 228600 h 4800283"/>
              <a:gd name="connsiteX3" fmla="*/ 635236 w 4292836"/>
              <a:gd name="connsiteY3" fmla="*/ 266700 h 4800283"/>
              <a:gd name="connsiteX4" fmla="*/ 647936 w 4292836"/>
              <a:gd name="connsiteY4" fmla="*/ 304800 h 4800283"/>
              <a:gd name="connsiteX5" fmla="*/ 736836 w 4292836"/>
              <a:gd name="connsiteY5" fmla="*/ 317500 h 4800283"/>
              <a:gd name="connsiteX6" fmla="*/ 876536 w 4292836"/>
              <a:gd name="connsiteY6" fmla="*/ 342900 h 4800283"/>
              <a:gd name="connsiteX7" fmla="*/ 1130536 w 4292836"/>
              <a:gd name="connsiteY7" fmla="*/ 368300 h 4800283"/>
              <a:gd name="connsiteX8" fmla="*/ 1448036 w 4292836"/>
              <a:gd name="connsiteY8" fmla="*/ 381000 h 4800283"/>
              <a:gd name="connsiteX9" fmla="*/ 1600436 w 4292836"/>
              <a:gd name="connsiteY9" fmla="*/ 419100 h 4800283"/>
              <a:gd name="connsiteX10" fmla="*/ 1638536 w 4292836"/>
              <a:gd name="connsiteY10" fmla="*/ 444500 h 4800283"/>
              <a:gd name="connsiteX11" fmla="*/ 1803636 w 4292836"/>
              <a:gd name="connsiteY11" fmla="*/ 495300 h 4800283"/>
              <a:gd name="connsiteX12" fmla="*/ 1879836 w 4292836"/>
              <a:gd name="connsiteY12" fmla="*/ 558800 h 4800283"/>
              <a:gd name="connsiteX13" fmla="*/ 1917936 w 4292836"/>
              <a:gd name="connsiteY13" fmla="*/ 609600 h 4800283"/>
              <a:gd name="connsiteX14" fmla="*/ 1994136 w 4292836"/>
              <a:gd name="connsiteY14" fmla="*/ 660400 h 4800283"/>
              <a:gd name="connsiteX15" fmla="*/ 2070336 w 4292836"/>
              <a:gd name="connsiteY15" fmla="*/ 736600 h 4800283"/>
              <a:gd name="connsiteX16" fmla="*/ 2133836 w 4292836"/>
              <a:gd name="connsiteY16" fmla="*/ 812800 h 4800283"/>
              <a:gd name="connsiteX17" fmla="*/ 2159236 w 4292836"/>
              <a:gd name="connsiteY17" fmla="*/ 850900 h 4800283"/>
              <a:gd name="connsiteX18" fmla="*/ 2197336 w 4292836"/>
              <a:gd name="connsiteY18" fmla="*/ 876300 h 4800283"/>
              <a:gd name="connsiteX19" fmla="*/ 2235436 w 4292836"/>
              <a:gd name="connsiteY19" fmla="*/ 927100 h 4800283"/>
              <a:gd name="connsiteX20" fmla="*/ 2286236 w 4292836"/>
              <a:gd name="connsiteY20" fmla="*/ 1066800 h 4800283"/>
              <a:gd name="connsiteX21" fmla="*/ 2337036 w 4292836"/>
              <a:gd name="connsiteY21" fmla="*/ 1143000 h 4800283"/>
              <a:gd name="connsiteX22" fmla="*/ 2362436 w 4292836"/>
              <a:gd name="connsiteY22" fmla="*/ 1193800 h 4800283"/>
              <a:gd name="connsiteX23" fmla="*/ 2425936 w 4292836"/>
              <a:gd name="connsiteY23" fmla="*/ 1270000 h 4800283"/>
              <a:gd name="connsiteX24" fmla="*/ 2464036 w 4292836"/>
              <a:gd name="connsiteY24" fmla="*/ 1358900 h 4800283"/>
              <a:gd name="connsiteX25" fmla="*/ 2502136 w 4292836"/>
              <a:gd name="connsiteY25" fmla="*/ 1397000 h 4800283"/>
              <a:gd name="connsiteX26" fmla="*/ 2527536 w 4292836"/>
              <a:gd name="connsiteY26" fmla="*/ 1485900 h 4800283"/>
              <a:gd name="connsiteX27" fmla="*/ 2552936 w 4292836"/>
              <a:gd name="connsiteY27" fmla="*/ 1524000 h 4800283"/>
              <a:gd name="connsiteX28" fmla="*/ 2565636 w 4292836"/>
              <a:gd name="connsiteY28" fmla="*/ 1562100 h 4800283"/>
              <a:gd name="connsiteX29" fmla="*/ 2578336 w 4292836"/>
              <a:gd name="connsiteY29" fmla="*/ 1612900 h 4800283"/>
              <a:gd name="connsiteX30" fmla="*/ 2616436 w 4292836"/>
              <a:gd name="connsiteY30" fmla="*/ 1663700 h 4800283"/>
              <a:gd name="connsiteX31" fmla="*/ 2629136 w 4292836"/>
              <a:gd name="connsiteY31" fmla="*/ 1727200 h 4800283"/>
              <a:gd name="connsiteX32" fmla="*/ 2679936 w 4292836"/>
              <a:gd name="connsiteY32" fmla="*/ 1828800 h 4800283"/>
              <a:gd name="connsiteX33" fmla="*/ 2692636 w 4292836"/>
              <a:gd name="connsiteY33" fmla="*/ 1879600 h 4800283"/>
              <a:gd name="connsiteX34" fmla="*/ 2718036 w 4292836"/>
              <a:gd name="connsiteY34" fmla="*/ 1917700 h 4800283"/>
              <a:gd name="connsiteX35" fmla="*/ 2756136 w 4292836"/>
              <a:gd name="connsiteY35" fmla="*/ 2032000 h 4800283"/>
              <a:gd name="connsiteX36" fmla="*/ 2768836 w 4292836"/>
              <a:gd name="connsiteY36" fmla="*/ 2082800 h 4800283"/>
              <a:gd name="connsiteX37" fmla="*/ 2794236 w 4292836"/>
              <a:gd name="connsiteY37" fmla="*/ 2197100 h 4800283"/>
              <a:gd name="connsiteX38" fmla="*/ 2806936 w 4292836"/>
              <a:gd name="connsiteY38" fmla="*/ 2235200 h 4800283"/>
              <a:gd name="connsiteX39" fmla="*/ 2857736 w 4292836"/>
              <a:gd name="connsiteY39" fmla="*/ 2463800 h 4800283"/>
              <a:gd name="connsiteX40" fmla="*/ 2883136 w 4292836"/>
              <a:gd name="connsiteY40" fmla="*/ 2540000 h 4800283"/>
              <a:gd name="connsiteX41" fmla="*/ 2908536 w 4292836"/>
              <a:gd name="connsiteY41" fmla="*/ 2590800 h 4800283"/>
              <a:gd name="connsiteX42" fmla="*/ 2921236 w 4292836"/>
              <a:gd name="connsiteY42" fmla="*/ 2641600 h 4800283"/>
              <a:gd name="connsiteX43" fmla="*/ 2972036 w 4292836"/>
              <a:gd name="connsiteY43" fmla="*/ 2730500 h 4800283"/>
              <a:gd name="connsiteX44" fmla="*/ 3048236 w 4292836"/>
              <a:gd name="connsiteY44" fmla="*/ 2806700 h 4800283"/>
              <a:gd name="connsiteX45" fmla="*/ 3162536 w 4292836"/>
              <a:gd name="connsiteY45" fmla="*/ 2844800 h 4800283"/>
              <a:gd name="connsiteX46" fmla="*/ 3200636 w 4292836"/>
              <a:gd name="connsiteY46" fmla="*/ 2870200 h 4800283"/>
              <a:gd name="connsiteX47" fmla="*/ 3873736 w 4292836"/>
              <a:gd name="connsiteY47" fmla="*/ 2908300 h 4800283"/>
              <a:gd name="connsiteX48" fmla="*/ 3924536 w 4292836"/>
              <a:gd name="connsiteY48" fmla="*/ 2946400 h 4800283"/>
              <a:gd name="connsiteX49" fmla="*/ 3988036 w 4292836"/>
              <a:gd name="connsiteY49" fmla="*/ 2997200 h 4800283"/>
              <a:gd name="connsiteX50" fmla="*/ 3988036 w 4292836"/>
              <a:gd name="connsiteY50" fmla="*/ 3238500 h 4800283"/>
              <a:gd name="connsiteX51" fmla="*/ 3949936 w 4292836"/>
              <a:gd name="connsiteY51" fmla="*/ 3340100 h 4800283"/>
              <a:gd name="connsiteX52" fmla="*/ 3899136 w 4292836"/>
              <a:gd name="connsiteY52" fmla="*/ 3454400 h 4800283"/>
              <a:gd name="connsiteX53" fmla="*/ 3861036 w 4292836"/>
              <a:gd name="connsiteY53" fmla="*/ 3543300 h 4800283"/>
              <a:gd name="connsiteX54" fmla="*/ 3835636 w 4292836"/>
              <a:gd name="connsiteY54" fmla="*/ 3581400 h 4800283"/>
              <a:gd name="connsiteX55" fmla="*/ 3848336 w 4292836"/>
              <a:gd name="connsiteY55" fmla="*/ 3810000 h 4800283"/>
              <a:gd name="connsiteX56" fmla="*/ 3911836 w 4292836"/>
              <a:gd name="connsiteY56" fmla="*/ 3898900 h 4800283"/>
              <a:gd name="connsiteX57" fmla="*/ 3962636 w 4292836"/>
              <a:gd name="connsiteY57" fmla="*/ 3924300 h 4800283"/>
              <a:gd name="connsiteX58" fmla="*/ 4064236 w 4292836"/>
              <a:gd name="connsiteY58" fmla="*/ 3949700 h 4800283"/>
              <a:gd name="connsiteX59" fmla="*/ 4140436 w 4292836"/>
              <a:gd name="connsiteY59" fmla="*/ 3975100 h 4800283"/>
              <a:gd name="connsiteX60" fmla="*/ 4178536 w 4292836"/>
              <a:gd name="connsiteY60" fmla="*/ 3987800 h 4800283"/>
              <a:gd name="connsiteX61" fmla="*/ 4216636 w 4292836"/>
              <a:gd name="connsiteY61" fmla="*/ 4013200 h 4800283"/>
              <a:gd name="connsiteX62" fmla="*/ 4254736 w 4292836"/>
              <a:gd name="connsiteY62" fmla="*/ 4102100 h 4800283"/>
              <a:gd name="connsiteX63" fmla="*/ 4292836 w 4292836"/>
              <a:gd name="connsiteY63" fmla="*/ 4229100 h 4800283"/>
              <a:gd name="connsiteX64" fmla="*/ 4229336 w 4292836"/>
              <a:gd name="connsiteY64" fmla="*/ 4406900 h 4800283"/>
              <a:gd name="connsiteX65" fmla="*/ 4191236 w 4292836"/>
              <a:gd name="connsiteY65" fmla="*/ 4419600 h 4800283"/>
              <a:gd name="connsiteX66" fmla="*/ 4165836 w 4292836"/>
              <a:gd name="connsiteY66" fmla="*/ 4457700 h 4800283"/>
              <a:gd name="connsiteX67" fmla="*/ 4102336 w 4292836"/>
              <a:gd name="connsiteY67" fmla="*/ 4495800 h 4800283"/>
              <a:gd name="connsiteX68" fmla="*/ 4064236 w 4292836"/>
              <a:gd name="connsiteY68" fmla="*/ 4521200 h 4800283"/>
              <a:gd name="connsiteX69" fmla="*/ 4026136 w 4292836"/>
              <a:gd name="connsiteY69" fmla="*/ 4533900 h 4800283"/>
              <a:gd name="connsiteX70" fmla="*/ 3988036 w 4292836"/>
              <a:gd name="connsiteY70" fmla="*/ 4559300 h 4800283"/>
              <a:gd name="connsiteX71" fmla="*/ 3911836 w 4292836"/>
              <a:gd name="connsiteY71" fmla="*/ 4584700 h 4800283"/>
              <a:gd name="connsiteX72" fmla="*/ 3873736 w 4292836"/>
              <a:gd name="connsiteY72" fmla="*/ 4610100 h 4800283"/>
              <a:gd name="connsiteX73" fmla="*/ 3772136 w 4292836"/>
              <a:gd name="connsiteY73" fmla="*/ 4635500 h 4800283"/>
              <a:gd name="connsiteX74" fmla="*/ 3695936 w 4292836"/>
              <a:gd name="connsiteY74" fmla="*/ 4660900 h 4800283"/>
              <a:gd name="connsiteX75" fmla="*/ 3619736 w 4292836"/>
              <a:gd name="connsiteY75" fmla="*/ 4686300 h 4800283"/>
              <a:gd name="connsiteX76" fmla="*/ 3581636 w 4292836"/>
              <a:gd name="connsiteY76" fmla="*/ 4699000 h 4800283"/>
              <a:gd name="connsiteX77" fmla="*/ 3403836 w 4292836"/>
              <a:gd name="connsiteY77" fmla="*/ 4711700 h 4800283"/>
              <a:gd name="connsiteX78" fmla="*/ 990836 w 4292836"/>
              <a:gd name="connsiteY78" fmla="*/ 4711700 h 4800283"/>
              <a:gd name="connsiteX79" fmla="*/ 838436 w 4292836"/>
              <a:gd name="connsiteY79" fmla="*/ 4686300 h 4800283"/>
              <a:gd name="connsiteX80" fmla="*/ 444736 w 4292836"/>
              <a:gd name="connsiteY80" fmla="*/ 4673600 h 4800283"/>
              <a:gd name="connsiteX81" fmla="*/ 381236 w 4292836"/>
              <a:gd name="connsiteY81" fmla="*/ 4648200 h 4800283"/>
              <a:gd name="connsiteX82" fmla="*/ 317736 w 4292836"/>
              <a:gd name="connsiteY82" fmla="*/ 4559300 h 4800283"/>
              <a:gd name="connsiteX83" fmla="*/ 279636 w 4292836"/>
              <a:gd name="connsiteY83" fmla="*/ 4533900 h 4800283"/>
              <a:gd name="connsiteX84" fmla="*/ 266936 w 4292836"/>
              <a:gd name="connsiteY84" fmla="*/ 4483100 h 4800283"/>
              <a:gd name="connsiteX85" fmla="*/ 254236 w 4292836"/>
              <a:gd name="connsiteY85" fmla="*/ 4445000 h 4800283"/>
              <a:gd name="connsiteX86" fmla="*/ 292336 w 4292836"/>
              <a:gd name="connsiteY86" fmla="*/ 4191000 h 4800283"/>
              <a:gd name="connsiteX87" fmla="*/ 305036 w 4292836"/>
              <a:gd name="connsiteY87" fmla="*/ 4140200 h 4800283"/>
              <a:gd name="connsiteX88" fmla="*/ 330436 w 4292836"/>
              <a:gd name="connsiteY88" fmla="*/ 4102100 h 4800283"/>
              <a:gd name="connsiteX89" fmla="*/ 343136 w 4292836"/>
              <a:gd name="connsiteY89" fmla="*/ 4064000 h 4800283"/>
              <a:gd name="connsiteX90" fmla="*/ 406636 w 4292836"/>
              <a:gd name="connsiteY90" fmla="*/ 3987800 h 4800283"/>
              <a:gd name="connsiteX91" fmla="*/ 432036 w 4292836"/>
              <a:gd name="connsiteY91" fmla="*/ 3911600 h 4800283"/>
              <a:gd name="connsiteX92" fmla="*/ 457436 w 4292836"/>
              <a:gd name="connsiteY92" fmla="*/ 3860800 h 4800283"/>
              <a:gd name="connsiteX93" fmla="*/ 470136 w 4292836"/>
              <a:gd name="connsiteY93" fmla="*/ 3810000 h 4800283"/>
              <a:gd name="connsiteX94" fmla="*/ 482836 w 4292836"/>
              <a:gd name="connsiteY94" fmla="*/ 3771900 h 4800283"/>
              <a:gd name="connsiteX95" fmla="*/ 508236 w 4292836"/>
              <a:gd name="connsiteY95" fmla="*/ 3708400 h 4800283"/>
              <a:gd name="connsiteX96" fmla="*/ 533636 w 4292836"/>
              <a:gd name="connsiteY96" fmla="*/ 3606800 h 4800283"/>
              <a:gd name="connsiteX97" fmla="*/ 546336 w 4292836"/>
              <a:gd name="connsiteY97" fmla="*/ 3530600 h 4800283"/>
              <a:gd name="connsiteX98" fmla="*/ 571736 w 4292836"/>
              <a:gd name="connsiteY98" fmla="*/ 3479800 h 4800283"/>
              <a:gd name="connsiteX99" fmla="*/ 584436 w 4292836"/>
              <a:gd name="connsiteY99" fmla="*/ 3441700 h 4800283"/>
              <a:gd name="connsiteX100" fmla="*/ 571736 w 4292836"/>
              <a:gd name="connsiteY100" fmla="*/ 2032000 h 4800283"/>
              <a:gd name="connsiteX101" fmla="*/ 533636 w 4292836"/>
              <a:gd name="connsiteY101" fmla="*/ 1930400 h 4800283"/>
              <a:gd name="connsiteX102" fmla="*/ 520936 w 4292836"/>
              <a:gd name="connsiteY102" fmla="*/ 1892300 h 4800283"/>
              <a:gd name="connsiteX103" fmla="*/ 508236 w 4292836"/>
              <a:gd name="connsiteY103" fmla="*/ 1841500 h 4800283"/>
              <a:gd name="connsiteX104" fmla="*/ 482836 w 4292836"/>
              <a:gd name="connsiteY104" fmla="*/ 1803400 h 4800283"/>
              <a:gd name="connsiteX105" fmla="*/ 432036 w 4292836"/>
              <a:gd name="connsiteY105" fmla="*/ 1625600 h 4800283"/>
              <a:gd name="connsiteX106" fmla="*/ 381236 w 4292836"/>
              <a:gd name="connsiteY106" fmla="*/ 1549400 h 4800283"/>
              <a:gd name="connsiteX107" fmla="*/ 343136 w 4292836"/>
              <a:gd name="connsiteY107" fmla="*/ 1473200 h 4800283"/>
              <a:gd name="connsiteX108" fmla="*/ 330436 w 4292836"/>
              <a:gd name="connsiteY108" fmla="*/ 1435100 h 4800283"/>
              <a:gd name="connsiteX109" fmla="*/ 305036 w 4292836"/>
              <a:gd name="connsiteY109" fmla="*/ 1397000 h 4800283"/>
              <a:gd name="connsiteX110" fmla="*/ 279636 w 4292836"/>
              <a:gd name="connsiteY110" fmla="*/ 1346200 h 4800283"/>
              <a:gd name="connsiteX111" fmla="*/ 190736 w 4292836"/>
              <a:gd name="connsiteY111" fmla="*/ 1219200 h 4800283"/>
              <a:gd name="connsiteX112" fmla="*/ 165336 w 4292836"/>
              <a:gd name="connsiteY112" fmla="*/ 1117600 h 4800283"/>
              <a:gd name="connsiteX113" fmla="*/ 127236 w 4292836"/>
              <a:gd name="connsiteY113" fmla="*/ 1003300 h 4800283"/>
              <a:gd name="connsiteX114" fmla="*/ 114536 w 4292836"/>
              <a:gd name="connsiteY114" fmla="*/ 965200 h 4800283"/>
              <a:gd name="connsiteX115" fmla="*/ 89136 w 4292836"/>
              <a:gd name="connsiteY115" fmla="*/ 863600 h 4800283"/>
              <a:gd name="connsiteX116" fmla="*/ 76436 w 4292836"/>
              <a:gd name="connsiteY116" fmla="*/ 825500 h 4800283"/>
              <a:gd name="connsiteX117" fmla="*/ 25636 w 4292836"/>
              <a:gd name="connsiteY117" fmla="*/ 635000 h 4800283"/>
              <a:gd name="connsiteX118" fmla="*/ 12936 w 4292836"/>
              <a:gd name="connsiteY118" fmla="*/ 254000 h 4800283"/>
              <a:gd name="connsiteX119" fmla="*/ 38336 w 4292836"/>
              <a:gd name="connsiteY119" fmla="*/ 177800 h 4800283"/>
              <a:gd name="connsiteX120" fmla="*/ 63736 w 4292836"/>
              <a:gd name="connsiteY120" fmla="*/ 139700 h 4800283"/>
              <a:gd name="connsiteX121" fmla="*/ 114536 w 4292836"/>
              <a:gd name="connsiteY121" fmla="*/ 50800 h 4800283"/>
              <a:gd name="connsiteX122" fmla="*/ 190736 w 4292836"/>
              <a:gd name="connsiteY122" fmla="*/ 0 h 4800283"/>
              <a:gd name="connsiteX123" fmla="*/ 597136 w 4292836"/>
              <a:gd name="connsiteY123" fmla="*/ 12700 h 4800283"/>
              <a:gd name="connsiteX124" fmla="*/ 609836 w 4292836"/>
              <a:gd name="connsiteY124" fmla="*/ 50800 h 48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292836" h="4800283">
                <a:moveTo>
                  <a:pt x="559036" y="50800"/>
                </a:moveTo>
                <a:cubicBezTo>
                  <a:pt x="567503" y="71967"/>
                  <a:pt x="578438" y="92306"/>
                  <a:pt x="584436" y="114300"/>
                </a:cubicBezTo>
                <a:cubicBezTo>
                  <a:pt x="596143" y="157224"/>
                  <a:pt x="590654" y="190235"/>
                  <a:pt x="609836" y="228600"/>
                </a:cubicBezTo>
                <a:cubicBezTo>
                  <a:pt x="616662" y="242252"/>
                  <a:pt x="628410" y="253048"/>
                  <a:pt x="635236" y="266700"/>
                </a:cubicBezTo>
                <a:cubicBezTo>
                  <a:pt x="641223" y="278674"/>
                  <a:pt x="635962" y="298813"/>
                  <a:pt x="647936" y="304800"/>
                </a:cubicBezTo>
                <a:cubicBezTo>
                  <a:pt x="674710" y="318187"/>
                  <a:pt x="707385" y="312145"/>
                  <a:pt x="736836" y="317500"/>
                </a:cubicBezTo>
                <a:cubicBezTo>
                  <a:pt x="893027" y="345898"/>
                  <a:pt x="639417" y="313260"/>
                  <a:pt x="876536" y="342900"/>
                </a:cubicBezTo>
                <a:cubicBezTo>
                  <a:pt x="930913" y="349697"/>
                  <a:pt x="1082435" y="365628"/>
                  <a:pt x="1130536" y="368300"/>
                </a:cubicBezTo>
                <a:cubicBezTo>
                  <a:pt x="1236291" y="374175"/>
                  <a:pt x="1342203" y="376767"/>
                  <a:pt x="1448036" y="381000"/>
                </a:cubicBezTo>
                <a:cubicBezTo>
                  <a:pt x="1548665" y="414543"/>
                  <a:pt x="1497826" y="401998"/>
                  <a:pt x="1600436" y="419100"/>
                </a:cubicBezTo>
                <a:cubicBezTo>
                  <a:pt x="1613136" y="427567"/>
                  <a:pt x="1624447" y="438629"/>
                  <a:pt x="1638536" y="444500"/>
                </a:cubicBezTo>
                <a:cubicBezTo>
                  <a:pt x="1703965" y="471762"/>
                  <a:pt x="1742311" y="479969"/>
                  <a:pt x="1803636" y="495300"/>
                </a:cubicBezTo>
                <a:cubicBezTo>
                  <a:pt x="1842830" y="521429"/>
                  <a:pt x="1847241" y="520772"/>
                  <a:pt x="1879836" y="558800"/>
                </a:cubicBezTo>
                <a:cubicBezTo>
                  <a:pt x="1893611" y="574871"/>
                  <a:pt x="1902116" y="595538"/>
                  <a:pt x="1917936" y="609600"/>
                </a:cubicBezTo>
                <a:cubicBezTo>
                  <a:pt x="1940752" y="629881"/>
                  <a:pt x="1975820" y="635978"/>
                  <a:pt x="1994136" y="660400"/>
                </a:cubicBezTo>
                <a:cubicBezTo>
                  <a:pt x="2041394" y="723411"/>
                  <a:pt x="2014624" y="699459"/>
                  <a:pt x="2070336" y="736600"/>
                </a:cubicBezTo>
                <a:cubicBezTo>
                  <a:pt x="2133399" y="831195"/>
                  <a:pt x="2052348" y="715014"/>
                  <a:pt x="2133836" y="812800"/>
                </a:cubicBezTo>
                <a:cubicBezTo>
                  <a:pt x="2143607" y="824526"/>
                  <a:pt x="2148443" y="840107"/>
                  <a:pt x="2159236" y="850900"/>
                </a:cubicBezTo>
                <a:cubicBezTo>
                  <a:pt x="2170029" y="861693"/>
                  <a:pt x="2186543" y="865507"/>
                  <a:pt x="2197336" y="876300"/>
                </a:cubicBezTo>
                <a:cubicBezTo>
                  <a:pt x="2212303" y="891267"/>
                  <a:pt x="2222736" y="910167"/>
                  <a:pt x="2235436" y="927100"/>
                </a:cubicBezTo>
                <a:cubicBezTo>
                  <a:pt x="2244326" y="953769"/>
                  <a:pt x="2271089" y="1039030"/>
                  <a:pt x="2286236" y="1066800"/>
                </a:cubicBezTo>
                <a:cubicBezTo>
                  <a:pt x="2300854" y="1093600"/>
                  <a:pt x="2323384" y="1115696"/>
                  <a:pt x="2337036" y="1143000"/>
                </a:cubicBezTo>
                <a:cubicBezTo>
                  <a:pt x="2345503" y="1159933"/>
                  <a:pt x="2351432" y="1178394"/>
                  <a:pt x="2362436" y="1193800"/>
                </a:cubicBezTo>
                <a:cubicBezTo>
                  <a:pt x="2409248" y="1259337"/>
                  <a:pt x="2392342" y="1202811"/>
                  <a:pt x="2425936" y="1270000"/>
                </a:cubicBezTo>
                <a:cubicBezTo>
                  <a:pt x="2453574" y="1325275"/>
                  <a:pt x="2419991" y="1297237"/>
                  <a:pt x="2464036" y="1358900"/>
                </a:cubicBezTo>
                <a:cubicBezTo>
                  <a:pt x="2474475" y="1373515"/>
                  <a:pt x="2489436" y="1384300"/>
                  <a:pt x="2502136" y="1397000"/>
                </a:cubicBezTo>
                <a:cubicBezTo>
                  <a:pt x="2506205" y="1413276"/>
                  <a:pt x="2518426" y="1467680"/>
                  <a:pt x="2527536" y="1485900"/>
                </a:cubicBezTo>
                <a:cubicBezTo>
                  <a:pt x="2534362" y="1499552"/>
                  <a:pt x="2546110" y="1510348"/>
                  <a:pt x="2552936" y="1524000"/>
                </a:cubicBezTo>
                <a:cubicBezTo>
                  <a:pt x="2558923" y="1535974"/>
                  <a:pt x="2561958" y="1549228"/>
                  <a:pt x="2565636" y="1562100"/>
                </a:cubicBezTo>
                <a:cubicBezTo>
                  <a:pt x="2570431" y="1578883"/>
                  <a:pt x="2570530" y="1597288"/>
                  <a:pt x="2578336" y="1612900"/>
                </a:cubicBezTo>
                <a:cubicBezTo>
                  <a:pt x="2587802" y="1631832"/>
                  <a:pt x="2603736" y="1646767"/>
                  <a:pt x="2616436" y="1663700"/>
                </a:cubicBezTo>
                <a:cubicBezTo>
                  <a:pt x="2620669" y="1684867"/>
                  <a:pt x="2621387" y="1707053"/>
                  <a:pt x="2629136" y="1727200"/>
                </a:cubicBezTo>
                <a:cubicBezTo>
                  <a:pt x="2642728" y="1762540"/>
                  <a:pt x="2670753" y="1792066"/>
                  <a:pt x="2679936" y="1828800"/>
                </a:cubicBezTo>
                <a:cubicBezTo>
                  <a:pt x="2684169" y="1845733"/>
                  <a:pt x="2685760" y="1863557"/>
                  <a:pt x="2692636" y="1879600"/>
                </a:cubicBezTo>
                <a:cubicBezTo>
                  <a:pt x="2698649" y="1893629"/>
                  <a:pt x="2712165" y="1903611"/>
                  <a:pt x="2718036" y="1917700"/>
                </a:cubicBezTo>
                <a:cubicBezTo>
                  <a:pt x="2733483" y="1954772"/>
                  <a:pt x="2746396" y="1993038"/>
                  <a:pt x="2756136" y="2032000"/>
                </a:cubicBezTo>
                <a:cubicBezTo>
                  <a:pt x="2760369" y="2048933"/>
                  <a:pt x="2764911" y="2065793"/>
                  <a:pt x="2768836" y="2082800"/>
                </a:cubicBezTo>
                <a:cubicBezTo>
                  <a:pt x="2777612" y="2120830"/>
                  <a:pt x="2784770" y="2159236"/>
                  <a:pt x="2794236" y="2197100"/>
                </a:cubicBezTo>
                <a:cubicBezTo>
                  <a:pt x="2797483" y="2210087"/>
                  <a:pt x="2803926" y="2222156"/>
                  <a:pt x="2806936" y="2235200"/>
                </a:cubicBezTo>
                <a:cubicBezTo>
                  <a:pt x="2822035" y="2300627"/>
                  <a:pt x="2835731" y="2397785"/>
                  <a:pt x="2857736" y="2463800"/>
                </a:cubicBezTo>
                <a:cubicBezTo>
                  <a:pt x="2866203" y="2489200"/>
                  <a:pt x="2871162" y="2516053"/>
                  <a:pt x="2883136" y="2540000"/>
                </a:cubicBezTo>
                <a:cubicBezTo>
                  <a:pt x="2891603" y="2556933"/>
                  <a:pt x="2901889" y="2573073"/>
                  <a:pt x="2908536" y="2590800"/>
                </a:cubicBezTo>
                <a:cubicBezTo>
                  <a:pt x="2914665" y="2607143"/>
                  <a:pt x="2915107" y="2625257"/>
                  <a:pt x="2921236" y="2641600"/>
                </a:cubicBezTo>
                <a:cubicBezTo>
                  <a:pt x="2928695" y="2661490"/>
                  <a:pt x="2956102" y="2712575"/>
                  <a:pt x="2972036" y="2730500"/>
                </a:cubicBezTo>
                <a:cubicBezTo>
                  <a:pt x="2995901" y="2757348"/>
                  <a:pt x="3014884" y="2793359"/>
                  <a:pt x="3048236" y="2806700"/>
                </a:cubicBezTo>
                <a:cubicBezTo>
                  <a:pt x="3127942" y="2838582"/>
                  <a:pt x="3089619" y="2826571"/>
                  <a:pt x="3162536" y="2844800"/>
                </a:cubicBezTo>
                <a:cubicBezTo>
                  <a:pt x="3175236" y="2853267"/>
                  <a:pt x="3186688" y="2864001"/>
                  <a:pt x="3200636" y="2870200"/>
                </a:cubicBezTo>
                <a:cubicBezTo>
                  <a:pt x="3396054" y="2957053"/>
                  <a:pt x="3767264" y="2906035"/>
                  <a:pt x="3873736" y="2908300"/>
                </a:cubicBezTo>
                <a:cubicBezTo>
                  <a:pt x="3890669" y="2921000"/>
                  <a:pt x="3909569" y="2931433"/>
                  <a:pt x="3924536" y="2946400"/>
                </a:cubicBezTo>
                <a:cubicBezTo>
                  <a:pt x="3981981" y="3003845"/>
                  <a:pt x="3913863" y="2972476"/>
                  <a:pt x="3988036" y="2997200"/>
                </a:cubicBezTo>
                <a:cubicBezTo>
                  <a:pt x="4019230" y="3090783"/>
                  <a:pt x="4016610" y="3067056"/>
                  <a:pt x="3988036" y="3238500"/>
                </a:cubicBezTo>
                <a:cubicBezTo>
                  <a:pt x="3982090" y="3274177"/>
                  <a:pt x="3962101" y="3306038"/>
                  <a:pt x="3949936" y="3340100"/>
                </a:cubicBezTo>
                <a:cubicBezTo>
                  <a:pt x="3897141" y="3487926"/>
                  <a:pt x="3952253" y="3361444"/>
                  <a:pt x="3899136" y="3454400"/>
                </a:cubicBezTo>
                <a:cubicBezTo>
                  <a:pt x="3793427" y="3639390"/>
                  <a:pt x="3932276" y="3400819"/>
                  <a:pt x="3861036" y="3543300"/>
                </a:cubicBezTo>
                <a:cubicBezTo>
                  <a:pt x="3854210" y="3556952"/>
                  <a:pt x="3844103" y="3568700"/>
                  <a:pt x="3835636" y="3581400"/>
                </a:cubicBezTo>
                <a:cubicBezTo>
                  <a:pt x="3839869" y="3657600"/>
                  <a:pt x="3841100" y="3734026"/>
                  <a:pt x="3848336" y="3810000"/>
                </a:cubicBezTo>
                <a:cubicBezTo>
                  <a:pt x="3852151" y="3850052"/>
                  <a:pt x="3881012" y="3875782"/>
                  <a:pt x="3911836" y="3898900"/>
                </a:cubicBezTo>
                <a:cubicBezTo>
                  <a:pt x="3926982" y="3910259"/>
                  <a:pt x="3945235" y="3916842"/>
                  <a:pt x="3962636" y="3924300"/>
                </a:cubicBezTo>
                <a:cubicBezTo>
                  <a:pt x="4007593" y="3943567"/>
                  <a:pt x="4009572" y="3934792"/>
                  <a:pt x="4064236" y="3949700"/>
                </a:cubicBezTo>
                <a:cubicBezTo>
                  <a:pt x="4090067" y="3956745"/>
                  <a:pt x="4115036" y="3966633"/>
                  <a:pt x="4140436" y="3975100"/>
                </a:cubicBezTo>
                <a:cubicBezTo>
                  <a:pt x="4153136" y="3979333"/>
                  <a:pt x="4167397" y="3980374"/>
                  <a:pt x="4178536" y="3987800"/>
                </a:cubicBezTo>
                <a:lnTo>
                  <a:pt x="4216636" y="4013200"/>
                </a:lnTo>
                <a:cubicBezTo>
                  <a:pt x="4256934" y="4073647"/>
                  <a:pt x="4232370" y="4027546"/>
                  <a:pt x="4254736" y="4102100"/>
                </a:cubicBezTo>
                <a:cubicBezTo>
                  <a:pt x="4301115" y="4256698"/>
                  <a:pt x="4263564" y="4112011"/>
                  <a:pt x="4292836" y="4229100"/>
                </a:cubicBezTo>
                <a:cubicBezTo>
                  <a:pt x="4288213" y="4266080"/>
                  <a:pt x="4288457" y="4387193"/>
                  <a:pt x="4229336" y="4406900"/>
                </a:cubicBezTo>
                <a:lnTo>
                  <a:pt x="4191236" y="4419600"/>
                </a:lnTo>
                <a:cubicBezTo>
                  <a:pt x="4182769" y="4432300"/>
                  <a:pt x="4177425" y="4447767"/>
                  <a:pt x="4165836" y="4457700"/>
                </a:cubicBezTo>
                <a:cubicBezTo>
                  <a:pt x="4147094" y="4473764"/>
                  <a:pt x="4123268" y="4482717"/>
                  <a:pt x="4102336" y="4495800"/>
                </a:cubicBezTo>
                <a:cubicBezTo>
                  <a:pt x="4089393" y="4503890"/>
                  <a:pt x="4077888" y="4514374"/>
                  <a:pt x="4064236" y="4521200"/>
                </a:cubicBezTo>
                <a:cubicBezTo>
                  <a:pt x="4052262" y="4527187"/>
                  <a:pt x="4038110" y="4527913"/>
                  <a:pt x="4026136" y="4533900"/>
                </a:cubicBezTo>
                <a:cubicBezTo>
                  <a:pt x="4012484" y="4540726"/>
                  <a:pt x="4001984" y="4553101"/>
                  <a:pt x="3988036" y="4559300"/>
                </a:cubicBezTo>
                <a:cubicBezTo>
                  <a:pt x="3963570" y="4570174"/>
                  <a:pt x="3934113" y="4569848"/>
                  <a:pt x="3911836" y="4584700"/>
                </a:cubicBezTo>
                <a:cubicBezTo>
                  <a:pt x="3899136" y="4593167"/>
                  <a:pt x="3888081" y="4604884"/>
                  <a:pt x="3873736" y="4610100"/>
                </a:cubicBezTo>
                <a:cubicBezTo>
                  <a:pt x="3840929" y="4622030"/>
                  <a:pt x="3805254" y="4624461"/>
                  <a:pt x="3772136" y="4635500"/>
                </a:cubicBezTo>
                <a:lnTo>
                  <a:pt x="3695936" y="4660900"/>
                </a:lnTo>
                <a:lnTo>
                  <a:pt x="3619736" y="4686300"/>
                </a:lnTo>
                <a:cubicBezTo>
                  <a:pt x="3607036" y="4690533"/>
                  <a:pt x="3594989" y="4698046"/>
                  <a:pt x="3581636" y="4699000"/>
                </a:cubicBezTo>
                <a:lnTo>
                  <a:pt x="3403836" y="4711700"/>
                </a:lnTo>
                <a:cubicBezTo>
                  <a:pt x="2623518" y="4906779"/>
                  <a:pt x="1795126" y="4720035"/>
                  <a:pt x="990836" y="4711700"/>
                </a:cubicBezTo>
                <a:cubicBezTo>
                  <a:pt x="792297" y="4709643"/>
                  <a:pt x="994942" y="4694995"/>
                  <a:pt x="838436" y="4686300"/>
                </a:cubicBezTo>
                <a:cubicBezTo>
                  <a:pt x="707337" y="4679017"/>
                  <a:pt x="575969" y="4677833"/>
                  <a:pt x="444736" y="4673600"/>
                </a:cubicBezTo>
                <a:cubicBezTo>
                  <a:pt x="423569" y="4665133"/>
                  <a:pt x="400204" y="4660846"/>
                  <a:pt x="381236" y="4648200"/>
                </a:cubicBezTo>
                <a:cubicBezTo>
                  <a:pt x="246612" y="4558451"/>
                  <a:pt x="379576" y="4636600"/>
                  <a:pt x="317736" y="4559300"/>
                </a:cubicBezTo>
                <a:cubicBezTo>
                  <a:pt x="308201" y="4547381"/>
                  <a:pt x="292336" y="4542367"/>
                  <a:pt x="279636" y="4533900"/>
                </a:cubicBezTo>
                <a:cubicBezTo>
                  <a:pt x="275403" y="4516967"/>
                  <a:pt x="271731" y="4499883"/>
                  <a:pt x="266936" y="4483100"/>
                </a:cubicBezTo>
                <a:cubicBezTo>
                  <a:pt x="263258" y="4470228"/>
                  <a:pt x="254236" y="4458387"/>
                  <a:pt x="254236" y="4445000"/>
                </a:cubicBezTo>
                <a:cubicBezTo>
                  <a:pt x="254236" y="4200857"/>
                  <a:pt x="254729" y="4341429"/>
                  <a:pt x="292336" y="4191000"/>
                </a:cubicBezTo>
                <a:cubicBezTo>
                  <a:pt x="296569" y="4174067"/>
                  <a:pt x="298160" y="4156243"/>
                  <a:pt x="305036" y="4140200"/>
                </a:cubicBezTo>
                <a:cubicBezTo>
                  <a:pt x="311049" y="4126171"/>
                  <a:pt x="323610" y="4115752"/>
                  <a:pt x="330436" y="4102100"/>
                </a:cubicBezTo>
                <a:cubicBezTo>
                  <a:pt x="336423" y="4090126"/>
                  <a:pt x="335710" y="4075139"/>
                  <a:pt x="343136" y="4064000"/>
                </a:cubicBezTo>
                <a:cubicBezTo>
                  <a:pt x="383013" y="4004184"/>
                  <a:pt x="378935" y="4050126"/>
                  <a:pt x="406636" y="3987800"/>
                </a:cubicBezTo>
                <a:cubicBezTo>
                  <a:pt x="417510" y="3963334"/>
                  <a:pt x="420062" y="3935547"/>
                  <a:pt x="432036" y="3911600"/>
                </a:cubicBezTo>
                <a:cubicBezTo>
                  <a:pt x="440503" y="3894667"/>
                  <a:pt x="450789" y="3878527"/>
                  <a:pt x="457436" y="3860800"/>
                </a:cubicBezTo>
                <a:cubicBezTo>
                  <a:pt x="463565" y="3844457"/>
                  <a:pt x="465341" y="3826783"/>
                  <a:pt x="470136" y="3810000"/>
                </a:cubicBezTo>
                <a:cubicBezTo>
                  <a:pt x="473814" y="3797128"/>
                  <a:pt x="478136" y="3784435"/>
                  <a:pt x="482836" y="3771900"/>
                </a:cubicBezTo>
                <a:cubicBezTo>
                  <a:pt x="490841" y="3750554"/>
                  <a:pt x="501532" y="3730189"/>
                  <a:pt x="508236" y="3708400"/>
                </a:cubicBezTo>
                <a:cubicBezTo>
                  <a:pt x="518502" y="3675035"/>
                  <a:pt x="527897" y="3641234"/>
                  <a:pt x="533636" y="3606800"/>
                </a:cubicBezTo>
                <a:cubicBezTo>
                  <a:pt x="537869" y="3581400"/>
                  <a:pt x="538937" y="3555264"/>
                  <a:pt x="546336" y="3530600"/>
                </a:cubicBezTo>
                <a:cubicBezTo>
                  <a:pt x="551776" y="3512466"/>
                  <a:pt x="564278" y="3497201"/>
                  <a:pt x="571736" y="3479800"/>
                </a:cubicBezTo>
                <a:cubicBezTo>
                  <a:pt x="577009" y="3467495"/>
                  <a:pt x="580203" y="3454400"/>
                  <a:pt x="584436" y="3441700"/>
                </a:cubicBezTo>
                <a:cubicBezTo>
                  <a:pt x="580203" y="2971800"/>
                  <a:pt x="579907" y="2501848"/>
                  <a:pt x="571736" y="2032000"/>
                </a:cubicBezTo>
                <a:cubicBezTo>
                  <a:pt x="571029" y="1991325"/>
                  <a:pt x="548854" y="1965908"/>
                  <a:pt x="533636" y="1930400"/>
                </a:cubicBezTo>
                <a:cubicBezTo>
                  <a:pt x="528363" y="1918095"/>
                  <a:pt x="524614" y="1905172"/>
                  <a:pt x="520936" y="1892300"/>
                </a:cubicBezTo>
                <a:cubicBezTo>
                  <a:pt x="516141" y="1875517"/>
                  <a:pt x="515112" y="1857543"/>
                  <a:pt x="508236" y="1841500"/>
                </a:cubicBezTo>
                <a:cubicBezTo>
                  <a:pt x="502223" y="1827471"/>
                  <a:pt x="491303" y="1816100"/>
                  <a:pt x="482836" y="1803400"/>
                </a:cubicBezTo>
                <a:cubicBezTo>
                  <a:pt x="479449" y="1789852"/>
                  <a:pt x="446612" y="1647464"/>
                  <a:pt x="432036" y="1625600"/>
                </a:cubicBezTo>
                <a:cubicBezTo>
                  <a:pt x="415103" y="1600200"/>
                  <a:pt x="390889" y="1578360"/>
                  <a:pt x="381236" y="1549400"/>
                </a:cubicBezTo>
                <a:cubicBezTo>
                  <a:pt x="349314" y="1453635"/>
                  <a:pt x="392375" y="1571677"/>
                  <a:pt x="343136" y="1473200"/>
                </a:cubicBezTo>
                <a:cubicBezTo>
                  <a:pt x="337149" y="1461226"/>
                  <a:pt x="336423" y="1447074"/>
                  <a:pt x="330436" y="1435100"/>
                </a:cubicBezTo>
                <a:cubicBezTo>
                  <a:pt x="323610" y="1421448"/>
                  <a:pt x="312609" y="1410252"/>
                  <a:pt x="305036" y="1397000"/>
                </a:cubicBezTo>
                <a:cubicBezTo>
                  <a:pt x="295643" y="1380562"/>
                  <a:pt x="289376" y="1362434"/>
                  <a:pt x="279636" y="1346200"/>
                </a:cubicBezTo>
                <a:cubicBezTo>
                  <a:pt x="248365" y="1294082"/>
                  <a:pt x="225470" y="1265512"/>
                  <a:pt x="190736" y="1219200"/>
                </a:cubicBezTo>
                <a:cubicBezTo>
                  <a:pt x="182269" y="1185333"/>
                  <a:pt x="176375" y="1150718"/>
                  <a:pt x="165336" y="1117600"/>
                </a:cubicBezTo>
                <a:lnTo>
                  <a:pt x="127236" y="1003300"/>
                </a:lnTo>
                <a:cubicBezTo>
                  <a:pt x="123003" y="990600"/>
                  <a:pt x="117783" y="978187"/>
                  <a:pt x="114536" y="965200"/>
                </a:cubicBezTo>
                <a:cubicBezTo>
                  <a:pt x="106069" y="931333"/>
                  <a:pt x="100175" y="896718"/>
                  <a:pt x="89136" y="863600"/>
                </a:cubicBezTo>
                <a:cubicBezTo>
                  <a:pt x="84903" y="850900"/>
                  <a:pt x="79885" y="838435"/>
                  <a:pt x="76436" y="825500"/>
                </a:cubicBezTo>
                <a:cubicBezTo>
                  <a:pt x="21307" y="618766"/>
                  <a:pt x="58418" y="733347"/>
                  <a:pt x="25636" y="635000"/>
                </a:cubicBezTo>
                <a:cubicBezTo>
                  <a:pt x="6077" y="458973"/>
                  <a:pt x="-13758" y="414163"/>
                  <a:pt x="12936" y="254000"/>
                </a:cubicBezTo>
                <a:cubicBezTo>
                  <a:pt x="17338" y="227590"/>
                  <a:pt x="23484" y="200077"/>
                  <a:pt x="38336" y="177800"/>
                </a:cubicBezTo>
                <a:cubicBezTo>
                  <a:pt x="46803" y="165100"/>
                  <a:pt x="56910" y="153352"/>
                  <a:pt x="63736" y="139700"/>
                </a:cubicBezTo>
                <a:cubicBezTo>
                  <a:pt x="88913" y="89346"/>
                  <a:pt x="59259" y="99935"/>
                  <a:pt x="114536" y="50800"/>
                </a:cubicBezTo>
                <a:cubicBezTo>
                  <a:pt x="137352" y="30519"/>
                  <a:pt x="190736" y="0"/>
                  <a:pt x="190736" y="0"/>
                </a:cubicBezTo>
                <a:cubicBezTo>
                  <a:pt x="326203" y="4233"/>
                  <a:pt x="462588" y="-3609"/>
                  <a:pt x="597136" y="12700"/>
                </a:cubicBezTo>
                <a:cubicBezTo>
                  <a:pt x="610426" y="14311"/>
                  <a:pt x="609836" y="50800"/>
                  <a:pt x="609836" y="5080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i="1"/>
              <a:t>Figure 2: Display of intermediate results (QGIS)</a:t>
            </a:r>
            <a:endParaRPr lang="de-DE" i="1"/>
          </a:p>
        </p:txBody>
      </p:sp>
      <p:sp>
        <p:nvSpPr>
          <p:cNvPr id="7" name="Rechteck 6"/>
          <p:cNvSpPr/>
          <p:nvPr/>
        </p:nvSpPr>
        <p:spPr bwMode="auto">
          <a:xfrm>
            <a:off x="1640632" y="3068960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pic>
        <p:nvPicPr>
          <p:cNvPr id="10" name="Grafik 9"/>
          <p:cNvPicPr/>
          <p:nvPr/>
        </p:nvPicPr>
        <p:blipFill>
          <a:blip r:embed="rId2"/>
          <a:stretch>
            <a:fillRect/>
          </a:stretch>
        </p:blipFill>
        <p:spPr>
          <a:xfrm>
            <a:off x="601212" y="1388972"/>
            <a:ext cx="5719940" cy="43442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Rechteck 4"/>
          <p:cNvSpPr/>
          <p:nvPr/>
        </p:nvSpPr>
        <p:spPr>
          <a:xfrm>
            <a:off x="6537176" y="1791687"/>
            <a:ext cx="288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supporting nautical and geographical data were extracted from HPD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use of QGIS to display, sort and evaluate data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4806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6638925" cy="461665"/>
          </a:xfrm>
        </p:spPr>
        <p:txBody>
          <a:bodyPr/>
          <a:lstStyle/>
          <a:p>
            <a:r>
              <a:rPr lang="de-DE" b="1" dirty="0"/>
              <a:t>Analysis „</a:t>
            </a:r>
            <a:r>
              <a:rPr lang="de-DE" b="1" dirty="0" err="1"/>
              <a:t>Transforming</a:t>
            </a:r>
            <a:r>
              <a:rPr lang="de-DE" b="1" dirty="0"/>
              <a:t> </a:t>
            </a:r>
            <a:r>
              <a:rPr lang="de-DE" b="1" dirty="0" err="1"/>
              <a:t>process</a:t>
            </a:r>
            <a:r>
              <a:rPr lang="de-DE" b="1" dirty="0"/>
              <a:t>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CB042-9966-40E6-924F-CF281719AD4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85800" y="1981200"/>
            <a:ext cx="6638925" cy="701731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1640632" y="3068960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488504" y="1793652"/>
            <a:ext cx="8957216" cy="1778558"/>
            <a:chOff x="685800" y="1981200"/>
            <a:chExt cx="8957216" cy="1778558"/>
          </a:xfrm>
        </p:grpSpPr>
        <p:grpSp>
          <p:nvGrpSpPr>
            <p:cNvPr id="8" name="Gruppieren 7"/>
            <p:cNvGrpSpPr/>
            <p:nvPr/>
          </p:nvGrpSpPr>
          <p:grpSpPr>
            <a:xfrm>
              <a:off x="685800" y="1981200"/>
              <a:ext cx="7535319" cy="1778558"/>
              <a:chOff x="685800" y="1981200"/>
              <a:chExt cx="7535319" cy="1778558"/>
            </a:xfrm>
          </p:grpSpPr>
          <p:sp>
            <p:nvSpPr>
              <p:cNvPr id="20" name="Pfeil nach rechts 19"/>
              <p:cNvSpPr/>
              <p:nvPr/>
            </p:nvSpPr>
            <p:spPr>
              <a:xfrm>
                <a:off x="7651379" y="2628163"/>
                <a:ext cx="569740" cy="484632"/>
              </a:xfrm>
              <a:prstGeom prst="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" name="Gruppieren 5"/>
              <p:cNvGrpSpPr/>
              <p:nvPr/>
            </p:nvGrpSpPr>
            <p:grpSpPr>
              <a:xfrm>
                <a:off x="685800" y="1981200"/>
                <a:ext cx="6864882" cy="1778558"/>
                <a:chOff x="685800" y="1981200"/>
                <a:chExt cx="6864882" cy="1778558"/>
              </a:xfrm>
            </p:grpSpPr>
            <p:sp>
              <p:nvSpPr>
                <p:cNvPr id="13" name="Flussdiagramm: Prozess 12"/>
                <p:cNvSpPr/>
                <p:nvPr/>
              </p:nvSpPr>
              <p:spPr>
                <a:xfrm>
                  <a:off x="3012599" y="2567328"/>
                  <a:ext cx="914400" cy="612648"/>
                </a:xfrm>
                <a:prstGeom prst="flowChartProcess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Python</a:t>
                  </a:r>
                  <a:endPara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Flussdiagramm: Magnetplattenspeicher 13"/>
                <p:cNvSpPr/>
                <p:nvPr/>
              </p:nvSpPr>
              <p:spPr>
                <a:xfrm>
                  <a:off x="685800" y="1981200"/>
                  <a:ext cx="1527349" cy="1778558"/>
                </a:xfrm>
                <a:prstGeom prst="flowChartMagneticDisk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QGIS geopackage</a:t>
                  </a:r>
                  <a:endPara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Flussdiagramm: Prozess 14"/>
                <p:cNvSpPr/>
                <p:nvPr/>
              </p:nvSpPr>
              <p:spPr>
                <a:xfrm>
                  <a:off x="4609444" y="2564155"/>
                  <a:ext cx="1284300" cy="612648"/>
                </a:xfrm>
                <a:prstGeom prst="flowChartProcess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508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S-127</a:t>
                  </a:r>
                  <a:endPara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Flussdiagramm: Prozess 15"/>
                <p:cNvSpPr/>
                <p:nvPr/>
              </p:nvSpPr>
              <p:spPr>
                <a:xfrm>
                  <a:off x="6636282" y="2564155"/>
                  <a:ext cx="914400" cy="612648"/>
                </a:xfrm>
                <a:prstGeom prst="flowChartProcess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Python</a:t>
                  </a:r>
                  <a:endPara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Pfeil nach rechts 16"/>
                <p:cNvSpPr/>
                <p:nvPr/>
              </p:nvSpPr>
              <p:spPr>
                <a:xfrm>
                  <a:off x="2337180" y="2628163"/>
                  <a:ext cx="569740" cy="484632"/>
                </a:xfrm>
                <a:prstGeom prst="rightArrow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Pfeil nach rechts 17"/>
                <p:cNvSpPr/>
                <p:nvPr/>
              </p:nvSpPr>
              <p:spPr>
                <a:xfrm>
                  <a:off x="3974164" y="2628163"/>
                  <a:ext cx="569740" cy="484632"/>
                </a:xfrm>
                <a:prstGeom prst="rightArrow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Pfeil nach rechts 18"/>
                <p:cNvSpPr/>
                <p:nvPr/>
              </p:nvSpPr>
              <p:spPr>
                <a:xfrm>
                  <a:off x="5965845" y="2628163"/>
                  <a:ext cx="569740" cy="484632"/>
                </a:xfrm>
                <a:prstGeom prst="rightArrow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9" name="Flussdiagramm: Prozess 28"/>
            <p:cNvSpPr/>
            <p:nvPr/>
          </p:nvSpPr>
          <p:spPr>
            <a:xfrm>
              <a:off x="8358716" y="2564155"/>
              <a:ext cx="1284300" cy="612648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08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VTS Guide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Grafik 3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4450" y="3547006"/>
            <a:ext cx="5179695" cy="23260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2" name="Freihandform 31"/>
          <p:cNvSpPr/>
          <p:nvPr/>
        </p:nvSpPr>
        <p:spPr bwMode="auto">
          <a:xfrm>
            <a:off x="344488" y="5825339"/>
            <a:ext cx="5832648" cy="307777"/>
          </a:xfrm>
          <a:custGeom>
            <a:avLst/>
            <a:gdLst>
              <a:gd name="connsiteX0" fmla="*/ 559036 w 4292836"/>
              <a:gd name="connsiteY0" fmla="*/ 50800 h 4800283"/>
              <a:gd name="connsiteX1" fmla="*/ 584436 w 4292836"/>
              <a:gd name="connsiteY1" fmla="*/ 114300 h 4800283"/>
              <a:gd name="connsiteX2" fmla="*/ 609836 w 4292836"/>
              <a:gd name="connsiteY2" fmla="*/ 228600 h 4800283"/>
              <a:gd name="connsiteX3" fmla="*/ 635236 w 4292836"/>
              <a:gd name="connsiteY3" fmla="*/ 266700 h 4800283"/>
              <a:gd name="connsiteX4" fmla="*/ 647936 w 4292836"/>
              <a:gd name="connsiteY4" fmla="*/ 304800 h 4800283"/>
              <a:gd name="connsiteX5" fmla="*/ 736836 w 4292836"/>
              <a:gd name="connsiteY5" fmla="*/ 317500 h 4800283"/>
              <a:gd name="connsiteX6" fmla="*/ 876536 w 4292836"/>
              <a:gd name="connsiteY6" fmla="*/ 342900 h 4800283"/>
              <a:gd name="connsiteX7" fmla="*/ 1130536 w 4292836"/>
              <a:gd name="connsiteY7" fmla="*/ 368300 h 4800283"/>
              <a:gd name="connsiteX8" fmla="*/ 1448036 w 4292836"/>
              <a:gd name="connsiteY8" fmla="*/ 381000 h 4800283"/>
              <a:gd name="connsiteX9" fmla="*/ 1600436 w 4292836"/>
              <a:gd name="connsiteY9" fmla="*/ 419100 h 4800283"/>
              <a:gd name="connsiteX10" fmla="*/ 1638536 w 4292836"/>
              <a:gd name="connsiteY10" fmla="*/ 444500 h 4800283"/>
              <a:gd name="connsiteX11" fmla="*/ 1803636 w 4292836"/>
              <a:gd name="connsiteY11" fmla="*/ 495300 h 4800283"/>
              <a:gd name="connsiteX12" fmla="*/ 1879836 w 4292836"/>
              <a:gd name="connsiteY12" fmla="*/ 558800 h 4800283"/>
              <a:gd name="connsiteX13" fmla="*/ 1917936 w 4292836"/>
              <a:gd name="connsiteY13" fmla="*/ 609600 h 4800283"/>
              <a:gd name="connsiteX14" fmla="*/ 1994136 w 4292836"/>
              <a:gd name="connsiteY14" fmla="*/ 660400 h 4800283"/>
              <a:gd name="connsiteX15" fmla="*/ 2070336 w 4292836"/>
              <a:gd name="connsiteY15" fmla="*/ 736600 h 4800283"/>
              <a:gd name="connsiteX16" fmla="*/ 2133836 w 4292836"/>
              <a:gd name="connsiteY16" fmla="*/ 812800 h 4800283"/>
              <a:gd name="connsiteX17" fmla="*/ 2159236 w 4292836"/>
              <a:gd name="connsiteY17" fmla="*/ 850900 h 4800283"/>
              <a:gd name="connsiteX18" fmla="*/ 2197336 w 4292836"/>
              <a:gd name="connsiteY18" fmla="*/ 876300 h 4800283"/>
              <a:gd name="connsiteX19" fmla="*/ 2235436 w 4292836"/>
              <a:gd name="connsiteY19" fmla="*/ 927100 h 4800283"/>
              <a:gd name="connsiteX20" fmla="*/ 2286236 w 4292836"/>
              <a:gd name="connsiteY20" fmla="*/ 1066800 h 4800283"/>
              <a:gd name="connsiteX21" fmla="*/ 2337036 w 4292836"/>
              <a:gd name="connsiteY21" fmla="*/ 1143000 h 4800283"/>
              <a:gd name="connsiteX22" fmla="*/ 2362436 w 4292836"/>
              <a:gd name="connsiteY22" fmla="*/ 1193800 h 4800283"/>
              <a:gd name="connsiteX23" fmla="*/ 2425936 w 4292836"/>
              <a:gd name="connsiteY23" fmla="*/ 1270000 h 4800283"/>
              <a:gd name="connsiteX24" fmla="*/ 2464036 w 4292836"/>
              <a:gd name="connsiteY24" fmla="*/ 1358900 h 4800283"/>
              <a:gd name="connsiteX25" fmla="*/ 2502136 w 4292836"/>
              <a:gd name="connsiteY25" fmla="*/ 1397000 h 4800283"/>
              <a:gd name="connsiteX26" fmla="*/ 2527536 w 4292836"/>
              <a:gd name="connsiteY26" fmla="*/ 1485900 h 4800283"/>
              <a:gd name="connsiteX27" fmla="*/ 2552936 w 4292836"/>
              <a:gd name="connsiteY27" fmla="*/ 1524000 h 4800283"/>
              <a:gd name="connsiteX28" fmla="*/ 2565636 w 4292836"/>
              <a:gd name="connsiteY28" fmla="*/ 1562100 h 4800283"/>
              <a:gd name="connsiteX29" fmla="*/ 2578336 w 4292836"/>
              <a:gd name="connsiteY29" fmla="*/ 1612900 h 4800283"/>
              <a:gd name="connsiteX30" fmla="*/ 2616436 w 4292836"/>
              <a:gd name="connsiteY30" fmla="*/ 1663700 h 4800283"/>
              <a:gd name="connsiteX31" fmla="*/ 2629136 w 4292836"/>
              <a:gd name="connsiteY31" fmla="*/ 1727200 h 4800283"/>
              <a:gd name="connsiteX32" fmla="*/ 2679936 w 4292836"/>
              <a:gd name="connsiteY32" fmla="*/ 1828800 h 4800283"/>
              <a:gd name="connsiteX33" fmla="*/ 2692636 w 4292836"/>
              <a:gd name="connsiteY33" fmla="*/ 1879600 h 4800283"/>
              <a:gd name="connsiteX34" fmla="*/ 2718036 w 4292836"/>
              <a:gd name="connsiteY34" fmla="*/ 1917700 h 4800283"/>
              <a:gd name="connsiteX35" fmla="*/ 2756136 w 4292836"/>
              <a:gd name="connsiteY35" fmla="*/ 2032000 h 4800283"/>
              <a:gd name="connsiteX36" fmla="*/ 2768836 w 4292836"/>
              <a:gd name="connsiteY36" fmla="*/ 2082800 h 4800283"/>
              <a:gd name="connsiteX37" fmla="*/ 2794236 w 4292836"/>
              <a:gd name="connsiteY37" fmla="*/ 2197100 h 4800283"/>
              <a:gd name="connsiteX38" fmla="*/ 2806936 w 4292836"/>
              <a:gd name="connsiteY38" fmla="*/ 2235200 h 4800283"/>
              <a:gd name="connsiteX39" fmla="*/ 2857736 w 4292836"/>
              <a:gd name="connsiteY39" fmla="*/ 2463800 h 4800283"/>
              <a:gd name="connsiteX40" fmla="*/ 2883136 w 4292836"/>
              <a:gd name="connsiteY40" fmla="*/ 2540000 h 4800283"/>
              <a:gd name="connsiteX41" fmla="*/ 2908536 w 4292836"/>
              <a:gd name="connsiteY41" fmla="*/ 2590800 h 4800283"/>
              <a:gd name="connsiteX42" fmla="*/ 2921236 w 4292836"/>
              <a:gd name="connsiteY42" fmla="*/ 2641600 h 4800283"/>
              <a:gd name="connsiteX43" fmla="*/ 2972036 w 4292836"/>
              <a:gd name="connsiteY43" fmla="*/ 2730500 h 4800283"/>
              <a:gd name="connsiteX44" fmla="*/ 3048236 w 4292836"/>
              <a:gd name="connsiteY44" fmla="*/ 2806700 h 4800283"/>
              <a:gd name="connsiteX45" fmla="*/ 3162536 w 4292836"/>
              <a:gd name="connsiteY45" fmla="*/ 2844800 h 4800283"/>
              <a:gd name="connsiteX46" fmla="*/ 3200636 w 4292836"/>
              <a:gd name="connsiteY46" fmla="*/ 2870200 h 4800283"/>
              <a:gd name="connsiteX47" fmla="*/ 3873736 w 4292836"/>
              <a:gd name="connsiteY47" fmla="*/ 2908300 h 4800283"/>
              <a:gd name="connsiteX48" fmla="*/ 3924536 w 4292836"/>
              <a:gd name="connsiteY48" fmla="*/ 2946400 h 4800283"/>
              <a:gd name="connsiteX49" fmla="*/ 3988036 w 4292836"/>
              <a:gd name="connsiteY49" fmla="*/ 2997200 h 4800283"/>
              <a:gd name="connsiteX50" fmla="*/ 3988036 w 4292836"/>
              <a:gd name="connsiteY50" fmla="*/ 3238500 h 4800283"/>
              <a:gd name="connsiteX51" fmla="*/ 3949936 w 4292836"/>
              <a:gd name="connsiteY51" fmla="*/ 3340100 h 4800283"/>
              <a:gd name="connsiteX52" fmla="*/ 3899136 w 4292836"/>
              <a:gd name="connsiteY52" fmla="*/ 3454400 h 4800283"/>
              <a:gd name="connsiteX53" fmla="*/ 3861036 w 4292836"/>
              <a:gd name="connsiteY53" fmla="*/ 3543300 h 4800283"/>
              <a:gd name="connsiteX54" fmla="*/ 3835636 w 4292836"/>
              <a:gd name="connsiteY54" fmla="*/ 3581400 h 4800283"/>
              <a:gd name="connsiteX55" fmla="*/ 3848336 w 4292836"/>
              <a:gd name="connsiteY55" fmla="*/ 3810000 h 4800283"/>
              <a:gd name="connsiteX56" fmla="*/ 3911836 w 4292836"/>
              <a:gd name="connsiteY56" fmla="*/ 3898900 h 4800283"/>
              <a:gd name="connsiteX57" fmla="*/ 3962636 w 4292836"/>
              <a:gd name="connsiteY57" fmla="*/ 3924300 h 4800283"/>
              <a:gd name="connsiteX58" fmla="*/ 4064236 w 4292836"/>
              <a:gd name="connsiteY58" fmla="*/ 3949700 h 4800283"/>
              <a:gd name="connsiteX59" fmla="*/ 4140436 w 4292836"/>
              <a:gd name="connsiteY59" fmla="*/ 3975100 h 4800283"/>
              <a:gd name="connsiteX60" fmla="*/ 4178536 w 4292836"/>
              <a:gd name="connsiteY60" fmla="*/ 3987800 h 4800283"/>
              <a:gd name="connsiteX61" fmla="*/ 4216636 w 4292836"/>
              <a:gd name="connsiteY61" fmla="*/ 4013200 h 4800283"/>
              <a:gd name="connsiteX62" fmla="*/ 4254736 w 4292836"/>
              <a:gd name="connsiteY62" fmla="*/ 4102100 h 4800283"/>
              <a:gd name="connsiteX63" fmla="*/ 4292836 w 4292836"/>
              <a:gd name="connsiteY63" fmla="*/ 4229100 h 4800283"/>
              <a:gd name="connsiteX64" fmla="*/ 4229336 w 4292836"/>
              <a:gd name="connsiteY64" fmla="*/ 4406900 h 4800283"/>
              <a:gd name="connsiteX65" fmla="*/ 4191236 w 4292836"/>
              <a:gd name="connsiteY65" fmla="*/ 4419600 h 4800283"/>
              <a:gd name="connsiteX66" fmla="*/ 4165836 w 4292836"/>
              <a:gd name="connsiteY66" fmla="*/ 4457700 h 4800283"/>
              <a:gd name="connsiteX67" fmla="*/ 4102336 w 4292836"/>
              <a:gd name="connsiteY67" fmla="*/ 4495800 h 4800283"/>
              <a:gd name="connsiteX68" fmla="*/ 4064236 w 4292836"/>
              <a:gd name="connsiteY68" fmla="*/ 4521200 h 4800283"/>
              <a:gd name="connsiteX69" fmla="*/ 4026136 w 4292836"/>
              <a:gd name="connsiteY69" fmla="*/ 4533900 h 4800283"/>
              <a:gd name="connsiteX70" fmla="*/ 3988036 w 4292836"/>
              <a:gd name="connsiteY70" fmla="*/ 4559300 h 4800283"/>
              <a:gd name="connsiteX71" fmla="*/ 3911836 w 4292836"/>
              <a:gd name="connsiteY71" fmla="*/ 4584700 h 4800283"/>
              <a:gd name="connsiteX72" fmla="*/ 3873736 w 4292836"/>
              <a:gd name="connsiteY72" fmla="*/ 4610100 h 4800283"/>
              <a:gd name="connsiteX73" fmla="*/ 3772136 w 4292836"/>
              <a:gd name="connsiteY73" fmla="*/ 4635500 h 4800283"/>
              <a:gd name="connsiteX74" fmla="*/ 3695936 w 4292836"/>
              <a:gd name="connsiteY74" fmla="*/ 4660900 h 4800283"/>
              <a:gd name="connsiteX75" fmla="*/ 3619736 w 4292836"/>
              <a:gd name="connsiteY75" fmla="*/ 4686300 h 4800283"/>
              <a:gd name="connsiteX76" fmla="*/ 3581636 w 4292836"/>
              <a:gd name="connsiteY76" fmla="*/ 4699000 h 4800283"/>
              <a:gd name="connsiteX77" fmla="*/ 3403836 w 4292836"/>
              <a:gd name="connsiteY77" fmla="*/ 4711700 h 4800283"/>
              <a:gd name="connsiteX78" fmla="*/ 990836 w 4292836"/>
              <a:gd name="connsiteY78" fmla="*/ 4711700 h 4800283"/>
              <a:gd name="connsiteX79" fmla="*/ 838436 w 4292836"/>
              <a:gd name="connsiteY79" fmla="*/ 4686300 h 4800283"/>
              <a:gd name="connsiteX80" fmla="*/ 444736 w 4292836"/>
              <a:gd name="connsiteY80" fmla="*/ 4673600 h 4800283"/>
              <a:gd name="connsiteX81" fmla="*/ 381236 w 4292836"/>
              <a:gd name="connsiteY81" fmla="*/ 4648200 h 4800283"/>
              <a:gd name="connsiteX82" fmla="*/ 317736 w 4292836"/>
              <a:gd name="connsiteY82" fmla="*/ 4559300 h 4800283"/>
              <a:gd name="connsiteX83" fmla="*/ 279636 w 4292836"/>
              <a:gd name="connsiteY83" fmla="*/ 4533900 h 4800283"/>
              <a:gd name="connsiteX84" fmla="*/ 266936 w 4292836"/>
              <a:gd name="connsiteY84" fmla="*/ 4483100 h 4800283"/>
              <a:gd name="connsiteX85" fmla="*/ 254236 w 4292836"/>
              <a:gd name="connsiteY85" fmla="*/ 4445000 h 4800283"/>
              <a:gd name="connsiteX86" fmla="*/ 292336 w 4292836"/>
              <a:gd name="connsiteY86" fmla="*/ 4191000 h 4800283"/>
              <a:gd name="connsiteX87" fmla="*/ 305036 w 4292836"/>
              <a:gd name="connsiteY87" fmla="*/ 4140200 h 4800283"/>
              <a:gd name="connsiteX88" fmla="*/ 330436 w 4292836"/>
              <a:gd name="connsiteY88" fmla="*/ 4102100 h 4800283"/>
              <a:gd name="connsiteX89" fmla="*/ 343136 w 4292836"/>
              <a:gd name="connsiteY89" fmla="*/ 4064000 h 4800283"/>
              <a:gd name="connsiteX90" fmla="*/ 406636 w 4292836"/>
              <a:gd name="connsiteY90" fmla="*/ 3987800 h 4800283"/>
              <a:gd name="connsiteX91" fmla="*/ 432036 w 4292836"/>
              <a:gd name="connsiteY91" fmla="*/ 3911600 h 4800283"/>
              <a:gd name="connsiteX92" fmla="*/ 457436 w 4292836"/>
              <a:gd name="connsiteY92" fmla="*/ 3860800 h 4800283"/>
              <a:gd name="connsiteX93" fmla="*/ 470136 w 4292836"/>
              <a:gd name="connsiteY93" fmla="*/ 3810000 h 4800283"/>
              <a:gd name="connsiteX94" fmla="*/ 482836 w 4292836"/>
              <a:gd name="connsiteY94" fmla="*/ 3771900 h 4800283"/>
              <a:gd name="connsiteX95" fmla="*/ 508236 w 4292836"/>
              <a:gd name="connsiteY95" fmla="*/ 3708400 h 4800283"/>
              <a:gd name="connsiteX96" fmla="*/ 533636 w 4292836"/>
              <a:gd name="connsiteY96" fmla="*/ 3606800 h 4800283"/>
              <a:gd name="connsiteX97" fmla="*/ 546336 w 4292836"/>
              <a:gd name="connsiteY97" fmla="*/ 3530600 h 4800283"/>
              <a:gd name="connsiteX98" fmla="*/ 571736 w 4292836"/>
              <a:gd name="connsiteY98" fmla="*/ 3479800 h 4800283"/>
              <a:gd name="connsiteX99" fmla="*/ 584436 w 4292836"/>
              <a:gd name="connsiteY99" fmla="*/ 3441700 h 4800283"/>
              <a:gd name="connsiteX100" fmla="*/ 571736 w 4292836"/>
              <a:gd name="connsiteY100" fmla="*/ 2032000 h 4800283"/>
              <a:gd name="connsiteX101" fmla="*/ 533636 w 4292836"/>
              <a:gd name="connsiteY101" fmla="*/ 1930400 h 4800283"/>
              <a:gd name="connsiteX102" fmla="*/ 520936 w 4292836"/>
              <a:gd name="connsiteY102" fmla="*/ 1892300 h 4800283"/>
              <a:gd name="connsiteX103" fmla="*/ 508236 w 4292836"/>
              <a:gd name="connsiteY103" fmla="*/ 1841500 h 4800283"/>
              <a:gd name="connsiteX104" fmla="*/ 482836 w 4292836"/>
              <a:gd name="connsiteY104" fmla="*/ 1803400 h 4800283"/>
              <a:gd name="connsiteX105" fmla="*/ 432036 w 4292836"/>
              <a:gd name="connsiteY105" fmla="*/ 1625600 h 4800283"/>
              <a:gd name="connsiteX106" fmla="*/ 381236 w 4292836"/>
              <a:gd name="connsiteY106" fmla="*/ 1549400 h 4800283"/>
              <a:gd name="connsiteX107" fmla="*/ 343136 w 4292836"/>
              <a:gd name="connsiteY107" fmla="*/ 1473200 h 4800283"/>
              <a:gd name="connsiteX108" fmla="*/ 330436 w 4292836"/>
              <a:gd name="connsiteY108" fmla="*/ 1435100 h 4800283"/>
              <a:gd name="connsiteX109" fmla="*/ 305036 w 4292836"/>
              <a:gd name="connsiteY109" fmla="*/ 1397000 h 4800283"/>
              <a:gd name="connsiteX110" fmla="*/ 279636 w 4292836"/>
              <a:gd name="connsiteY110" fmla="*/ 1346200 h 4800283"/>
              <a:gd name="connsiteX111" fmla="*/ 190736 w 4292836"/>
              <a:gd name="connsiteY111" fmla="*/ 1219200 h 4800283"/>
              <a:gd name="connsiteX112" fmla="*/ 165336 w 4292836"/>
              <a:gd name="connsiteY112" fmla="*/ 1117600 h 4800283"/>
              <a:gd name="connsiteX113" fmla="*/ 127236 w 4292836"/>
              <a:gd name="connsiteY113" fmla="*/ 1003300 h 4800283"/>
              <a:gd name="connsiteX114" fmla="*/ 114536 w 4292836"/>
              <a:gd name="connsiteY114" fmla="*/ 965200 h 4800283"/>
              <a:gd name="connsiteX115" fmla="*/ 89136 w 4292836"/>
              <a:gd name="connsiteY115" fmla="*/ 863600 h 4800283"/>
              <a:gd name="connsiteX116" fmla="*/ 76436 w 4292836"/>
              <a:gd name="connsiteY116" fmla="*/ 825500 h 4800283"/>
              <a:gd name="connsiteX117" fmla="*/ 25636 w 4292836"/>
              <a:gd name="connsiteY117" fmla="*/ 635000 h 4800283"/>
              <a:gd name="connsiteX118" fmla="*/ 12936 w 4292836"/>
              <a:gd name="connsiteY118" fmla="*/ 254000 h 4800283"/>
              <a:gd name="connsiteX119" fmla="*/ 38336 w 4292836"/>
              <a:gd name="connsiteY119" fmla="*/ 177800 h 4800283"/>
              <a:gd name="connsiteX120" fmla="*/ 63736 w 4292836"/>
              <a:gd name="connsiteY120" fmla="*/ 139700 h 4800283"/>
              <a:gd name="connsiteX121" fmla="*/ 114536 w 4292836"/>
              <a:gd name="connsiteY121" fmla="*/ 50800 h 4800283"/>
              <a:gd name="connsiteX122" fmla="*/ 190736 w 4292836"/>
              <a:gd name="connsiteY122" fmla="*/ 0 h 4800283"/>
              <a:gd name="connsiteX123" fmla="*/ 597136 w 4292836"/>
              <a:gd name="connsiteY123" fmla="*/ 12700 h 4800283"/>
              <a:gd name="connsiteX124" fmla="*/ 609836 w 4292836"/>
              <a:gd name="connsiteY124" fmla="*/ 50800 h 48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292836" h="4800283">
                <a:moveTo>
                  <a:pt x="559036" y="50800"/>
                </a:moveTo>
                <a:cubicBezTo>
                  <a:pt x="567503" y="71967"/>
                  <a:pt x="578438" y="92306"/>
                  <a:pt x="584436" y="114300"/>
                </a:cubicBezTo>
                <a:cubicBezTo>
                  <a:pt x="596143" y="157224"/>
                  <a:pt x="590654" y="190235"/>
                  <a:pt x="609836" y="228600"/>
                </a:cubicBezTo>
                <a:cubicBezTo>
                  <a:pt x="616662" y="242252"/>
                  <a:pt x="628410" y="253048"/>
                  <a:pt x="635236" y="266700"/>
                </a:cubicBezTo>
                <a:cubicBezTo>
                  <a:pt x="641223" y="278674"/>
                  <a:pt x="635962" y="298813"/>
                  <a:pt x="647936" y="304800"/>
                </a:cubicBezTo>
                <a:cubicBezTo>
                  <a:pt x="674710" y="318187"/>
                  <a:pt x="707385" y="312145"/>
                  <a:pt x="736836" y="317500"/>
                </a:cubicBezTo>
                <a:cubicBezTo>
                  <a:pt x="893027" y="345898"/>
                  <a:pt x="639417" y="313260"/>
                  <a:pt x="876536" y="342900"/>
                </a:cubicBezTo>
                <a:cubicBezTo>
                  <a:pt x="930913" y="349697"/>
                  <a:pt x="1082435" y="365628"/>
                  <a:pt x="1130536" y="368300"/>
                </a:cubicBezTo>
                <a:cubicBezTo>
                  <a:pt x="1236291" y="374175"/>
                  <a:pt x="1342203" y="376767"/>
                  <a:pt x="1448036" y="381000"/>
                </a:cubicBezTo>
                <a:cubicBezTo>
                  <a:pt x="1548665" y="414543"/>
                  <a:pt x="1497826" y="401998"/>
                  <a:pt x="1600436" y="419100"/>
                </a:cubicBezTo>
                <a:cubicBezTo>
                  <a:pt x="1613136" y="427567"/>
                  <a:pt x="1624447" y="438629"/>
                  <a:pt x="1638536" y="444500"/>
                </a:cubicBezTo>
                <a:cubicBezTo>
                  <a:pt x="1703965" y="471762"/>
                  <a:pt x="1742311" y="479969"/>
                  <a:pt x="1803636" y="495300"/>
                </a:cubicBezTo>
                <a:cubicBezTo>
                  <a:pt x="1842830" y="521429"/>
                  <a:pt x="1847241" y="520772"/>
                  <a:pt x="1879836" y="558800"/>
                </a:cubicBezTo>
                <a:cubicBezTo>
                  <a:pt x="1893611" y="574871"/>
                  <a:pt x="1902116" y="595538"/>
                  <a:pt x="1917936" y="609600"/>
                </a:cubicBezTo>
                <a:cubicBezTo>
                  <a:pt x="1940752" y="629881"/>
                  <a:pt x="1975820" y="635978"/>
                  <a:pt x="1994136" y="660400"/>
                </a:cubicBezTo>
                <a:cubicBezTo>
                  <a:pt x="2041394" y="723411"/>
                  <a:pt x="2014624" y="699459"/>
                  <a:pt x="2070336" y="736600"/>
                </a:cubicBezTo>
                <a:cubicBezTo>
                  <a:pt x="2133399" y="831195"/>
                  <a:pt x="2052348" y="715014"/>
                  <a:pt x="2133836" y="812800"/>
                </a:cubicBezTo>
                <a:cubicBezTo>
                  <a:pt x="2143607" y="824526"/>
                  <a:pt x="2148443" y="840107"/>
                  <a:pt x="2159236" y="850900"/>
                </a:cubicBezTo>
                <a:cubicBezTo>
                  <a:pt x="2170029" y="861693"/>
                  <a:pt x="2186543" y="865507"/>
                  <a:pt x="2197336" y="876300"/>
                </a:cubicBezTo>
                <a:cubicBezTo>
                  <a:pt x="2212303" y="891267"/>
                  <a:pt x="2222736" y="910167"/>
                  <a:pt x="2235436" y="927100"/>
                </a:cubicBezTo>
                <a:cubicBezTo>
                  <a:pt x="2244326" y="953769"/>
                  <a:pt x="2271089" y="1039030"/>
                  <a:pt x="2286236" y="1066800"/>
                </a:cubicBezTo>
                <a:cubicBezTo>
                  <a:pt x="2300854" y="1093600"/>
                  <a:pt x="2323384" y="1115696"/>
                  <a:pt x="2337036" y="1143000"/>
                </a:cubicBezTo>
                <a:cubicBezTo>
                  <a:pt x="2345503" y="1159933"/>
                  <a:pt x="2351432" y="1178394"/>
                  <a:pt x="2362436" y="1193800"/>
                </a:cubicBezTo>
                <a:cubicBezTo>
                  <a:pt x="2409248" y="1259337"/>
                  <a:pt x="2392342" y="1202811"/>
                  <a:pt x="2425936" y="1270000"/>
                </a:cubicBezTo>
                <a:cubicBezTo>
                  <a:pt x="2453574" y="1325275"/>
                  <a:pt x="2419991" y="1297237"/>
                  <a:pt x="2464036" y="1358900"/>
                </a:cubicBezTo>
                <a:cubicBezTo>
                  <a:pt x="2474475" y="1373515"/>
                  <a:pt x="2489436" y="1384300"/>
                  <a:pt x="2502136" y="1397000"/>
                </a:cubicBezTo>
                <a:cubicBezTo>
                  <a:pt x="2506205" y="1413276"/>
                  <a:pt x="2518426" y="1467680"/>
                  <a:pt x="2527536" y="1485900"/>
                </a:cubicBezTo>
                <a:cubicBezTo>
                  <a:pt x="2534362" y="1499552"/>
                  <a:pt x="2546110" y="1510348"/>
                  <a:pt x="2552936" y="1524000"/>
                </a:cubicBezTo>
                <a:cubicBezTo>
                  <a:pt x="2558923" y="1535974"/>
                  <a:pt x="2561958" y="1549228"/>
                  <a:pt x="2565636" y="1562100"/>
                </a:cubicBezTo>
                <a:cubicBezTo>
                  <a:pt x="2570431" y="1578883"/>
                  <a:pt x="2570530" y="1597288"/>
                  <a:pt x="2578336" y="1612900"/>
                </a:cubicBezTo>
                <a:cubicBezTo>
                  <a:pt x="2587802" y="1631832"/>
                  <a:pt x="2603736" y="1646767"/>
                  <a:pt x="2616436" y="1663700"/>
                </a:cubicBezTo>
                <a:cubicBezTo>
                  <a:pt x="2620669" y="1684867"/>
                  <a:pt x="2621387" y="1707053"/>
                  <a:pt x="2629136" y="1727200"/>
                </a:cubicBezTo>
                <a:cubicBezTo>
                  <a:pt x="2642728" y="1762540"/>
                  <a:pt x="2670753" y="1792066"/>
                  <a:pt x="2679936" y="1828800"/>
                </a:cubicBezTo>
                <a:cubicBezTo>
                  <a:pt x="2684169" y="1845733"/>
                  <a:pt x="2685760" y="1863557"/>
                  <a:pt x="2692636" y="1879600"/>
                </a:cubicBezTo>
                <a:cubicBezTo>
                  <a:pt x="2698649" y="1893629"/>
                  <a:pt x="2712165" y="1903611"/>
                  <a:pt x="2718036" y="1917700"/>
                </a:cubicBezTo>
                <a:cubicBezTo>
                  <a:pt x="2733483" y="1954772"/>
                  <a:pt x="2746396" y="1993038"/>
                  <a:pt x="2756136" y="2032000"/>
                </a:cubicBezTo>
                <a:cubicBezTo>
                  <a:pt x="2760369" y="2048933"/>
                  <a:pt x="2764911" y="2065793"/>
                  <a:pt x="2768836" y="2082800"/>
                </a:cubicBezTo>
                <a:cubicBezTo>
                  <a:pt x="2777612" y="2120830"/>
                  <a:pt x="2784770" y="2159236"/>
                  <a:pt x="2794236" y="2197100"/>
                </a:cubicBezTo>
                <a:cubicBezTo>
                  <a:pt x="2797483" y="2210087"/>
                  <a:pt x="2803926" y="2222156"/>
                  <a:pt x="2806936" y="2235200"/>
                </a:cubicBezTo>
                <a:cubicBezTo>
                  <a:pt x="2822035" y="2300627"/>
                  <a:pt x="2835731" y="2397785"/>
                  <a:pt x="2857736" y="2463800"/>
                </a:cubicBezTo>
                <a:cubicBezTo>
                  <a:pt x="2866203" y="2489200"/>
                  <a:pt x="2871162" y="2516053"/>
                  <a:pt x="2883136" y="2540000"/>
                </a:cubicBezTo>
                <a:cubicBezTo>
                  <a:pt x="2891603" y="2556933"/>
                  <a:pt x="2901889" y="2573073"/>
                  <a:pt x="2908536" y="2590800"/>
                </a:cubicBezTo>
                <a:cubicBezTo>
                  <a:pt x="2914665" y="2607143"/>
                  <a:pt x="2915107" y="2625257"/>
                  <a:pt x="2921236" y="2641600"/>
                </a:cubicBezTo>
                <a:cubicBezTo>
                  <a:pt x="2928695" y="2661490"/>
                  <a:pt x="2956102" y="2712575"/>
                  <a:pt x="2972036" y="2730500"/>
                </a:cubicBezTo>
                <a:cubicBezTo>
                  <a:pt x="2995901" y="2757348"/>
                  <a:pt x="3014884" y="2793359"/>
                  <a:pt x="3048236" y="2806700"/>
                </a:cubicBezTo>
                <a:cubicBezTo>
                  <a:pt x="3127942" y="2838582"/>
                  <a:pt x="3089619" y="2826571"/>
                  <a:pt x="3162536" y="2844800"/>
                </a:cubicBezTo>
                <a:cubicBezTo>
                  <a:pt x="3175236" y="2853267"/>
                  <a:pt x="3186688" y="2864001"/>
                  <a:pt x="3200636" y="2870200"/>
                </a:cubicBezTo>
                <a:cubicBezTo>
                  <a:pt x="3396054" y="2957053"/>
                  <a:pt x="3767264" y="2906035"/>
                  <a:pt x="3873736" y="2908300"/>
                </a:cubicBezTo>
                <a:cubicBezTo>
                  <a:pt x="3890669" y="2921000"/>
                  <a:pt x="3909569" y="2931433"/>
                  <a:pt x="3924536" y="2946400"/>
                </a:cubicBezTo>
                <a:cubicBezTo>
                  <a:pt x="3981981" y="3003845"/>
                  <a:pt x="3913863" y="2972476"/>
                  <a:pt x="3988036" y="2997200"/>
                </a:cubicBezTo>
                <a:cubicBezTo>
                  <a:pt x="4019230" y="3090783"/>
                  <a:pt x="4016610" y="3067056"/>
                  <a:pt x="3988036" y="3238500"/>
                </a:cubicBezTo>
                <a:cubicBezTo>
                  <a:pt x="3982090" y="3274177"/>
                  <a:pt x="3962101" y="3306038"/>
                  <a:pt x="3949936" y="3340100"/>
                </a:cubicBezTo>
                <a:cubicBezTo>
                  <a:pt x="3897141" y="3487926"/>
                  <a:pt x="3952253" y="3361444"/>
                  <a:pt x="3899136" y="3454400"/>
                </a:cubicBezTo>
                <a:cubicBezTo>
                  <a:pt x="3793427" y="3639390"/>
                  <a:pt x="3932276" y="3400819"/>
                  <a:pt x="3861036" y="3543300"/>
                </a:cubicBezTo>
                <a:cubicBezTo>
                  <a:pt x="3854210" y="3556952"/>
                  <a:pt x="3844103" y="3568700"/>
                  <a:pt x="3835636" y="3581400"/>
                </a:cubicBezTo>
                <a:cubicBezTo>
                  <a:pt x="3839869" y="3657600"/>
                  <a:pt x="3841100" y="3734026"/>
                  <a:pt x="3848336" y="3810000"/>
                </a:cubicBezTo>
                <a:cubicBezTo>
                  <a:pt x="3852151" y="3850052"/>
                  <a:pt x="3881012" y="3875782"/>
                  <a:pt x="3911836" y="3898900"/>
                </a:cubicBezTo>
                <a:cubicBezTo>
                  <a:pt x="3926982" y="3910259"/>
                  <a:pt x="3945235" y="3916842"/>
                  <a:pt x="3962636" y="3924300"/>
                </a:cubicBezTo>
                <a:cubicBezTo>
                  <a:pt x="4007593" y="3943567"/>
                  <a:pt x="4009572" y="3934792"/>
                  <a:pt x="4064236" y="3949700"/>
                </a:cubicBezTo>
                <a:cubicBezTo>
                  <a:pt x="4090067" y="3956745"/>
                  <a:pt x="4115036" y="3966633"/>
                  <a:pt x="4140436" y="3975100"/>
                </a:cubicBezTo>
                <a:cubicBezTo>
                  <a:pt x="4153136" y="3979333"/>
                  <a:pt x="4167397" y="3980374"/>
                  <a:pt x="4178536" y="3987800"/>
                </a:cubicBezTo>
                <a:lnTo>
                  <a:pt x="4216636" y="4013200"/>
                </a:lnTo>
                <a:cubicBezTo>
                  <a:pt x="4256934" y="4073647"/>
                  <a:pt x="4232370" y="4027546"/>
                  <a:pt x="4254736" y="4102100"/>
                </a:cubicBezTo>
                <a:cubicBezTo>
                  <a:pt x="4301115" y="4256698"/>
                  <a:pt x="4263564" y="4112011"/>
                  <a:pt x="4292836" y="4229100"/>
                </a:cubicBezTo>
                <a:cubicBezTo>
                  <a:pt x="4288213" y="4266080"/>
                  <a:pt x="4288457" y="4387193"/>
                  <a:pt x="4229336" y="4406900"/>
                </a:cubicBezTo>
                <a:lnTo>
                  <a:pt x="4191236" y="4419600"/>
                </a:lnTo>
                <a:cubicBezTo>
                  <a:pt x="4182769" y="4432300"/>
                  <a:pt x="4177425" y="4447767"/>
                  <a:pt x="4165836" y="4457700"/>
                </a:cubicBezTo>
                <a:cubicBezTo>
                  <a:pt x="4147094" y="4473764"/>
                  <a:pt x="4123268" y="4482717"/>
                  <a:pt x="4102336" y="4495800"/>
                </a:cubicBezTo>
                <a:cubicBezTo>
                  <a:pt x="4089393" y="4503890"/>
                  <a:pt x="4077888" y="4514374"/>
                  <a:pt x="4064236" y="4521200"/>
                </a:cubicBezTo>
                <a:cubicBezTo>
                  <a:pt x="4052262" y="4527187"/>
                  <a:pt x="4038110" y="4527913"/>
                  <a:pt x="4026136" y="4533900"/>
                </a:cubicBezTo>
                <a:cubicBezTo>
                  <a:pt x="4012484" y="4540726"/>
                  <a:pt x="4001984" y="4553101"/>
                  <a:pt x="3988036" y="4559300"/>
                </a:cubicBezTo>
                <a:cubicBezTo>
                  <a:pt x="3963570" y="4570174"/>
                  <a:pt x="3934113" y="4569848"/>
                  <a:pt x="3911836" y="4584700"/>
                </a:cubicBezTo>
                <a:cubicBezTo>
                  <a:pt x="3899136" y="4593167"/>
                  <a:pt x="3888081" y="4604884"/>
                  <a:pt x="3873736" y="4610100"/>
                </a:cubicBezTo>
                <a:cubicBezTo>
                  <a:pt x="3840929" y="4622030"/>
                  <a:pt x="3805254" y="4624461"/>
                  <a:pt x="3772136" y="4635500"/>
                </a:cubicBezTo>
                <a:lnTo>
                  <a:pt x="3695936" y="4660900"/>
                </a:lnTo>
                <a:lnTo>
                  <a:pt x="3619736" y="4686300"/>
                </a:lnTo>
                <a:cubicBezTo>
                  <a:pt x="3607036" y="4690533"/>
                  <a:pt x="3594989" y="4698046"/>
                  <a:pt x="3581636" y="4699000"/>
                </a:cubicBezTo>
                <a:lnTo>
                  <a:pt x="3403836" y="4711700"/>
                </a:lnTo>
                <a:cubicBezTo>
                  <a:pt x="2623518" y="4906779"/>
                  <a:pt x="1795126" y="4720035"/>
                  <a:pt x="990836" y="4711700"/>
                </a:cubicBezTo>
                <a:cubicBezTo>
                  <a:pt x="792297" y="4709643"/>
                  <a:pt x="994942" y="4694995"/>
                  <a:pt x="838436" y="4686300"/>
                </a:cubicBezTo>
                <a:cubicBezTo>
                  <a:pt x="707337" y="4679017"/>
                  <a:pt x="575969" y="4677833"/>
                  <a:pt x="444736" y="4673600"/>
                </a:cubicBezTo>
                <a:cubicBezTo>
                  <a:pt x="423569" y="4665133"/>
                  <a:pt x="400204" y="4660846"/>
                  <a:pt x="381236" y="4648200"/>
                </a:cubicBezTo>
                <a:cubicBezTo>
                  <a:pt x="246612" y="4558451"/>
                  <a:pt x="379576" y="4636600"/>
                  <a:pt x="317736" y="4559300"/>
                </a:cubicBezTo>
                <a:cubicBezTo>
                  <a:pt x="308201" y="4547381"/>
                  <a:pt x="292336" y="4542367"/>
                  <a:pt x="279636" y="4533900"/>
                </a:cubicBezTo>
                <a:cubicBezTo>
                  <a:pt x="275403" y="4516967"/>
                  <a:pt x="271731" y="4499883"/>
                  <a:pt x="266936" y="4483100"/>
                </a:cubicBezTo>
                <a:cubicBezTo>
                  <a:pt x="263258" y="4470228"/>
                  <a:pt x="254236" y="4458387"/>
                  <a:pt x="254236" y="4445000"/>
                </a:cubicBezTo>
                <a:cubicBezTo>
                  <a:pt x="254236" y="4200857"/>
                  <a:pt x="254729" y="4341429"/>
                  <a:pt x="292336" y="4191000"/>
                </a:cubicBezTo>
                <a:cubicBezTo>
                  <a:pt x="296569" y="4174067"/>
                  <a:pt x="298160" y="4156243"/>
                  <a:pt x="305036" y="4140200"/>
                </a:cubicBezTo>
                <a:cubicBezTo>
                  <a:pt x="311049" y="4126171"/>
                  <a:pt x="323610" y="4115752"/>
                  <a:pt x="330436" y="4102100"/>
                </a:cubicBezTo>
                <a:cubicBezTo>
                  <a:pt x="336423" y="4090126"/>
                  <a:pt x="335710" y="4075139"/>
                  <a:pt x="343136" y="4064000"/>
                </a:cubicBezTo>
                <a:cubicBezTo>
                  <a:pt x="383013" y="4004184"/>
                  <a:pt x="378935" y="4050126"/>
                  <a:pt x="406636" y="3987800"/>
                </a:cubicBezTo>
                <a:cubicBezTo>
                  <a:pt x="417510" y="3963334"/>
                  <a:pt x="420062" y="3935547"/>
                  <a:pt x="432036" y="3911600"/>
                </a:cubicBezTo>
                <a:cubicBezTo>
                  <a:pt x="440503" y="3894667"/>
                  <a:pt x="450789" y="3878527"/>
                  <a:pt x="457436" y="3860800"/>
                </a:cubicBezTo>
                <a:cubicBezTo>
                  <a:pt x="463565" y="3844457"/>
                  <a:pt x="465341" y="3826783"/>
                  <a:pt x="470136" y="3810000"/>
                </a:cubicBezTo>
                <a:cubicBezTo>
                  <a:pt x="473814" y="3797128"/>
                  <a:pt x="478136" y="3784435"/>
                  <a:pt x="482836" y="3771900"/>
                </a:cubicBezTo>
                <a:cubicBezTo>
                  <a:pt x="490841" y="3750554"/>
                  <a:pt x="501532" y="3730189"/>
                  <a:pt x="508236" y="3708400"/>
                </a:cubicBezTo>
                <a:cubicBezTo>
                  <a:pt x="518502" y="3675035"/>
                  <a:pt x="527897" y="3641234"/>
                  <a:pt x="533636" y="3606800"/>
                </a:cubicBezTo>
                <a:cubicBezTo>
                  <a:pt x="537869" y="3581400"/>
                  <a:pt x="538937" y="3555264"/>
                  <a:pt x="546336" y="3530600"/>
                </a:cubicBezTo>
                <a:cubicBezTo>
                  <a:pt x="551776" y="3512466"/>
                  <a:pt x="564278" y="3497201"/>
                  <a:pt x="571736" y="3479800"/>
                </a:cubicBezTo>
                <a:cubicBezTo>
                  <a:pt x="577009" y="3467495"/>
                  <a:pt x="580203" y="3454400"/>
                  <a:pt x="584436" y="3441700"/>
                </a:cubicBezTo>
                <a:cubicBezTo>
                  <a:pt x="580203" y="2971800"/>
                  <a:pt x="579907" y="2501848"/>
                  <a:pt x="571736" y="2032000"/>
                </a:cubicBezTo>
                <a:cubicBezTo>
                  <a:pt x="571029" y="1991325"/>
                  <a:pt x="548854" y="1965908"/>
                  <a:pt x="533636" y="1930400"/>
                </a:cubicBezTo>
                <a:cubicBezTo>
                  <a:pt x="528363" y="1918095"/>
                  <a:pt x="524614" y="1905172"/>
                  <a:pt x="520936" y="1892300"/>
                </a:cubicBezTo>
                <a:cubicBezTo>
                  <a:pt x="516141" y="1875517"/>
                  <a:pt x="515112" y="1857543"/>
                  <a:pt x="508236" y="1841500"/>
                </a:cubicBezTo>
                <a:cubicBezTo>
                  <a:pt x="502223" y="1827471"/>
                  <a:pt x="491303" y="1816100"/>
                  <a:pt x="482836" y="1803400"/>
                </a:cubicBezTo>
                <a:cubicBezTo>
                  <a:pt x="479449" y="1789852"/>
                  <a:pt x="446612" y="1647464"/>
                  <a:pt x="432036" y="1625600"/>
                </a:cubicBezTo>
                <a:cubicBezTo>
                  <a:pt x="415103" y="1600200"/>
                  <a:pt x="390889" y="1578360"/>
                  <a:pt x="381236" y="1549400"/>
                </a:cubicBezTo>
                <a:cubicBezTo>
                  <a:pt x="349314" y="1453635"/>
                  <a:pt x="392375" y="1571677"/>
                  <a:pt x="343136" y="1473200"/>
                </a:cubicBezTo>
                <a:cubicBezTo>
                  <a:pt x="337149" y="1461226"/>
                  <a:pt x="336423" y="1447074"/>
                  <a:pt x="330436" y="1435100"/>
                </a:cubicBezTo>
                <a:cubicBezTo>
                  <a:pt x="323610" y="1421448"/>
                  <a:pt x="312609" y="1410252"/>
                  <a:pt x="305036" y="1397000"/>
                </a:cubicBezTo>
                <a:cubicBezTo>
                  <a:pt x="295643" y="1380562"/>
                  <a:pt x="289376" y="1362434"/>
                  <a:pt x="279636" y="1346200"/>
                </a:cubicBezTo>
                <a:cubicBezTo>
                  <a:pt x="248365" y="1294082"/>
                  <a:pt x="225470" y="1265512"/>
                  <a:pt x="190736" y="1219200"/>
                </a:cubicBezTo>
                <a:cubicBezTo>
                  <a:pt x="182269" y="1185333"/>
                  <a:pt x="176375" y="1150718"/>
                  <a:pt x="165336" y="1117600"/>
                </a:cubicBezTo>
                <a:lnTo>
                  <a:pt x="127236" y="1003300"/>
                </a:lnTo>
                <a:cubicBezTo>
                  <a:pt x="123003" y="990600"/>
                  <a:pt x="117783" y="978187"/>
                  <a:pt x="114536" y="965200"/>
                </a:cubicBezTo>
                <a:cubicBezTo>
                  <a:pt x="106069" y="931333"/>
                  <a:pt x="100175" y="896718"/>
                  <a:pt x="89136" y="863600"/>
                </a:cubicBezTo>
                <a:cubicBezTo>
                  <a:pt x="84903" y="850900"/>
                  <a:pt x="79885" y="838435"/>
                  <a:pt x="76436" y="825500"/>
                </a:cubicBezTo>
                <a:cubicBezTo>
                  <a:pt x="21307" y="618766"/>
                  <a:pt x="58418" y="733347"/>
                  <a:pt x="25636" y="635000"/>
                </a:cubicBezTo>
                <a:cubicBezTo>
                  <a:pt x="6077" y="458973"/>
                  <a:pt x="-13758" y="414163"/>
                  <a:pt x="12936" y="254000"/>
                </a:cubicBezTo>
                <a:cubicBezTo>
                  <a:pt x="17338" y="227590"/>
                  <a:pt x="23484" y="200077"/>
                  <a:pt x="38336" y="177800"/>
                </a:cubicBezTo>
                <a:cubicBezTo>
                  <a:pt x="46803" y="165100"/>
                  <a:pt x="56910" y="153352"/>
                  <a:pt x="63736" y="139700"/>
                </a:cubicBezTo>
                <a:cubicBezTo>
                  <a:pt x="88913" y="89346"/>
                  <a:pt x="59259" y="99935"/>
                  <a:pt x="114536" y="50800"/>
                </a:cubicBezTo>
                <a:cubicBezTo>
                  <a:pt x="137352" y="30519"/>
                  <a:pt x="190736" y="0"/>
                  <a:pt x="190736" y="0"/>
                </a:cubicBezTo>
                <a:cubicBezTo>
                  <a:pt x="326203" y="4233"/>
                  <a:pt x="462588" y="-3609"/>
                  <a:pt x="597136" y="12700"/>
                </a:cubicBezTo>
                <a:cubicBezTo>
                  <a:pt x="610426" y="14311"/>
                  <a:pt x="609836" y="50800"/>
                  <a:pt x="609836" y="5080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i="1" dirty="0"/>
              <a:t>Figure 3: Display of intermediate results (S-127 conform </a:t>
            </a:r>
            <a:r>
              <a:rPr lang="en-GB" i="1" dirty="0" err="1"/>
              <a:t>gml</a:t>
            </a:r>
            <a:r>
              <a:rPr lang="en-GB" i="1" dirty="0"/>
              <a:t>)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44761086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6638925" cy="461665"/>
          </a:xfrm>
        </p:spPr>
        <p:txBody>
          <a:bodyPr/>
          <a:lstStyle/>
          <a:p>
            <a:r>
              <a:rPr lang="de-DE" b="1" dirty="0"/>
              <a:t>Analysis „</a:t>
            </a:r>
            <a:r>
              <a:rPr lang="de-DE" b="1" dirty="0" err="1"/>
              <a:t>Transforming</a:t>
            </a:r>
            <a:r>
              <a:rPr lang="de-DE" b="1" dirty="0"/>
              <a:t> </a:t>
            </a:r>
            <a:r>
              <a:rPr lang="de-DE" b="1" dirty="0" err="1"/>
              <a:t>process</a:t>
            </a:r>
            <a:r>
              <a:rPr lang="de-DE" b="1" dirty="0"/>
              <a:t>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CB042-9966-40E6-924F-CF281719AD4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85800" y="1981200"/>
            <a:ext cx="6638925" cy="701731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1640632" y="3068960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685800" y="1628800"/>
            <a:ext cx="8515672" cy="3888432"/>
            <a:chOff x="0" y="0"/>
            <a:chExt cx="5819775" cy="2790190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08960" y="0"/>
              <a:ext cx="2710815" cy="2781300"/>
            </a:xfrm>
            <a:prstGeom prst="rect">
              <a:avLst/>
            </a:prstGeom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072130" cy="279019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26" name="Freihandform 25"/>
          <p:cNvSpPr/>
          <p:nvPr/>
        </p:nvSpPr>
        <p:spPr bwMode="auto">
          <a:xfrm>
            <a:off x="493713" y="5669221"/>
            <a:ext cx="6980237" cy="307777"/>
          </a:xfrm>
          <a:custGeom>
            <a:avLst/>
            <a:gdLst>
              <a:gd name="connsiteX0" fmla="*/ 559036 w 4292836"/>
              <a:gd name="connsiteY0" fmla="*/ 50800 h 4800283"/>
              <a:gd name="connsiteX1" fmla="*/ 584436 w 4292836"/>
              <a:gd name="connsiteY1" fmla="*/ 114300 h 4800283"/>
              <a:gd name="connsiteX2" fmla="*/ 609836 w 4292836"/>
              <a:gd name="connsiteY2" fmla="*/ 228600 h 4800283"/>
              <a:gd name="connsiteX3" fmla="*/ 635236 w 4292836"/>
              <a:gd name="connsiteY3" fmla="*/ 266700 h 4800283"/>
              <a:gd name="connsiteX4" fmla="*/ 647936 w 4292836"/>
              <a:gd name="connsiteY4" fmla="*/ 304800 h 4800283"/>
              <a:gd name="connsiteX5" fmla="*/ 736836 w 4292836"/>
              <a:gd name="connsiteY5" fmla="*/ 317500 h 4800283"/>
              <a:gd name="connsiteX6" fmla="*/ 876536 w 4292836"/>
              <a:gd name="connsiteY6" fmla="*/ 342900 h 4800283"/>
              <a:gd name="connsiteX7" fmla="*/ 1130536 w 4292836"/>
              <a:gd name="connsiteY7" fmla="*/ 368300 h 4800283"/>
              <a:gd name="connsiteX8" fmla="*/ 1448036 w 4292836"/>
              <a:gd name="connsiteY8" fmla="*/ 381000 h 4800283"/>
              <a:gd name="connsiteX9" fmla="*/ 1600436 w 4292836"/>
              <a:gd name="connsiteY9" fmla="*/ 419100 h 4800283"/>
              <a:gd name="connsiteX10" fmla="*/ 1638536 w 4292836"/>
              <a:gd name="connsiteY10" fmla="*/ 444500 h 4800283"/>
              <a:gd name="connsiteX11" fmla="*/ 1803636 w 4292836"/>
              <a:gd name="connsiteY11" fmla="*/ 495300 h 4800283"/>
              <a:gd name="connsiteX12" fmla="*/ 1879836 w 4292836"/>
              <a:gd name="connsiteY12" fmla="*/ 558800 h 4800283"/>
              <a:gd name="connsiteX13" fmla="*/ 1917936 w 4292836"/>
              <a:gd name="connsiteY13" fmla="*/ 609600 h 4800283"/>
              <a:gd name="connsiteX14" fmla="*/ 1994136 w 4292836"/>
              <a:gd name="connsiteY14" fmla="*/ 660400 h 4800283"/>
              <a:gd name="connsiteX15" fmla="*/ 2070336 w 4292836"/>
              <a:gd name="connsiteY15" fmla="*/ 736600 h 4800283"/>
              <a:gd name="connsiteX16" fmla="*/ 2133836 w 4292836"/>
              <a:gd name="connsiteY16" fmla="*/ 812800 h 4800283"/>
              <a:gd name="connsiteX17" fmla="*/ 2159236 w 4292836"/>
              <a:gd name="connsiteY17" fmla="*/ 850900 h 4800283"/>
              <a:gd name="connsiteX18" fmla="*/ 2197336 w 4292836"/>
              <a:gd name="connsiteY18" fmla="*/ 876300 h 4800283"/>
              <a:gd name="connsiteX19" fmla="*/ 2235436 w 4292836"/>
              <a:gd name="connsiteY19" fmla="*/ 927100 h 4800283"/>
              <a:gd name="connsiteX20" fmla="*/ 2286236 w 4292836"/>
              <a:gd name="connsiteY20" fmla="*/ 1066800 h 4800283"/>
              <a:gd name="connsiteX21" fmla="*/ 2337036 w 4292836"/>
              <a:gd name="connsiteY21" fmla="*/ 1143000 h 4800283"/>
              <a:gd name="connsiteX22" fmla="*/ 2362436 w 4292836"/>
              <a:gd name="connsiteY22" fmla="*/ 1193800 h 4800283"/>
              <a:gd name="connsiteX23" fmla="*/ 2425936 w 4292836"/>
              <a:gd name="connsiteY23" fmla="*/ 1270000 h 4800283"/>
              <a:gd name="connsiteX24" fmla="*/ 2464036 w 4292836"/>
              <a:gd name="connsiteY24" fmla="*/ 1358900 h 4800283"/>
              <a:gd name="connsiteX25" fmla="*/ 2502136 w 4292836"/>
              <a:gd name="connsiteY25" fmla="*/ 1397000 h 4800283"/>
              <a:gd name="connsiteX26" fmla="*/ 2527536 w 4292836"/>
              <a:gd name="connsiteY26" fmla="*/ 1485900 h 4800283"/>
              <a:gd name="connsiteX27" fmla="*/ 2552936 w 4292836"/>
              <a:gd name="connsiteY27" fmla="*/ 1524000 h 4800283"/>
              <a:gd name="connsiteX28" fmla="*/ 2565636 w 4292836"/>
              <a:gd name="connsiteY28" fmla="*/ 1562100 h 4800283"/>
              <a:gd name="connsiteX29" fmla="*/ 2578336 w 4292836"/>
              <a:gd name="connsiteY29" fmla="*/ 1612900 h 4800283"/>
              <a:gd name="connsiteX30" fmla="*/ 2616436 w 4292836"/>
              <a:gd name="connsiteY30" fmla="*/ 1663700 h 4800283"/>
              <a:gd name="connsiteX31" fmla="*/ 2629136 w 4292836"/>
              <a:gd name="connsiteY31" fmla="*/ 1727200 h 4800283"/>
              <a:gd name="connsiteX32" fmla="*/ 2679936 w 4292836"/>
              <a:gd name="connsiteY32" fmla="*/ 1828800 h 4800283"/>
              <a:gd name="connsiteX33" fmla="*/ 2692636 w 4292836"/>
              <a:gd name="connsiteY33" fmla="*/ 1879600 h 4800283"/>
              <a:gd name="connsiteX34" fmla="*/ 2718036 w 4292836"/>
              <a:gd name="connsiteY34" fmla="*/ 1917700 h 4800283"/>
              <a:gd name="connsiteX35" fmla="*/ 2756136 w 4292836"/>
              <a:gd name="connsiteY35" fmla="*/ 2032000 h 4800283"/>
              <a:gd name="connsiteX36" fmla="*/ 2768836 w 4292836"/>
              <a:gd name="connsiteY36" fmla="*/ 2082800 h 4800283"/>
              <a:gd name="connsiteX37" fmla="*/ 2794236 w 4292836"/>
              <a:gd name="connsiteY37" fmla="*/ 2197100 h 4800283"/>
              <a:gd name="connsiteX38" fmla="*/ 2806936 w 4292836"/>
              <a:gd name="connsiteY38" fmla="*/ 2235200 h 4800283"/>
              <a:gd name="connsiteX39" fmla="*/ 2857736 w 4292836"/>
              <a:gd name="connsiteY39" fmla="*/ 2463800 h 4800283"/>
              <a:gd name="connsiteX40" fmla="*/ 2883136 w 4292836"/>
              <a:gd name="connsiteY40" fmla="*/ 2540000 h 4800283"/>
              <a:gd name="connsiteX41" fmla="*/ 2908536 w 4292836"/>
              <a:gd name="connsiteY41" fmla="*/ 2590800 h 4800283"/>
              <a:gd name="connsiteX42" fmla="*/ 2921236 w 4292836"/>
              <a:gd name="connsiteY42" fmla="*/ 2641600 h 4800283"/>
              <a:gd name="connsiteX43" fmla="*/ 2972036 w 4292836"/>
              <a:gd name="connsiteY43" fmla="*/ 2730500 h 4800283"/>
              <a:gd name="connsiteX44" fmla="*/ 3048236 w 4292836"/>
              <a:gd name="connsiteY44" fmla="*/ 2806700 h 4800283"/>
              <a:gd name="connsiteX45" fmla="*/ 3162536 w 4292836"/>
              <a:gd name="connsiteY45" fmla="*/ 2844800 h 4800283"/>
              <a:gd name="connsiteX46" fmla="*/ 3200636 w 4292836"/>
              <a:gd name="connsiteY46" fmla="*/ 2870200 h 4800283"/>
              <a:gd name="connsiteX47" fmla="*/ 3873736 w 4292836"/>
              <a:gd name="connsiteY47" fmla="*/ 2908300 h 4800283"/>
              <a:gd name="connsiteX48" fmla="*/ 3924536 w 4292836"/>
              <a:gd name="connsiteY48" fmla="*/ 2946400 h 4800283"/>
              <a:gd name="connsiteX49" fmla="*/ 3988036 w 4292836"/>
              <a:gd name="connsiteY49" fmla="*/ 2997200 h 4800283"/>
              <a:gd name="connsiteX50" fmla="*/ 3988036 w 4292836"/>
              <a:gd name="connsiteY50" fmla="*/ 3238500 h 4800283"/>
              <a:gd name="connsiteX51" fmla="*/ 3949936 w 4292836"/>
              <a:gd name="connsiteY51" fmla="*/ 3340100 h 4800283"/>
              <a:gd name="connsiteX52" fmla="*/ 3899136 w 4292836"/>
              <a:gd name="connsiteY52" fmla="*/ 3454400 h 4800283"/>
              <a:gd name="connsiteX53" fmla="*/ 3861036 w 4292836"/>
              <a:gd name="connsiteY53" fmla="*/ 3543300 h 4800283"/>
              <a:gd name="connsiteX54" fmla="*/ 3835636 w 4292836"/>
              <a:gd name="connsiteY54" fmla="*/ 3581400 h 4800283"/>
              <a:gd name="connsiteX55" fmla="*/ 3848336 w 4292836"/>
              <a:gd name="connsiteY55" fmla="*/ 3810000 h 4800283"/>
              <a:gd name="connsiteX56" fmla="*/ 3911836 w 4292836"/>
              <a:gd name="connsiteY56" fmla="*/ 3898900 h 4800283"/>
              <a:gd name="connsiteX57" fmla="*/ 3962636 w 4292836"/>
              <a:gd name="connsiteY57" fmla="*/ 3924300 h 4800283"/>
              <a:gd name="connsiteX58" fmla="*/ 4064236 w 4292836"/>
              <a:gd name="connsiteY58" fmla="*/ 3949700 h 4800283"/>
              <a:gd name="connsiteX59" fmla="*/ 4140436 w 4292836"/>
              <a:gd name="connsiteY59" fmla="*/ 3975100 h 4800283"/>
              <a:gd name="connsiteX60" fmla="*/ 4178536 w 4292836"/>
              <a:gd name="connsiteY60" fmla="*/ 3987800 h 4800283"/>
              <a:gd name="connsiteX61" fmla="*/ 4216636 w 4292836"/>
              <a:gd name="connsiteY61" fmla="*/ 4013200 h 4800283"/>
              <a:gd name="connsiteX62" fmla="*/ 4254736 w 4292836"/>
              <a:gd name="connsiteY62" fmla="*/ 4102100 h 4800283"/>
              <a:gd name="connsiteX63" fmla="*/ 4292836 w 4292836"/>
              <a:gd name="connsiteY63" fmla="*/ 4229100 h 4800283"/>
              <a:gd name="connsiteX64" fmla="*/ 4229336 w 4292836"/>
              <a:gd name="connsiteY64" fmla="*/ 4406900 h 4800283"/>
              <a:gd name="connsiteX65" fmla="*/ 4191236 w 4292836"/>
              <a:gd name="connsiteY65" fmla="*/ 4419600 h 4800283"/>
              <a:gd name="connsiteX66" fmla="*/ 4165836 w 4292836"/>
              <a:gd name="connsiteY66" fmla="*/ 4457700 h 4800283"/>
              <a:gd name="connsiteX67" fmla="*/ 4102336 w 4292836"/>
              <a:gd name="connsiteY67" fmla="*/ 4495800 h 4800283"/>
              <a:gd name="connsiteX68" fmla="*/ 4064236 w 4292836"/>
              <a:gd name="connsiteY68" fmla="*/ 4521200 h 4800283"/>
              <a:gd name="connsiteX69" fmla="*/ 4026136 w 4292836"/>
              <a:gd name="connsiteY69" fmla="*/ 4533900 h 4800283"/>
              <a:gd name="connsiteX70" fmla="*/ 3988036 w 4292836"/>
              <a:gd name="connsiteY70" fmla="*/ 4559300 h 4800283"/>
              <a:gd name="connsiteX71" fmla="*/ 3911836 w 4292836"/>
              <a:gd name="connsiteY71" fmla="*/ 4584700 h 4800283"/>
              <a:gd name="connsiteX72" fmla="*/ 3873736 w 4292836"/>
              <a:gd name="connsiteY72" fmla="*/ 4610100 h 4800283"/>
              <a:gd name="connsiteX73" fmla="*/ 3772136 w 4292836"/>
              <a:gd name="connsiteY73" fmla="*/ 4635500 h 4800283"/>
              <a:gd name="connsiteX74" fmla="*/ 3695936 w 4292836"/>
              <a:gd name="connsiteY74" fmla="*/ 4660900 h 4800283"/>
              <a:gd name="connsiteX75" fmla="*/ 3619736 w 4292836"/>
              <a:gd name="connsiteY75" fmla="*/ 4686300 h 4800283"/>
              <a:gd name="connsiteX76" fmla="*/ 3581636 w 4292836"/>
              <a:gd name="connsiteY76" fmla="*/ 4699000 h 4800283"/>
              <a:gd name="connsiteX77" fmla="*/ 3403836 w 4292836"/>
              <a:gd name="connsiteY77" fmla="*/ 4711700 h 4800283"/>
              <a:gd name="connsiteX78" fmla="*/ 990836 w 4292836"/>
              <a:gd name="connsiteY78" fmla="*/ 4711700 h 4800283"/>
              <a:gd name="connsiteX79" fmla="*/ 838436 w 4292836"/>
              <a:gd name="connsiteY79" fmla="*/ 4686300 h 4800283"/>
              <a:gd name="connsiteX80" fmla="*/ 444736 w 4292836"/>
              <a:gd name="connsiteY80" fmla="*/ 4673600 h 4800283"/>
              <a:gd name="connsiteX81" fmla="*/ 381236 w 4292836"/>
              <a:gd name="connsiteY81" fmla="*/ 4648200 h 4800283"/>
              <a:gd name="connsiteX82" fmla="*/ 317736 w 4292836"/>
              <a:gd name="connsiteY82" fmla="*/ 4559300 h 4800283"/>
              <a:gd name="connsiteX83" fmla="*/ 279636 w 4292836"/>
              <a:gd name="connsiteY83" fmla="*/ 4533900 h 4800283"/>
              <a:gd name="connsiteX84" fmla="*/ 266936 w 4292836"/>
              <a:gd name="connsiteY84" fmla="*/ 4483100 h 4800283"/>
              <a:gd name="connsiteX85" fmla="*/ 254236 w 4292836"/>
              <a:gd name="connsiteY85" fmla="*/ 4445000 h 4800283"/>
              <a:gd name="connsiteX86" fmla="*/ 292336 w 4292836"/>
              <a:gd name="connsiteY86" fmla="*/ 4191000 h 4800283"/>
              <a:gd name="connsiteX87" fmla="*/ 305036 w 4292836"/>
              <a:gd name="connsiteY87" fmla="*/ 4140200 h 4800283"/>
              <a:gd name="connsiteX88" fmla="*/ 330436 w 4292836"/>
              <a:gd name="connsiteY88" fmla="*/ 4102100 h 4800283"/>
              <a:gd name="connsiteX89" fmla="*/ 343136 w 4292836"/>
              <a:gd name="connsiteY89" fmla="*/ 4064000 h 4800283"/>
              <a:gd name="connsiteX90" fmla="*/ 406636 w 4292836"/>
              <a:gd name="connsiteY90" fmla="*/ 3987800 h 4800283"/>
              <a:gd name="connsiteX91" fmla="*/ 432036 w 4292836"/>
              <a:gd name="connsiteY91" fmla="*/ 3911600 h 4800283"/>
              <a:gd name="connsiteX92" fmla="*/ 457436 w 4292836"/>
              <a:gd name="connsiteY92" fmla="*/ 3860800 h 4800283"/>
              <a:gd name="connsiteX93" fmla="*/ 470136 w 4292836"/>
              <a:gd name="connsiteY93" fmla="*/ 3810000 h 4800283"/>
              <a:gd name="connsiteX94" fmla="*/ 482836 w 4292836"/>
              <a:gd name="connsiteY94" fmla="*/ 3771900 h 4800283"/>
              <a:gd name="connsiteX95" fmla="*/ 508236 w 4292836"/>
              <a:gd name="connsiteY95" fmla="*/ 3708400 h 4800283"/>
              <a:gd name="connsiteX96" fmla="*/ 533636 w 4292836"/>
              <a:gd name="connsiteY96" fmla="*/ 3606800 h 4800283"/>
              <a:gd name="connsiteX97" fmla="*/ 546336 w 4292836"/>
              <a:gd name="connsiteY97" fmla="*/ 3530600 h 4800283"/>
              <a:gd name="connsiteX98" fmla="*/ 571736 w 4292836"/>
              <a:gd name="connsiteY98" fmla="*/ 3479800 h 4800283"/>
              <a:gd name="connsiteX99" fmla="*/ 584436 w 4292836"/>
              <a:gd name="connsiteY99" fmla="*/ 3441700 h 4800283"/>
              <a:gd name="connsiteX100" fmla="*/ 571736 w 4292836"/>
              <a:gd name="connsiteY100" fmla="*/ 2032000 h 4800283"/>
              <a:gd name="connsiteX101" fmla="*/ 533636 w 4292836"/>
              <a:gd name="connsiteY101" fmla="*/ 1930400 h 4800283"/>
              <a:gd name="connsiteX102" fmla="*/ 520936 w 4292836"/>
              <a:gd name="connsiteY102" fmla="*/ 1892300 h 4800283"/>
              <a:gd name="connsiteX103" fmla="*/ 508236 w 4292836"/>
              <a:gd name="connsiteY103" fmla="*/ 1841500 h 4800283"/>
              <a:gd name="connsiteX104" fmla="*/ 482836 w 4292836"/>
              <a:gd name="connsiteY104" fmla="*/ 1803400 h 4800283"/>
              <a:gd name="connsiteX105" fmla="*/ 432036 w 4292836"/>
              <a:gd name="connsiteY105" fmla="*/ 1625600 h 4800283"/>
              <a:gd name="connsiteX106" fmla="*/ 381236 w 4292836"/>
              <a:gd name="connsiteY106" fmla="*/ 1549400 h 4800283"/>
              <a:gd name="connsiteX107" fmla="*/ 343136 w 4292836"/>
              <a:gd name="connsiteY107" fmla="*/ 1473200 h 4800283"/>
              <a:gd name="connsiteX108" fmla="*/ 330436 w 4292836"/>
              <a:gd name="connsiteY108" fmla="*/ 1435100 h 4800283"/>
              <a:gd name="connsiteX109" fmla="*/ 305036 w 4292836"/>
              <a:gd name="connsiteY109" fmla="*/ 1397000 h 4800283"/>
              <a:gd name="connsiteX110" fmla="*/ 279636 w 4292836"/>
              <a:gd name="connsiteY110" fmla="*/ 1346200 h 4800283"/>
              <a:gd name="connsiteX111" fmla="*/ 190736 w 4292836"/>
              <a:gd name="connsiteY111" fmla="*/ 1219200 h 4800283"/>
              <a:gd name="connsiteX112" fmla="*/ 165336 w 4292836"/>
              <a:gd name="connsiteY112" fmla="*/ 1117600 h 4800283"/>
              <a:gd name="connsiteX113" fmla="*/ 127236 w 4292836"/>
              <a:gd name="connsiteY113" fmla="*/ 1003300 h 4800283"/>
              <a:gd name="connsiteX114" fmla="*/ 114536 w 4292836"/>
              <a:gd name="connsiteY114" fmla="*/ 965200 h 4800283"/>
              <a:gd name="connsiteX115" fmla="*/ 89136 w 4292836"/>
              <a:gd name="connsiteY115" fmla="*/ 863600 h 4800283"/>
              <a:gd name="connsiteX116" fmla="*/ 76436 w 4292836"/>
              <a:gd name="connsiteY116" fmla="*/ 825500 h 4800283"/>
              <a:gd name="connsiteX117" fmla="*/ 25636 w 4292836"/>
              <a:gd name="connsiteY117" fmla="*/ 635000 h 4800283"/>
              <a:gd name="connsiteX118" fmla="*/ 12936 w 4292836"/>
              <a:gd name="connsiteY118" fmla="*/ 254000 h 4800283"/>
              <a:gd name="connsiteX119" fmla="*/ 38336 w 4292836"/>
              <a:gd name="connsiteY119" fmla="*/ 177800 h 4800283"/>
              <a:gd name="connsiteX120" fmla="*/ 63736 w 4292836"/>
              <a:gd name="connsiteY120" fmla="*/ 139700 h 4800283"/>
              <a:gd name="connsiteX121" fmla="*/ 114536 w 4292836"/>
              <a:gd name="connsiteY121" fmla="*/ 50800 h 4800283"/>
              <a:gd name="connsiteX122" fmla="*/ 190736 w 4292836"/>
              <a:gd name="connsiteY122" fmla="*/ 0 h 4800283"/>
              <a:gd name="connsiteX123" fmla="*/ 597136 w 4292836"/>
              <a:gd name="connsiteY123" fmla="*/ 12700 h 4800283"/>
              <a:gd name="connsiteX124" fmla="*/ 609836 w 4292836"/>
              <a:gd name="connsiteY124" fmla="*/ 50800 h 48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292836" h="4800283">
                <a:moveTo>
                  <a:pt x="559036" y="50800"/>
                </a:moveTo>
                <a:cubicBezTo>
                  <a:pt x="567503" y="71967"/>
                  <a:pt x="578438" y="92306"/>
                  <a:pt x="584436" y="114300"/>
                </a:cubicBezTo>
                <a:cubicBezTo>
                  <a:pt x="596143" y="157224"/>
                  <a:pt x="590654" y="190235"/>
                  <a:pt x="609836" y="228600"/>
                </a:cubicBezTo>
                <a:cubicBezTo>
                  <a:pt x="616662" y="242252"/>
                  <a:pt x="628410" y="253048"/>
                  <a:pt x="635236" y="266700"/>
                </a:cubicBezTo>
                <a:cubicBezTo>
                  <a:pt x="641223" y="278674"/>
                  <a:pt x="635962" y="298813"/>
                  <a:pt x="647936" y="304800"/>
                </a:cubicBezTo>
                <a:cubicBezTo>
                  <a:pt x="674710" y="318187"/>
                  <a:pt x="707385" y="312145"/>
                  <a:pt x="736836" y="317500"/>
                </a:cubicBezTo>
                <a:cubicBezTo>
                  <a:pt x="893027" y="345898"/>
                  <a:pt x="639417" y="313260"/>
                  <a:pt x="876536" y="342900"/>
                </a:cubicBezTo>
                <a:cubicBezTo>
                  <a:pt x="930913" y="349697"/>
                  <a:pt x="1082435" y="365628"/>
                  <a:pt x="1130536" y="368300"/>
                </a:cubicBezTo>
                <a:cubicBezTo>
                  <a:pt x="1236291" y="374175"/>
                  <a:pt x="1342203" y="376767"/>
                  <a:pt x="1448036" y="381000"/>
                </a:cubicBezTo>
                <a:cubicBezTo>
                  <a:pt x="1548665" y="414543"/>
                  <a:pt x="1497826" y="401998"/>
                  <a:pt x="1600436" y="419100"/>
                </a:cubicBezTo>
                <a:cubicBezTo>
                  <a:pt x="1613136" y="427567"/>
                  <a:pt x="1624447" y="438629"/>
                  <a:pt x="1638536" y="444500"/>
                </a:cubicBezTo>
                <a:cubicBezTo>
                  <a:pt x="1703965" y="471762"/>
                  <a:pt x="1742311" y="479969"/>
                  <a:pt x="1803636" y="495300"/>
                </a:cubicBezTo>
                <a:cubicBezTo>
                  <a:pt x="1842830" y="521429"/>
                  <a:pt x="1847241" y="520772"/>
                  <a:pt x="1879836" y="558800"/>
                </a:cubicBezTo>
                <a:cubicBezTo>
                  <a:pt x="1893611" y="574871"/>
                  <a:pt x="1902116" y="595538"/>
                  <a:pt x="1917936" y="609600"/>
                </a:cubicBezTo>
                <a:cubicBezTo>
                  <a:pt x="1940752" y="629881"/>
                  <a:pt x="1975820" y="635978"/>
                  <a:pt x="1994136" y="660400"/>
                </a:cubicBezTo>
                <a:cubicBezTo>
                  <a:pt x="2041394" y="723411"/>
                  <a:pt x="2014624" y="699459"/>
                  <a:pt x="2070336" y="736600"/>
                </a:cubicBezTo>
                <a:cubicBezTo>
                  <a:pt x="2133399" y="831195"/>
                  <a:pt x="2052348" y="715014"/>
                  <a:pt x="2133836" y="812800"/>
                </a:cubicBezTo>
                <a:cubicBezTo>
                  <a:pt x="2143607" y="824526"/>
                  <a:pt x="2148443" y="840107"/>
                  <a:pt x="2159236" y="850900"/>
                </a:cubicBezTo>
                <a:cubicBezTo>
                  <a:pt x="2170029" y="861693"/>
                  <a:pt x="2186543" y="865507"/>
                  <a:pt x="2197336" y="876300"/>
                </a:cubicBezTo>
                <a:cubicBezTo>
                  <a:pt x="2212303" y="891267"/>
                  <a:pt x="2222736" y="910167"/>
                  <a:pt x="2235436" y="927100"/>
                </a:cubicBezTo>
                <a:cubicBezTo>
                  <a:pt x="2244326" y="953769"/>
                  <a:pt x="2271089" y="1039030"/>
                  <a:pt x="2286236" y="1066800"/>
                </a:cubicBezTo>
                <a:cubicBezTo>
                  <a:pt x="2300854" y="1093600"/>
                  <a:pt x="2323384" y="1115696"/>
                  <a:pt x="2337036" y="1143000"/>
                </a:cubicBezTo>
                <a:cubicBezTo>
                  <a:pt x="2345503" y="1159933"/>
                  <a:pt x="2351432" y="1178394"/>
                  <a:pt x="2362436" y="1193800"/>
                </a:cubicBezTo>
                <a:cubicBezTo>
                  <a:pt x="2409248" y="1259337"/>
                  <a:pt x="2392342" y="1202811"/>
                  <a:pt x="2425936" y="1270000"/>
                </a:cubicBezTo>
                <a:cubicBezTo>
                  <a:pt x="2453574" y="1325275"/>
                  <a:pt x="2419991" y="1297237"/>
                  <a:pt x="2464036" y="1358900"/>
                </a:cubicBezTo>
                <a:cubicBezTo>
                  <a:pt x="2474475" y="1373515"/>
                  <a:pt x="2489436" y="1384300"/>
                  <a:pt x="2502136" y="1397000"/>
                </a:cubicBezTo>
                <a:cubicBezTo>
                  <a:pt x="2506205" y="1413276"/>
                  <a:pt x="2518426" y="1467680"/>
                  <a:pt x="2527536" y="1485900"/>
                </a:cubicBezTo>
                <a:cubicBezTo>
                  <a:pt x="2534362" y="1499552"/>
                  <a:pt x="2546110" y="1510348"/>
                  <a:pt x="2552936" y="1524000"/>
                </a:cubicBezTo>
                <a:cubicBezTo>
                  <a:pt x="2558923" y="1535974"/>
                  <a:pt x="2561958" y="1549228"/>
                  <a:pt x="2565636" y="1562100"/>
                </a:cubicBezTo>
                <a:cubicBezTo>
                  <a:pt x="2570431" y="1578883"/>
                  <a:pt x="2570530" y="1597288"/>
                  <a:pt x="2578336" y="1612900"/>
                </a:cubicBezTo>
                <a:cubicBezTo>
                  <a:pt x="2587802" y="1631832"/>
                  <a:pt x="2603736" y="1646767"/>
                  <a:pt x="2616436" y="1663700"/>
                </a:cubicBezTo>
                <a:cubicBezTo>
                  <a:pt x="2620669" y="1684867"/>
                  <a:pt x="2621387" y="1707053"/>
                  <a:pt x="2629136" y="1727200"/>
                </a:cubicBezTo>
                <a:cubicBezTo>
                  <a:pt x="2642728" y="1762540"/>
                  <a:pt x="2670753" y="1792066"/>
                  <a:pt x="2679936" y="1828800"/>
                </a:cubicBezTo>
                <a:cubicBezTo>
                  <a:pt x="2684169" y="1845733"/>
                  <a:pt x="2685760" y="1863557"/>
                  <a:pt x="2692636" y="1879600"/>
                </a:cubicBezTo>
                <a:cubicBezTo>
                  <a:pt x="2698649" y="1893629"/>
                  <a:pt x="2712165" y="1903611"/>
                  <a:pt x="2718036" y="1917700"/>
                </a:cubicBezTo>
                <a:cubicBezTo>
                  <a:pt x="2733483" y="1954772"/>
                  <a:pt x="2746396" y="1993038"/>
                  <a:pt x="2756136" y="2032000"/>
                </a:cubicBezTo>
                <a:cubicBezTo>
                  <a:pt x="2760369" y="2048933"/>
                  <a:pt x="2764911" y="2065793"/>
                  <a:pt x="2768836" y="2082800"/>
                </a:cubicBezTo>
                <a:cubicBezTo>
                  <a:pt x="2777612" y="2120830"/>
                  <a:pt x="2784770" y="2159236"/>
                  <a:pt x="2794236" y="2197100"/>
                </a:cubicBezTo>
                <a:cubicBezTo>
                  <a:pt x="2797483" y="2210087"/>
                  <a:pt x="2803926" y="2222156"/>
                  <a:pt x="2806936" y="2235200"/>
                </a:cubicBezTo>
                <a:cubicBezTo>
                  <a:pt x="2822035" y="2300627"/>
                  <a:pt x="2835731" y="2397785"/>
                  <a:pt x="2857736" y="2463800"/>
                </a:cubicBezTo>
                <a:cubicBezTo>
                  <a:pt x="2866203" y="2489200"/>
                  <a:pt x="2871162" y="2516053"/>
                  <a:pt x="2883136" y="2540000"/>
                </a:cubicBezTo>
                <a:cubicBezTo>
                  <a:pt x="2891603" y="2556933"/>
                  <a:pt x="2901889" y="2573073"/>
                  <a:pt x="2908536" y="2590800"/>
                </a:cubicBezTo>
                <a:cubicBezTo>
                  <a:pt x="2914665" y="2607143"/>
                  <a:pt x="2915107" y="2625257"/>
                  <a:pt x="2921236" y="2641600"/>
                </a:cubicBezTo>
                <a:cubicBezTo>
                  <a:pt x="2928695" y="2661490"/>
                  <a:pt x="2956102" y="2712575"/>
                  <a:pt x="2972036" y="2730500"/>
                </a:cubicBezTo>
                <a:cubicBezTo>
                  <a:pt x="2995901" y="2757348"/>
                  <a:pt x="3014884" y="2793359"/>
                  <a:pt x="3048236" y="2806700"/>
                </a:cubicBezTo>
                <a:cubicBezTo>
                  <a:pt x="3127942" y="2838582"/>
                  <a:pt x="3089619" y="2826571"/>
                  <a:pt x="3162536" y="2844800"/>
                </a:cubicBezTo>
                <a:cubicBezTo>
                  <a:pt x="3175236" y="2853267"/>
                  <a:pt x="3186688" y="2864001"/>
                  <a:pt x="3200636" y="2870200"/>
                </a:cubicBezTo>
                <a:cubicBezTo>
                  <a:pt x="3396054" y="2957053"/>
                  <a:pt x="3767264" y="2906035"/>
                  <a:pt x="3873736" y="2908300"/>
                </a:cubicBezTo>
                <a:cubicBezTo>
                  <a:pt x="3890669" y="2921000"/>
                  <a:pt x="3909569" y="2931433"/>
                  <a:pt x="3924536" y="2946400"/>
                </a:cubicBezTo>
                <a:cubicBezTo>
                  <a:pt x="3981981" y="3003845"/>
                  <a:pt x="3913863" y="2972476"/>
                  <a:pt x="3988036" y="2997200"/>
                </a:cubicBezTo>
                <a:cubicBezTo>
                  <a:pt x="4019230" y="3090783"/>
                  <a:pt x="4016610" y="3067056"/>
                  <a:pt x="3988036" y="3238500"/>
                </a:cubicBezTo>
                <a:cubicBezTo>
                  <a:pt x="3982090" y="3274177"/>
                  <a:pt x="3962101" y="3306038"/>
                  <a:pt x="3949936" y="3340100"/>
                </a:cubicBezTo>
                <a:cubicBezTo>
                  <a:pt x="3897141" y="3487926"/>
                  <a:pt x="3952253" y="3361444"/>
                  <a:pt x="3899136" y="3454400"/>
                </a:cubicBezTo>
                <a:cubicBezTo>
                  <a:pt x="3793427" y="3639390"/>
                  <a:pt x="3932276" y="3400819"/>
                  <a:pt x="3861036" y="3543300"/>
                </a:cubicBezTo>
                <a:cubicBezTo>
                  <a:pt x="3854210" y="3556952"/>
                  <a:pt x="3844103" y="3568700"/>
                  <a:pt x="3835636" y="3581400"/>
                </a:cubicBezTo>
                <a:cubicBezTo>
                  <a:pt x="3839869" y="3657600"/>
                  <a:pt x="3841100" y="3734026"/>
                  <a:pt x="3848336" y="3810000"/>
                </a:cubicBezTo>
                <a:cubicBezTo>
                  <a:pt x="3852151" y="3850052"/>
                  <a:pt x="3881012" y="3875782"/>
                  <a:pt x="3911836" y="3898900"/>
                </a:cubicBezTo>
                <a:cubicBezTo>
                  <a:pt x="3926982" y="3910259"/>
                  <a:pt x="3945235" y="3916842"/>
                  <a:pt x="3962636" y="3924300"/>
                </a:cubicBezTo>
                <a:cubicBezTo>
                  <a:pt x="4007593" y="3943567"/>
                  <a:pt x="4009572" y="3934792"/>
                  <a:pt x="4064236" y="3949700"/>
                </a:cubicBezTo>
                <a:cubicBezTo>
                  <a:pt x="4090067" y="3956745"/>
                  <a:pt x="4115036" y="3966633"/>
                  <a:pt x="4140436" y="3975100"/>
                </a:cubicBezTo>
                <a:cubicBezTo>
                  <a:pt x="4153136" y="3979333"/>
                  <a:pt x="4167397" y="3980374"/>
                  <a:pt x="4178536" y="3987800"/>
                </a:cubicBezTo>
                <a:lnTo>
                  <a:pt x="4216636" y="4013200"/>
                </a:lnTo>
                <a:cubicBezTo>
                  <a:pt x="4256934" y="4073647"/>
                  <a:pt x="4232370" y="4027546"/>
                  <a:pt x="4254736" y="4102100"/>
                </a:cubicBezTo>
                <a:cubicBezTo>
                  <a:pt x="4301115" y="4256698"/>
                  <a:pt x="4263564" y="4112011"/>
                  <a:pt x="4292836" y="4229100"/>
                </a:cubicBezTo>
                <a:cubicBezTo>
                  <a:pt x="4288213" y="4266080"/>
                  <a:pt x="4288457" y="4387193"/>
                  <a:pt x="4229336" y="4406900"/>
                </a:cubicBezTo>
                <a:lnTo>
                  <a:pt x="4191236" y="4419600"/>
                </a:lnTo>
                <a:cubicBezTo>
                  <a:pt x="4182769" y="4432300"/>
                  <a:pt x="4177425" y="4447767"/>
                  <a:pt x="4165836" y="4457700"/>
                </a:cubicBezTo>
                <a:cubicBezTo>
                  <a:pt x="4147094" y="4473764"/>
                  <a:pt x="4123268" y="4482717"/>
                  <a:pt x="4102336" y="4495800"/>
                </a:cubicBezTo>
                <a:cubicBezTo>
                  <a:pt x="4089393" y="4503890"/>
                  <a:pt x="4077888" y="4514374"/>
                  <a:pt x="4064236" y="4521200"/>
                </a:cubicBezTo>
                <a:cubicBezTo>
                  <a:pt x="4052262" y="4527187"/>
                  <a:pt x="4038110" y="4527913"/>
                  <a:pt x="4026136" y="4533900"/>
                </a:cubicBezTo>
                <a:cubicBezTo>
                  <a:pt x="4012484" y="4540726"/>
                  <a:pt x="4001984" y="4553101"/>
                  <a:pt x="3988036" y="4559300"/>
                </a:cubicBezTo>
                <a:cubicBezTo>
                  <a:pt x="3963570" y="4570174"/>
                  <a:pt x="3934113" y="4569848"/>
                  <a:pt x="3911836" y="4584700"/>
                </a:cubicBezTo>
                <a:cubicBezTo>
                  <a:pt x="3899136" y="4593167"/>
                  <a:pt x="3888081" y="4604884"/>
                  <a:pt x="3873736" y="4610100"/>
                </a:cubicBezTo>
                <a:cubicBezTo>
                  <a:pt x="3840929" y="4622030"/>
                  <a:pt x="3805254" y="4624461"/>
                  <a:pt x="3772136" y="4635500"/>
                </a:cubicBezTo>
                <a:lnTo>
                  <a:pt x="3695936" y="4660900"/>
                </a:lnTo>
                <a:lnTo>
                  <a:pt x="3619736" y="4686300"/>
                </a:lnTo>
                <a:cubicBezTo>
                  <a:pt x="3607036" y="4690533"/>
                  <a:pt x="3594989" y="4698046"/>
                  <a:pt x="3581636" y="4699000"/>
                </a:cubicBezTo>
                <a:lnTo>
                  <a:pt x="3403836" y="4711700"/>
                </a:lnTo>
                <a:cubicBezTo>
                  <a:pt x="2623518" y="4906779"/>
                  <a:pt x="1795126" y="4720035"/>
                  <a:pt x="990836" y="4711700"/>
                </a:cubicBezTo>
                <a:cubicBezTo>
                  <a:pt x="792297" y="4709643"/>
                  <a:pt x="994942" y="4694995"/>
                  <a:pt x="838436" y="4686300"/>
                </a:cubicBezTo>
                <a:cubicBezTo>
                  <a:pt x="707337" y="4679017"/>
                  <a:pt x="575969" y="4677833"/>
                  <a:pt x="444736" y="4673600"/>
                </a:cubicBezTo>
                <a:cubicBezTo>
                  <a:pt x="423569" y="4665133"/>
                  <a:pt x="400204" y="4660846"/>
                  <a:pt x="381236" y="4648200"/>
                </a:cubicBezTo>
                <a:cubicBezTo>
                  <a:pt x="246612" y="4558451"/>
                  <a:pt x="379576" y="4636600"/>
                  <a:pt x="317736" y="4559300"/>
                </a:cubicBezTo>
                <a:cubicBezTo>
                  <a:pt x="308201" y="4547381"/>
                  <a:pt x="292336" y="4542367"/>
                  <a:pt x="279636" y="4533900"/>
                </a:cubicBezTo>
                <a:cubicBezTo>
                  <a:pt x="275403" y="4516967"/>
                  <a:pt x="271731" y="4499883"/>
                  <a:pt x="266936" y="4483100"/>
                </a:cubicBezTo>
                <a:cubicBezTo>
                  <a:pt x="263258" y="4470228"/>
                  <a:pt x="254236" y="4458387"/>
                  <a:pt x="254236" y="4445000"/>
                </a:cubicBezTo>
                <a:cubicBezTo>
                  <a:pt x="254236" y="4200857"/>
                  <a:pt x="254729" y="4341429"/>
                  <a:pt x="292336" y="4191000"/>
                </a:cubicBezTo>
                <a:cubicBezTo>
                  <a:pt x="296569" y="4174067"/>
                  <a:pt x="298160" y="4156243"/>
                  <a:pt x="305036" y="4140200"/>
                </a:cubicBezTo>
                <a:cubicBezTo>
                  <a:pt x="311049" y="4126171"/>
                  <a:pt x="323610" y="4115752"/>
                  <a:pt x="330436" y="4102100"/>
                </a:cubicBezTo>
                <a:cubicBezTo>
                  <a:pt x="336423" y="4090126"/>
                  <a:pt x="335710" y="4075139"/>
                  <a:pt x="343136" y="4064000"/>
                </a:cubicBezTo>
                <a:cubicBezTo>
                  <a:pt x="383013" y="4004184"/>
                  <a:pt x="378935" y="4050126"/>
                  <a:pt x="406636" y="3987800"/>
                </a:cubicBezTo>
                <a:cubicBezTo>
                  <a:pt x="417510" y="3963334"/>
                  <a:pt x="420062" y="3935547"/>
                  <a:pt x="432036" y="3911600"/>
                </a:cubicBezTo>
                <a:cubicBezTo>
                  <a:pt x="440503" y="3894667"/>
                  <a:pt x="450789" y="3878527"/>
                  <a:pt x="457436" y="3860800"/>
                </a:cubicBezTo>
                <a:cubicBezTo>
                  <a:pt x="463565" y="3844457"/>
                  <a:pt x="465341" y="3826783"/>
                  <a:pt x="470136" y="3810000"/>
                </a:cubicBezTo>
                <a:cubicBezTo>
                  <a:pt x="473814" y="3797128"/>
                  <a:pt x="478136" y="3784435"/>
                  <a:pt x="482836" y="3771900"/>
                </a:cubicBezTo>
                <a:cubicBezTo>
                  <a:pt x="490841" y="3750554"/>
                  <a:pt x="501532" y="3730189"/>
                  <a:pt x="508236" y="3708400"/>
                </a:cubicBezTo>
                <a:cubicBezTo>
                  <a:pt x="518502" y="3675035"/>
                  <a:pt x="527897" y="3641234"/>
                  <a:pt x="533636" y="3606800"/>
                </a:cubicBezTo>
                <a:cubicBezTo>
                  <a:pt x="537869" y="3581400"/>
                  <a:pt x="538937" y="3555264"/>
                  <a:pt x="546336" y="3530600"/>
                </a:cubicBezTo>
                <a:cubicBezTo>
                  <a:pt x="551776" y="3512466"/>
                  <a:pt x="564278" y="3497201"/>
                  <a:pt x="571736" y="3479800"/>
                </a:cubicBezTo>
                <a:cubicBezTo>
                  <a:pt x="577009" y="3467495"/>
                  <a:pt x="580203" y="3454400"/>
                  <a:pt x="584436" y="3441700"/>
                </a:cubicBezTo>
                <a:cubicBezTo>
                  <a:pt x="580203" y="2971800"/>
                  <a:pt x="579907" y="2501848"/>
                  <a:pt x="571736" y="2032000"/>
                </a:cubicBezTo>
                <a:cubicBezTo>
                  <a:pt x="571029" y="1991325"/>
                  <a:pt x="548854" y="1965908"/>
                  <a:pt x="533636" y="1930400"/>
                </a:cubicBezTo>
                <a:cubicBezTo>
                  <a:pt x="528363" y="1918095"/>
                  <a:pt x="524614" y="1905172"/>
                  <a:pt x="520936" y="1892300"/>
                </a:cubicBezTo>
                <a:cubicBezTo>
                  <a:pt x="516141" y="1875517"/>
                  <a:pt x="515112" y="1857543"/>
                  <a:pt x="508236" y="1841500"/>
                </a:cubicBezTo>
                <a:cubicBezTo>
                  <a:pt x="502223" y="1827471"/>
                  <a:pt x="491303" y="1816100"/>
                  <a:pt x="482836" y="1803400"/>
                </a:cubicBezTo>
                <a:cubicBezTo>
                  <a:pt x="479449" y="1789852"/>
                  <a:pt x="446612" y="1647464"/>
                  <a:pt x="432036" y="1625600"/>
                </a:cubicBezTo>
                <a:cubicBezTo>
                  <a:pt x="415103" y="1600200"/>
                  <a:pt x="390889" y="1578360"/>
                  <a:pt x="381236" y="1549400"/>
                </a:cubicBezTo>
                <a:cubicBezTo>
                  <a:pt x="349314" y="1453635"/>
                  <a:pt x="392375" y="1571677"/>
                  <a:pt x="343136" y="1473200"/>
                </a:cubicBezTo>
                <a:cubicBezTo>
                  <a:pt x="337149" y="1461226"/>
                  <a:pt x="336423" y="1447074"/>
                  <a:pt x="330436" y="1435100"/>
                </a:cubicBezTo>
                <a:cubicBezTo>
                  <a:pt x="323610" y="1421448"/>
                  <a:pt x="312609" y="1410252"/>
                  <a:pt x="305036" y="1397000"/>
                </a:cubicBezTo>
                <a:cubicBezTo>
                  <a:pt x="295643" y="1380562"/>
                  <a:pt x="289376" y="1362434"/>
                  <a:pt x="279636" y="1346200"/>
                </a:cubicBezTo>
                <a:cubicBezTo>
                  <a:pt x="248365" y="1294082"/>
                  <a:pt x="225470" y="1265512"/>
                  <a:pt x="190736" y="1219200"/>
                </a:cubicBezTo>
                <a:cubicBezTo>
                  <a:pt x="182269" y="1185333"/>
                  <a:pt x="176375" y="1150718"/>
                  <a:pt x="165336" y="1117600"/>
                </a:cubicBezTo>
                <a:lnTo>
                  <a:pt x="127236" y="1003300"/>
                </a:lnTo>
                <a:cubicBezTo>
                  <a:pt x="123003" y="990600"/>
                  <a:pt x="117783" y="978187"/>
                  <a:pt x="114536" y="965200"/>
                </a:cubicBezTo>
                <a:cubicBezTo>
                  <a:pt x="106069" y="931333"/>
                  <a:pt x="100175" y="896718"/>
                  <a:pt x="89136" y="863600"/>
                </a:cubicBezTo>
                <a:cubicBezTo>
                  <a:pt x="84903" y="850900"/>
                  <a:pt x="79885" y="838435"/>
                  <a:pt x="76436" y="825500"/>
                </a:cubicBezTo>
                <a:cubicBezTo>
                  <a:pt x="21307" y="618766"/>
                  <a:pt x="58418" y="733347"/>
                  <a:pt x="25636" y="635000"/>
                </a:cubicBezTo>
                <a:cubicBezTo>
                  <a:pt x="6077" y="458973"/>
                  <a:pt x="-13758" y="414163"/>
                  <a:pt x="12936" y="254000"/>
                </a:cubicBezTo>
                <a:cubicBezTo>
                  <a:pt x="17338" y="227590"/>
                  <a:pt x="23484" y="200077"/>
                  <a:pt x="38336" y="177800"/>
                </a:cubicBezTo>
                <a:cubicBezTo>
                  <a:pt x="46803" y="165100"/>
                  <a:pt x="56910" y="153352"/>
                  <a:pt x="63736" y="139700"/>
                </a:cubicBezTo>
                <a:cubicBezTo>
                  <a:pt x="88913" y="89346"/>
                  <a:pt x="59259" y="99935"/>
                  <a:pt x="114536" y="50800"/>
                </a:cubicBezTo>
                <a:cubicBezTo>
                  <a:pt x="137352" y="30519"/>
                  <a:pt x="190736" y="0"/>
                  <a:pt x="190736" y="0"/>
                </a:cubicBezTo>
                <a:cubicBezTo>
                  <a:pt x="326203" y="4233"/>
                  <a:pt x="462588" y="-3609"/>
                  <a:pt x="597136" y="12700"/>
                </a:cubicBezTo>
                <a:cubicBezTo>
                  <a:pt x="610426" y="14311"/>
                  <a:pt x="609836" y="50800"/>
                  <a:pt x="609836" y="5080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i="1" dirty="0"/>
              <a:t>Figure 4: Comparison of VTS overview (left: "old" overview, right: data based graphic)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5846623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6638925" cy="461665"/>
          </a:xfrm>
        </p:spPr>
        <p:txBody>
          <a:bodyPr/>
          <a:lstStyle/>
          <a:p>
            <a:r>
              <a:rPr lang="de-DE" b="1" dirty="0"/>
              <a:t>Further </a:t>
            </a:r>
            <a:r>
              <a:rPr lang="de-DE" b="1" dirty="0" err="1"/>
              <a:t>steps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CB042-9966-40E6-924F-CF281719AD4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85800" y="1981200"/>
            <a:ext cx="6638925" cy="701731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1640632" y="3068960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85800" y="1690063"/>
            <a:ext cx="8515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reduction of manual work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automation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nautical check against the VTS Guide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establishment of update process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of unique identifiers for each individual feature (MRN)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 product interoperability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1787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6638925" cy="461665"/>
          </a:xfrm>
        </p:spPr>
        <p:txBody>
          <a:bodyPr/>
          <a:lstStyle/>
          <a:p>
            <a:r>
              <a:rPr lang="en-GB" b="1" dirty="0"/>
              <a:t>Conclusion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CB042-9966-40E6-924F-CF281719AD4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85800" y="1981200"/>
            <a:ext cx="6638925" cy="701731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1" name="Freihandform 10"/>
          <p:cNvSpPr/>
          <p:nvPr/>
        </p:nvSpPr>
        <p:spPr bwMode="auto">
          <a:xfrm>
            <a:off x="596664" y="1371600"/>
            <a:ext cx="4292836" cy="4800283"/>
          </a:xfrm>
          <a:custGeom>
            <a:avLst/>
            <a:gdLst>
              <a:gd name="connsiteX0" fmla="*/ 559036 w 4292836"/>
              <a:gd name="connsiteY0" fmla="*/ 50800 h 4800283"/>
              <a:gd name="connsiteX1" fmla="*/ 584436 w 4292836"/>
              <a:gd name="connsiteY1" fmla="*/ 114300 h 4800283"/>
              <a:gd name="connsiteX2" fmla="*/ 609836 w 4292836"/>
              <a:gd name="connsiteY2" fmla="*/ 228600 h 4800283"/>
              <a:gd name="connsiteX3" fmla="*/ 635236 w 4292836"/>
              <a:gd name="connsiteY3" fmla="*/ 266700 h 4800283"/>
              <a:gd name="connsiteX4" fmla="*/ 647936 w 4292836"/>
              <a:gd name="connsiteY4" fmla="*/ 304800 h 4800283"/>
              <a:gd name="connsiteX5" fmla="*/ 736836 w 4292836"/>
              <a:gd name="connsiteY5" fmla="*/ 317500 h 4800283"/>
              <a:gd name="connsiteX6" fmla="*/ 876536 w 4292836"/>
              <a:gd name="connsiteY6" fmla="*/ 342900 h 4800283"/>
              <a:gd name="connsiteX7" fmla="*/ 1130536 w 4292836"/>
              <a:gd name="connsiteY7" fmla="*/ 368300 h 4800283"/>
              <a:gd name="connsiteX8" fmla="*/ 1448036 w 4292836"/>
              <a:gd name="connsiteY8" fmla="*/ 381000 h 4800283"/>
              <a:gd name="connsiteX9" fmla="*/ 1600436 w 4292836"/>
              <a:gd name="connsiteY9" fmla="*/ 419100 h 4800283"/>
              <a:gd name="connsiteX10" fmla="*/ 1638536 w 4292836"/>
              <a:gd name="connsiteY10" fmla="*/ 444500 h 4800283"/>
              <a:gd name="connsiteX11" fmla="*/ 1803636 w 4292836"/>
              <a:gd name="connsiteY11" fmla="*/ 495300 h 4800283"/>
              <a:gd name="connsiteX12" fmla="*/ 1879836 w 4292836"/>
              <a:gd name="connsiteY12" fmla="*/ 558800 h 4800283"/>
              <a:gd name="connsiteX13" fmla="*/ 1917936 w 4292836"/>
              <a:gd name="connsiteY13" fmla="*/ 609600 h 4800283"/>
              <a:gd name="connsiteX14" fmla="*/ 1994136 w 4292836"/>
              <a:gd name="connsiteY14" fmla="*/ 660400 h 4800283"/>
              <a:gd name="connsiteX15" fmla="*/ 2070336 w 4292836"/>
              <a:gd name="connsiteY15" fmla="*/ 736600 h 4800283"/>
              <a:gd name="connsiteX16" fmla="*/ 2133836 w 4292836"/>
              <a:gd name="connsiteY16" fmla="*/ 812800 h 4800283"/>
              <a:gd name="connsiteX17" fmla="*/ 2159236 w 4292836"/>
              <a:gd name="connsiteY17" fmla="*/ 850900 h 4800283"/>
              <a:gd name="connsiteX18" fmla="*/ 2197336 w 4292836"/>
              <a:gd name="connsiteY18" fmla="*/ 876300 h 4800283"/>
              <a:gd name="connsiteX19" fmla="*/ 2235436 w 4292836"/>
              <a:gd name="connsiteY19" fmla="*/ 927100 h 4800283"/>
              <a:gd name="connsiteX20" fmla="*/ 2286236 w 4292836"/>
              <a:gd name="connsiteY20" fmla="*/ 1066800 h 4800283"/>
              <a:gd name="connsiteX21" fmla="*/ 2337036 w 4292836"/>
              <a:gd name="connsiteY21" fmla="*/ 1143000 h 4800283"/>
              <a:gd name="connsiteX22" fmla="*/ 2362436 w 4292836"/>
              <a:gd name="connsiteY22" fmla="*/ 1193800 h 4800283"/>
              <a:gd name="connsiteX23" fmla="*/ 2425936 w 4292836"/>
              <a:gd name="connsiteY23" fmla="*/ 1270000 h 4800283"/>
              <a:gd name="connsiteX24" fmla="*/ 2464036 w 4292836"/>
              <a:gd name="connsiteY24" fmla="*/ 1358900 h 4800283"/>
              <a:gd name="connsiteX25" fmla="*/ 2502136 w 4292836"/>
              <a:gd name="connsiteY25" fmla="*/ 1397000 h 4800283"/>
              <a:gd name="connsiteX26" fmla="*/ 2527536 w 4292836"/>
              <a:gd name="connsiteY26" fmla="*/ 1485900 h 4800283"/>
              <a:gd name="connsiteX27" fmla="*/ 2552936 w 4292836"/>
              <a:gd name="connsiteY27" fmla="*/ 1524000 h 4800283"/>
              <a:gd name="connsiteX28" fmla="*/ 2565636 w 4292836"/>
              <a:gd name="connsiteY28" fmla="*/ 1562100 h 4800283"/>
              <a:gd name="connsiteX29" fmla="*/ 2578336 w 4292836"/>
              <a:gd name="connsiteY29" fmla="*/ 1612900 h 4800283"/>
              <a:gd name="connsiteX30" fmla="*/ 2616436 w 4292836"/>
              <a:gd name="connsiteY30" fmla="*/ 1663700 h 4800283"/>
              <a:gd name="connsiteX31" fmla="*/ 2629136 w 4292836"/>
              <a:gd name="connsiteY31" fmla="*/ 1727200 h 4800283"/>
              <a:gd name="connsiteX32" fmla="*/ 2679936 w 4292836"/>
              <a:gd name="connsiteY32" fmla="*/ 1828800 h 4800283"/>
              <a:gd name="connsiteX33" fmla="*/ 2692636 w 4292836"/>
              <a:gd name="connsiteY33" fmla="*/ 1879600 h 4800283"/>
              <a:gd name="connsiteX34" fmla="*/ 2718036 w 4292836"/>
              <a:gd name="connsiteY34" fmla="*/ 1917700 h 4800283"/>
              <a:gd name="connsiteX35" fmla="*/ 2756136 w 4292836"/>
              <a:gd name="connsiteY35" fmla="*/ 2032000 h 4800283"/>
              <a:gd name="connsiteX36" fmla="*/ 2768836 w 4292836"/>
              <a:gd name="connsiteY36" fmla="*/ 2082800 h 4800283"/>
              <a:gd name="connsiteX37" fmla="*/ 2794236 w 4292836"/>
              <a:gd name="connsiteY37" fmla="*/ 2197100 h 4800283"/>
              <a:gd name="connsiteX38" fmla="*/ 2806936 w 4292836"/>
              <a:gd name="connsiteY38" fmla="*/ 2235200 h 4800283"/>
              <a:gd name="connsiteX39" fmla="*/ 2857736 w 4292836"/>
              <a:gd name="connsiteY39" fmla="*/ 2463800 h 4800283"/>
              <a:gd name="connsiteX40" fmla="*/ 2883136 w 4292836"/>
              <a:gd name="connsiteY40" fmla="*/ 2540000 h 4800283"/>
              <a:gd name="connsiteX41" fmla="*/ 2908536 w 4292836"/>
              <a:gd name="connsiteY41" fmla="*/ 2590800 h 4800283"/>
              <a:gd name="connsiteX42" fmla="*/ 2921236 w 4292836"/>
              <a:gd name="connsiteY42" fmla="*/ 2641600 h 4800283"/>
              <a:gd name="connsiteX43" fmla="*/ 2972036 w 4292836"/>
              <a:gd name="connsiteY43" fmla="*/ 2730500 h 4800283"/>
              <a:gd name="connsiteX44" fmla="*/ 3048236 w 4292836"/>
              <a:gd name="connsiteY44" fmla="*/ 2806700 h 4800283"/>
              <a:gd name="connsiteX45" fmla="*/ 3162536 w 4292836"/>
              <a:gd name="connsiteY45" fmla="*/ 2844800 h 4800283"/>
              <a:gd name="connsiteX46" fmla="*/ 3200636 w 4292836"/>
              <a:gd name="connsiteY46" fmla="*/ 2870200 h 4800283"/>
              <a:gd name="connsiteX47" fmla="*/ 3873736 w 4292836"/>
              <a:gd name="connsiteY47" fmla="*/ 2908300 h 4800283"/>
              <a:gd name="connsiteX48" fmla="*/ 3924536 w 4292836"/>
              <a:gd name="connsiteY48" fmla="*/ 2946400 h 4800283"/>
              <a:gd name="connsiteX49" fmla="*/ 3988036 w 4292836"/>
              <a:gd name="connsiteY49" fmla="*/ 2997200 h 4800283"/>
              <a:gd name="connsiteX50" fmla="*/ 3988036 w 4292836"/>
              <a:gd name="connsiteY50" fmla="*/ 3238500 h 4800283"/>
              <a:gd name="connsiteX51" fmla="*/ 3949936 w 4292836"/>
              <a:gd name="connsiteY51" fmla="*/ 3340100 h 4800283"/>
              <a:gd name="connsiteX52" fmla="*/ 3899136 w 4292836"/>
              <a:gd name="connsiteY52" fmla="*/ 3454400 h 4800283"/>
              <a:gd name="connsiteX53" fmla="*/ 3861036 w 4292836"/>
              <a:gd name="connsiteY53" fmla="*/ 3543300 h 4800283"/>
              <a:gd name="connsiteX54" fmla="*/ 3835636 w 4292836"/>
              <a:gd name="connsiteY54" fmla="*/ 3581400 h 4800283"/>
              <a:gd name="connsiteX55" fmla="*/ 3848336 w 4292836"/>
              <a:gd name="connsiteY55" fmla="*/ 3810000 h 4800283"/>
              <a:gd name="connsiteX56" fmla="*/ 3911836 w 4292836"/>
              <a:gd name="connsiteY56" fmla="*/ 3898900 h 4800283"/>
              <a:gd name="connsiteX57" fmla="*/ 3962636 w 4292836"/>
              <a:gd name="connsiteY57" fmla="*/ 3924300 h 4800283"/>
              <a:gd name="connsiteX58" fmla="*/ 4064236 w 4292836"/>
              <a:gd name="connsiteY58" fmla="*/ 3949700 h 4800283"/>
              <a:gd name="connsiteX59" fmla="*/ 4140436 w 4292836"/>
              <a:gd name="connsiteY59" fmla="*/ 3975100 h 4800283"/>
              <a:gd name="connsiteX60" fmla="*/ 4178536 w 4292836"/>
              <a:gd name="connsiteY60" fmla="*/ 3987800 h 4800283"/>
              <a:gd name="connsiteX61" fmla="*/ 4216636 w 4292836"/>
              <a:gd name="connsiteY61" fmla="*/ 4013200 h 4800283"/>
              <a:gd name="connsiteX62" fmla="*/ 4254736 w 4292836"/>
              <a:gd name="connsiteY62" fmla="*/ 4102100 h 4800283"/>
              <a:gd name="connsiteX63" fmla="*/ 4292836 w 4292836"/>
              <a:gd name="connsiteY63" fmla="*/ 4229100 h 4800283"/>
              <a:gd name="connsiteX64" fmla="*/ 4229336 w 4292836"/>
              <a:gd name="connsiteY64" fmla="*/ 4406900 h 4800283"/>
              <a:gd name="connsiteX65" fmla="*/ 4191236 w 4292836"/>
              <a:gd name="connsiteY65" fmla="*/ 4419600 h 4800283"/>
              <a:gd name="connsiteX66" fmla="*/ 4165836 w 4292836"/>
              <a:gd name="connsiteY66" fmla="*/ 4457700 h 4800283"/>
              <a:gd name="connsiteX67" fmla="*/ 4102336 w 4292836"/>
              <a:gd name="connsiteY67" fmla="*/ 4495800 h 4800283"/>
              <a:gd name="connsiteX68" fmla="*/ 4064236 w 4292836"/>
              <a:gd name="connsiteY68" fmla="*/ 4521200 h 4800283"/>
              <a:gd name="connsiteX69" fmla="*/ 4026136 w 4292836"/>
              <a:gd name="connsiteY69" fmla="*/ 4533900 h 4800283"/>
              <a:gd name="connsiteX70" fmla="*/ 3988036 w 4292836"/>
              <a:gd name="connsiteY70" fmla="*/ 4559300 h 4800283"/>
              <a:gd name="connsiteX71" fmla="*/ 3911836 w 4292836"/>
              <a:gd name="connsiteY71" fmla="*/ 4584700 h 4800283"/>
              <a:gd name="connsiteX72" fmla="*/ 3873736 w 4292836"/>
              <a:gd name="connsiteY72" fmla="*/ 4610100 h 4800283"/>
              <a:gd name="connsiteX73" fmla="*/ 3772136 w 4292836"/>
              <a:gd name="connsiteY73" fmla="*/ 4635500 h 4800283"/>
              <a:gd name="connsiteX74" fmla="*/ 3695936 w 4292836"/>
              <a:gd name="connsiteY74" fmla="*/ 4660900 h 4800283"/>
              <a:gd name="connsiteX75" fmla="*/ 3619736 w 4292836"/>
              <a:gd name="connsiteY75" fmla="*/ 4686300 h 4800283"/>
              <a:gd name="connsiteX76" fmla="*/ 3581636 w 4292836"/>
              <a:gd name="connsiteY76" fmla="*/ 4699000 h 4800283"/>
              <a:gd name="connsiteX77" fmla="*/ 3403836 w 4292836"/>
              <a:gd name="connsiteY77" fmla="*/ 4711700 h 4800283"/>
              <a:gd name="connsiteX78" fmla="*/ 990836 w 4292836"/>
              <a:gd name="connsiteY78" fmla="*/ 4711700 h 4800283"/>
              <a:gd name="connsiteX79" fmla="*/ 838436 w 4292836"/>
              <a:gd name="connsiteY79" fmla="*/ 4686300 h 4800283"/>
              <a:gd name="connsiteX80" fmla="*/ 444736 w 4292836"/>
              <a:gd name="connsiteY80" fmla="*/ 4673600 h 4800283"/>
              <a:gd name="connsiteX81" fmla="*/ 381236 w 4292836"/>
              <a:gd name="connsiteY81" fmla="*/ 4648200 h 4800283"/>
              <a:gd name="connsiteX82" fmla="*/ 317736 w 4292836"/>
              <a:gd name="connsiteY82" fmla="*/ 4559300 h 4800283"/>
              <a:gd name="connsiteX83" fmla="*/ 279636 w 4292836"/>
              <a:gd name="connsiteY83" fmla="*/ 4533900 h 4800283"/>
              <a:gd name="connsiteX84" fmla="*/ 266936 w 4292836"/>
              <a:gd name="connsiteY84" fmla="*/ 4483100 h 4800283"/>
              <a:gd name="connsiteX85" fmla="*/ 254236 w 4292836"/>
              <a:gd name="connsiteY85" fmla="*/ 4445000 h 4800283"/>
              <a:gd name="connsiteX86" fmla="*/ 292336 w 4292836"/>
              <a:gd name="connsiteY86" fmla="*/ 4191000 h 4800283"/>
              <a:gd name="connsiteX87" fmla="*/ 305036 w 4292836"/>
              <a:gd name="connsiteY87" fmla="*/ 4140200 h 4800283"/>
              <a:gd name="connsiteX88" fmla="*/ 330436 w 4292836"/>
              <a:gd name="connsiteY88" fmla="*/ 4102100 h 4800283"/>
              <a:gd name="connsiteX89" fmla="*/ 343136 w 4292836"/>
              <a:gd name="connsiteY89" fmla="*/ 4064000 h 4800283"/>
              <a:gd name="connsiteX90" fmla="*/ 406636 w 4292836"/>
              <a:gd name="connsiteY90" fmla="*/ 3987800 h 4800283"/>
              <a:gd name="connsiteX91" fmla="*/ 432036 w 4292836"/>
              <a:gd name="connsiteY91" fmla="*/ 3911600 h 4800283"/>
              <a:gd name="connsiteX92" fmla="*/ 457436 w 4292836"/>
              <a:gd name="connsiteY92" fmla="*/ 3860800 h 4800283"/>
              <a:gd name="connsiteX93" fmla="*/ 470136 w 4292836"/>
              <a:gd name="connsiteY93" fmla="*/ 3810000 h 4800283"/>
              <a:gd name="connsiteX94" fmla="*/ 482836 w 4292836"/>
              <a:gd name="connsiteY94" fmla="*/ 3771900 h 4800283"/>
              <a:gd name="connsiteX95" fmla="*/ 508236 w 4292836"/>
              <a:gd name="connsiteY95" fmla="*/ 3708400 h 4800283"/>
              <a:gd name="connsiteX96" fmla="*/ 533636 w 4292836"/>
              <a:gd name="connsiteY96" fmla="*/ 3606800 h 4800283"/>
              <a:gd name="connsiteX97" fmla="*/ 546336 w 4292836"/>
              <a:gd name="connsiteY97" fmla="*/ 3530600 h 4800283"/>
              <a:gd name="connsiteX98" fmla="*/ 571736 w 4292836"/>
              <a:gd name="connsiteY98" fmla="*/ 3479800 h 4800283"/>
              <a:gd name="connsiteX99" fmla="*/ 584436 w 4292836"/>
              <a:gd name="connsiteY99" fmla="*/ 3441700 h 4800283"/>
              <a:gd name="connsiteX100" fmla="*/ 571736 w 4292836"/>
              <a:gd name="connsiteY100" fmla="*/ 2032000 h 4800283"/>
              <a:gd name="connsiteX101" fmla="*/ 533636 w 4292836"/>
              <a:gd name="connsiteY101" fmla="*/ 1930400 h 4800283"/>
              <a:gd name="connsiteX102" fmla="*/ 520936 w 4292836"/>
              <a:gd name="connsiteY102" fmla="*/ 1892300 h 4800283"/>
              <a:gd name="connsiteX103" fmla="*/ 508236 w 4292836"/>
              <a:gd name="connsiteY103" fmla="*/ 1841500 h 4800283"/>
              <a:gd name="connsiteX104" fmla="*/ 482836 w 4292836"/>
              <a:gd name="connsiteY104" fmla="*/ 1803400 h 4800283"/>
              <a:gd name="connsiteX105" fmla="*/ 432036 w 4292836"/>
              <a:gd name="connsiteY105" fmla="*/ 1625600 h 4800283"/>
              <a:gd name="connsiteX106" fmla="*/ 381236 w 4292836"/>
              <a:gd name="connsiteY106" fmla="*/ 1549400 h 4800283"/>
              <a:gd name="connsiteX107" fmla="*/ 343136 w 4292836"/>
              <a:gd name="connsiteY107" fmla="*/ 1473200 h 4800283"/>
              <a:gd name="connsiteX108" fmla="*/ 330436 w 4292836"/>
              <a:gd name="connsiteY108" fmla="*/ 1435100 h 4800283"/>
              <a:gd name="connsiteX109" fmla="*/ 305036 w 4292836"/>
              <a:gd name="connsiteY109" fmla="*/ 1397000 h 4800283"/>
              <a:gd name="connsiteX110" fmla="*/ 279636 w 4292836"/>
              <a:gd name="connsiteY110" fmla="*/ 1346200 h 4800283"/>
              <a:gd name="connsiteX111" fmla="*/ 190736 w 4292836"/>
              <a:gd name="connsiteY111" fmla="*/ 1219200 h 4800283"/>
              <a:gd name="connsiteX112" fmla="*/ 165336 w 4292836"/>
              <a:gd name="connsiteY112" fmla="*/ 1117600 h 4800283"/>
              <a:gd name="connsiteX113" fmla="*/ 127236 w 4292836"/>
              <a:gd name="connsiteY113" fmla="*/ 1003300 h 4800283"/>
              <a:gd name="connsiteX114" fmla="*/ 114536 w 4292836"/>
              <a:gd name="connsiteY114" fmla="*/ 965200 h 4800283"/>
              <a:gd name="connsiteX115" fmla="*/ 89136 w 4292836"/>
              <a:gd name="connsiteY115" fmla="*/ 863600 h 4800283"/>
              <a:gd name="connsiteX116" fmla="*/ 76436 w 4292836"/>
              <a:gd name="connsiteY116" fmla="*/ 825500 h 4800283"/>
              <a:gd name="connsiteX117" fmla="*/ 25636 w 4292836"/>
              <a:gd name="connsiteY117" fmla="*/ 635000 h 4800283"/>
              <a:gd name="connsiteX118" fmla="*/ 12936 w 4292836"/>
              <a:gd name="connsiteY118" fmla="*/ 254000 h 4800283"/>
              <a:gd name="connsiteX119" fmla="*/ 38336 w 4292836"/>
              <a:gd name="connsiteY119" fmla="*/ 177800 h 4800283"/>
              <a:gd name="connsiteX120" fmla="*/ 63736 w 4292836"/>
              <a:gd name="connsiteY120" fmla="*/ 139700 h 4800283"/>
              <a:gd name="connsiteX121" fmla="*/ 114536 w 4292836"/>
              <a:gd name="connsiteY121" fmla="*/ 50800 h 4800283"/>
              <a:gd name="connsiteX122" fmla="*/ 190736 w 4292836"/>
              <a:gd name="connsiteY122" fmla="*/ 0 h 4800283"/>
              <a:gd name="connsiteX123" fmla="*/ 597136 w 4292836"/>
              <a:gd name="connsiteY123" fmla="*/ 12700 h 4800283"/>
              <a:gd name="connsiteX124" fmla="*/ 609836 w 4292836"/>
              <a:gd name="connsiteY124" fmla="*/ 50800 h 48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292836" h="4800283">
                <a:moveTo>
                  <a:pt x="559036" y="50800"/>
                </a:moveTo>
                <a:cubicBezTo>
                  <a:pt x="567503" y="71967"/>
                  <a:pt x="578438" y="92306"/>
                  <a:pt x="584436" y="114300"/>
                </a:cubicBezTo>
                <a:cubicBezTo>
                  <a:pt x="596143" y="157224"/>
                  <a:pt x="590654" y="190235"/>
                  <a:pt x="609836" y="228600"/>
                </a:cubicBezTo>
                <a:cubicBezTo>
                  <a:pt x="616662" y="242252"/>
                  <a:pt x="628410" y="253048"/>
                  <a:pt x="635236" y="266700"/>
                </a:cubicBezTo>
                <a:cubicBezTo>
                  <a:pt x="641223" y="278674"/>
                  <a:pt x="635962" y="298813"/>
                  <a:pt x="647936" y="304800"/>
                </a:cubicBezTo>
                <a:cubicBezTo>
                  <a:pt x="674710" y="318187"/>
                  <a:pt x="707385" y="312145"/>
                  <a:pt x="736836" y="317500"/>
                </a:cubicBezTo>
                <a:cubicBezTo>
                  <a:pt x="893027" y="345898"/>
                  <a:pt x="639417" y="313260"/>
                  <a:pt x="876536" y="342900"/>
                </a:cubicBezTo>
                <a:cubicBezTo>
                  <a:pt x="930913" y="349697"/>
                  <a:pt x="1082435" y="365628"/>
                  <a:pt x="1130536" y="368300"/>
                </a:cubicBezTo>
                <a:cubicBezTo>
                  <a:pt x="1236291" y="374175"/>
                  <a:pt x="1342203" y="376767"/>
                  <a:pt x="1448036" y="381000"/>
                </a:cubicBezTo>
                <a:cubicBezTo>
                  <a:pt x="1548665" y="414543"/>
                  <a:pt x="1497826" y="401998"/>
                  <a:pt x="1600436" y="419100"/>
                </a:cubicBezTo>
                <a:cubicBezTo>
                  <a:pt x="1613136" y="427567"/>
                  <a:pt x="1624447" y="438629"/>
                  <a:pt x="1638536" y="444500"/>
                </a:cubicBezTo>
                <a:cubicBezTo>
                  <a:pt x="1703965" y="471762"/>
                  <a:pt x="1742311" y="479969"/>
                  <a:pt x="1803636" y="495300"/>
                </a:cubicBezTo>
                <a:cubicBezTo>
                  <a:pt x="1842830" y="521429"/>
                  <a:pt x="1847241" y="520772"/>
                  <a:pt x="1879836" y="558800"/>
                </a:cubicBezTo>
                <a:cubicBezTo>
                  <a:pt x="1893611" y="574871"/>
                  <a:pt x="1902116" y="595538"/>
                  <a:pt x="1917936" y="609600"/>
                </a:cubicBezTo>
                <a:cubicBezTo>
                  <a:pt x="1940752" y="629881"/>
                  <a:pt x="1975820" y="635978"/>
                  <a:pt x="1994136" y="660400"/>
                </a:cubicBezTo>
                <a:cubicBezTo>
                  <a:pt x="2041394" y="723411"/>
                  <a:pt x="2014624" y="699459"/>
                  <a:pt x="2070336" y="736600"/>
                </a:cubicBezTo>
                <a:cubicBezTo>
                  <a:pt x="2133399" y="831195"/>
                  <a:pt x="2052348" y="715014"/>
                  <a:pt x="2133836" y="812800"/>
                </a:cubicBezTo>
                <a:cubicBezTo>
                  <a:pt x="2143607" y="824526"/>
                  <a:pt x="2148443" y="840107"/>
                  <a:pt x="2159236" y="850900"/>
                </a:cubicBezTo>
                <a:cubicBezTo>
                  <a:pt x="2170029" y="861693"/>
                  <a:pt x="2186543" y="865507"/>
                  <a:pt x="2197336" y="876300"/>
                </a:cubicBezTo>
                <a:cubicBezTo>
                  <a:pt x="2212303" y="891267"/>
                  <a:pt x="2222736" y="910167"/>
                  <a:pt x="2235436" y="927100"/>
                </a:cubicBezTo>
                <a:cubicBezTo>
                  <a:pt x="2244326" y="953769"/>
                  <a:pt x="2271089" y="1039030"/>
                  <a:pt x="2286236" y="1066800"/>
                </a:cubicBezTo>
                <a:cubicBezTo>
                  <a:pt x="2300854" y="1093600"/>
                  <a:pt x="2323384" y="1115696"/>
                  <a:pt x="2337036" y="1143000"/>
                </a:cubicBezTo>
                <a:cubicBezTo>
                  <a:pt x="2345503" y="1159933"/>
                  <a:pt x="2351432" y="1178394"/>
                  <a:pt x="2362436" y="1193800"/>
                </a:cubicBezTo>
                <a:cubicBezTo>
                  <a:pt x="2409248" y="1259337"/>
                  <a:pt x="2392342" y="1202811"/>
                  <a:pt x="2425936" y="1270000"/>
                </a:cubicBezTo>
                <a:cubicBezTo>
                  <a:pt x="2453574" y="1325275"/>
                  <a:pt x="2419991" y="1297237"/>
                  <a:pt x="2464036" y="1358900"/>
                </a:cubicBezTo>
                <a:cubicBezTo>
                  <a:pt x="2474475" y="1373515"/>
                  <a:pt x="2489436" y="1384300"/>
                  <a:pt x="2502136" y="1397000"/>
                </a:cubicBezTo>
                <a:cubicBezTo>
                  <a:pt x="2506205" y="1413276"/>
                  <a:pt x="2518426" y="1467680"/>
                  <a:pt x="2527536" y="1485900"/>
                </a:cubicBezTo>
                <a:cubicBezTo>
                  <a:pt x="2534362" y="1499552"/>
                  <a:pt x="2546110" y="1510348"/>
                  <a:pt x="2552936" y="1524000"/>
                </a:cubicBezTo>
                <a:cubicBezTo>
                  <a:pt x="2558923" y="1535974"/>
                  <a:pt x="2561958" y="1549228"/>
                  <a:pt x="2565636" y="1562100"/>
                </a:cubicBezTo>
                <a:cubicBezTo>
                  <a:pt x="2570431" y="1578883"/>
                  <a:pt x="2570530" y="1597288"/>
                  <a:pt x="2578336" y="1612900"/>
                </a:cubicBezTo>
                <a:cubicBezTo>
                  <a:pt x="2587802" y="1631832"/>
                  <a:pt x="2603736" y="1646767"/>
                  <a:pt x="2616436" y="1663700"/>
                </a:cubicBezTo>
                <a:cubicBezTo>
                  <a:pt x="2620669" y="1684867"/>
                  <a:pt x="2621387" y="1707053"/>
                  <a:pt x="2629136" y="1727200"/>
                </a:cubicBezTo>
                <a:cubicBezTo>
                  <a:pt x="2642728" y="1762540"/>
                  <a:pt x="2670753" y="1792066"/>
                  <a:pt x="2679936" y="1828800"/>
                </a:cubicBezTo>
                <a:cubicBezTo>
                  <a:pt x="2684169" y="1845733"/>
                  <a:pt x="2685760" y="1863557"/>
                  <a:pt x="2692636" y="1879600"/>
                </a:cubicBezTo>
                <a:cubicBezTo>
                  <a:pt x="2698649" y="1893629"/>
                  <a:pt x="2712165" y="1903611"/>
                  <a:pt x="2718036" y="1917700"/>
                </a:cubicBezTo>
                <a:cubicBezTo>
                  <a:pt x="2733483" y="1954772"/>
                  <a:pt x="2746396" y="1993038"/>
                  <a:pt x="2756136" y="2032000"/>
                </a:cubicBezTo>
                <a:cubicBezTo>
                  <a:pt x="2760369" y="2048933"/>
                  <a:pt x="2764911" y="2065793"/>
                  <a:pt x="2768836" y="2082800"/>
                </a:cubicBezTo>
                <a:cubicBezTo>
                  <a:pt x="2777612" y="2120830"/>
                  <a:pt x="2784770" y="2159236"/>
                  <a:pt x="2794236" y="2197100"/>
                </a:cubicBezTo>
                <a:cubicBezTo>
                  <a:pt x="2797483" y="2210087"/>
                  <a:pt x="2803926" y="2222156"/>
                  <a:pt x="2806936" y="2235200"/>
                </a:cubicBezTo>
                <a:cubicBezTo>
                  <a:pt x="2822035" y="2300627"/>
                  <a:pt x="2835731" y="2397785"/>
                  <a:pt x="2857736" y="2463800"/>
                </a:cubicBezTo>
                <a:cubicBezTo>
                  <a:pt x="2866203" y="2489200"/>
                  <a:pt x="2871162" y="2516053"/>
                  <a:pt x="2883136" y="2540000"/>
                </a:cubicBezTo>
                <a:cubicBezTo>
                  <a:pt x="2891603" y="2556933"/>
                  <a:pt x="2901889" y="2573073"/>
                  <a:pt x="2908536" y="2590800"/>
                </a:cubicBezTo>
                <a:cubicBezTo>
                  <a:pt x="2914665" y="2607143"/>
                  <a:pt x="2915107" y="2625257"/>
                  <a:pt x="2921236" y="2641600"/>
                </a:cubicBezTo>
                <a:cubicBezTo>
                  <a:pt x="2928695" y="2661490"/>
                  <a:pt x="2956102" y="2712575"/>
                  <a:pt x="2972036" y="2730500"/>
                </a:cubicBezTo>
                <a:cubicBezTo>
                  <a:pt x="2995901" y="2757348"/>
                  <a:pt x="3014884" y="2793359"/>
                  <a:pt x="3048236" y="2806700"/>
                </a:cubicBezTo>
                <a:cubicBezTo>
                  <a:pt x="3127942" y="2838582"/>
                  <a:pt x="3089619" y="2826571"/>
                  <a:pt x="3162536" y="2844800"/>
                </a:cubicBezTo>
                <a:cubicBezTo>
                  <a:pt x="3175236" y="2853267"/>
                  <a:pt x="3186688" y="2864001"/>
                  <a:pt x="3200636" y="2870200"/>
                </a:cubicBezTo>
                <a:cubicBezTo>
                  <a:pt x="3396054" y="2957053"/>
                  <a:pt x="3767264" y="2906035"/>
                  <a:pt x="3873736" y="2908300"/>
                </a:cubicBezTo>
                <a:cubicBezTo>
                  <a:pt x="3890669" y="2921000"/>
                  <a:pt x="3909569" y="2931433"/>
                  <a:pt x="3924536" y="2946400"/>
                </a:cubicBezTo>
                <a:cubicBezTo>
                  <a:pt x="3981981" y="3003845"/>
                  <a:pt x="3913863" y="2972476"/>
                  <a:pt x="3988036" y="2997200"/>
                </a:cubicBezTo>
                <a:cubicBezTo>
                  <a:pt x="4019230" y="3090783"/>
                  <a:pt x="4016610" y="3067056"/>
                  <a:pt x="3988036" y="3238500"/>
                </a:cubicBezTo>
                <a:cubicBezTo>
                  <a:pt x="3982090" y="3274177"/>
                  <a:pt x="3962101" y="3306038"/>
                  <a:pt x="3949936" y="3340100"/>
                </a:cubicBezTo>
                <a:cubicBezTo>
                  <a:pt x="3897141" y="3487926"/>
                  <a:pt x="3952253" y="3361444"/>
                  <a:pt x="3899136" y="3454400"/>
                </a:cubicBezTo>
                <a:cubicBezTo>
                  <a:pt x="3793427" y="3639390"/>
                  <a:pt x="3932276" y="3400819"/>
                  <a:pt x="3861036" y="3543300"/>
                </a:cubicBezTo>
                <a:cubicBezTo>
                  <a:pt x="3854210" y="3556952"/>
                  <a:pt x="3844103" y="3568700"/>
                  <a:pt x="3835636" y="3581400"/>
                </a:cubicBezTo>
                <a:cubicBezTo>
                  <a:pt x="3839869" y="3657600"/>
                  <a:pt x="3841100" y="3734026"/>
                  <a:pt x="3848336" y="3810000"/>
                </a:cubicBezTo>
                <a:cubicBezTo>
                  <a:pt x="3852151" y="3850052"/>
                  <a:pt x="3881012" y="3875782"/>
                  <a:pt x="3911836" y="3898900"/>
                </a:cubicBezTo>
                <a:cubicBezTo>
                  <a:pt x="3926982" y="3910259"/>
                  <a:pt x="3945235" y="3916842"/>
                  <a:pt x="3962636" y="3924300"/>
                </a:cubicBezTo>
                <a:cubicBezTo>
                  <a:pt x="4007593" y="3943567"/>
                  <a:pt x="4009572" y="3934792"/>
                  <a:pt x="4064236" y="3949700"/>
                </a:cubicBezTo>
                <a:cubicBezTo>
                  <a:pt x="4090067" y="3956745"/>
                  <a:pt x="4115036" y="3966633"/>
                  <a:pt x="4140436" y="3975100"/>
                </a:cubicBezTo>
                <a:cubicBezTo>
                  <a:pt x="4153136" y="3979333"/>
                  <a:pt x="4167397" y="3980374"/>
                  <a:pt x="4178536" y="3987800"/>
                </a:cubicBezTo>
                <a:lnTo>
                  <a:pt x="4216636" y="4013200"/>
                </a:lnTo>
                <a:cubicBezTo>
                  <a:pt x="4256934" y="4073647"/>
                  <a:pt x="4232370" y="4027546"/>
                  <a:pt x="4254736" y="4102100"/>
                </a:cubicBezTo>
                <a:cubicBezTo>
                  <a:pt x="4301115" y="4256698"/>
                  <a:pt x="4263564" y="4112011"/>
                  <a:pt x="4292836" y="4229100"/>
                </a:cubicBezTo>
                <a:cubicBezTo>
                  <a:pt x="4288213" y="4266080"/>
                  <a:pt x="4288457" y="4387193"/>
                  <a:pt x="4229336" y="4406900"/>
                </a:cubicBezTo>
                <a:lnTo>
                  <a:pt x="4191236" y="4419600"/>
                </a:lnTo>
                <a:cubicBezTo>
                  <a:pt x="4182769" y="4432300"/>
                  <a:pt x="4177425" y="4447767"/>
                  <a:pt x="4165836" y="4457700"/>
                </a:cubicBezTo>
                <a:cubicBezTo>
                  <a:pt x="4147094" y="4473764"/>
                  <a:pt x="4123268" y="4482717"/>
                  <a:pt x="4102336" y="4495800"/>
                </a:cubicBezTo>
                <a:cubicBezTo>
                  <a:pt x="4089393" y="4503890"/>
                  <a:pt x="4077888" y="4514374"/>
                  <a:pt x="4064236" y="4521200"/>
                </a:cubicBezTo>
                <a:cubicBezTo>
                  <a:pt x="4052262" y="4527187"/>
                  <a:pt x="4038110" y="4527913"/>
                  <a:pt x="4026136" y="4533900"/>
                </a:cubicBezTo>
                <a:cubicBezTo>
                  <a:pt x="4012484" y="4540726"/>
                  <a:pt x="4001984" y="4553101"/>
                  <a:pt x="3988036" y="4559300"/>
                </a:cubicBezTo>
                <a:cubicBezTo>
                  <a:pt x="3963570" y="4570174"/>
                  <a:pt x="3934113" y="4569848"/>
                  <a:pt x="3911836" y="4584700"/>
                </a:cubicBezTo>
                <a:cubicBezTo>
                  <a:pt x="3899136" y="4593167"/>
                  <a:pt x="3888081" y="4604884"/>
                  <a:pt x="3873736" y="4610100"/>
                </a:cubicBezTo>
                <a:cubicBezTo>
                  <a:pt x="3840929" y="4622030"/>
                  <a:pt x="3805254" y="4624461"/>
                  <a:pt x="3772136" y="4635500"/>
                </a:cubicBezTo>
                <a:lnTo>
                  <a:pt x="3695936" y="4660900"/>
                </a:lnTo>
                <a:lnTo>
                  <a:pt x="3619736" y="4686300"/>
                </a:lnTo>
                <a:cubicBezTo>
                  <a:pt x="3607036" y="4690533"/>
                  <a:pt x="3594989" y="4698046"/>
                  <a:pt x="3581636" y="4699000"/>
                </a:cubicBezTo>
                <a:lnTo>
                  <a:pt x="3403836" y="4711700"/>
                </a:lnTo>
                <a:cubicBezTo>
                  <a:pt x="2623518" y="4906779"/>
                  <a:pt x="1795126" y="4720035"/>
                  <a:pt x="990836" y="4711700"/>
                </a:cubicBezTo>
                <a:cubicBezTo>
                  <a:pt x="792297" y="4709643"/>
                  <a:pt x="994942" y="4694995"/>
                  <a:pt x="838436" y="4686300"/>
                </a:cubicBezTo>
                <a:cubicBezTo>
                  <a:pt x="707337" y="4679017"/>
                  <a:pt x="575969" y="4677833"/>
                  <a:pt x="444736" y="4673600"/>
                </a:cubicBezTo>
                <a:cubicBezTo>
                  <a:pt x="423569" y="4665133"/>
                  <a:pt x="400204" y="4660846"/>
                  <a:pt x="381236" y="4648200"/>
                </a:cubicBezTo>
                <a:cubicBezTo>
                  <a:pt x="246612" y="4558451"/>
                  <a:pt x="379576" y="4636600"/>
                  <a:pt x="317736" y="4559300"/>
                </a:cubicBezTo>
                <a:cubicBezTo>
                  <a:pt x="308201" y="4547381"/>
                  <a:pt x="292336" y="4542367"/>
                  <a:pt x="279636" y="4533900"/>
                </a:cubicBezTo>
                <a:cubicBezTo>
                  <a:pt x="275403" y="4516967"/>
                  <a:pt x="271731" y="4499883"/>
                  <a:pt x="266936" y="4483100"/>
                </a:cubicBezTo>
                <a:cubicBezTo>
                  <a:pt x="263258" y="4470228"/>
                  <a:pt x="254236" y="4458387"/>
                  <a:pt x="254236" y="4445000"/>
                </a:cubicBezTo>
                <a:cubicBezTo>
                  <a:pt x="254236" y="4200857"/>
                  <a:pt x="254729" y="4341429"/>
                  <a:pt x="292336" y="4191000"/>
                </a:cubicBezTo>
                <a:cubicBezTo>
                  <a:pt x="296569" y="4174067"/>
                  <a:pt x="298160" y="4156243"/>
                  <a:pt x="305036" y="4140200"/>
                </a:cubicBezTo>
                <a:cubicBezTo>
                  <a:pt x="311049" y="4126171"/>
                  <a:pt x="323610" y="4115752"/>
                  <a:pt x="330436" y="4102100"/>
                </a:cubicBezTo>
                <a:cubicBezTo>
                  <a:pt x="336423" y="4090126"/>
                  <a:pt x="335710" y="4075139"/>
                  <a:pt x="343136" y="4064000"/>
                </a:cubicBezTo>
                <a:cubicBezTo>
                  <a:pt x="383013" y="4004184"/>
                  <a:pt x="378935" y="4050126"/>
                  <a:pt x="406636" y="3987800"/>
                </a:cubicBezTo>
                <a:cubicBezTo>
                  <a:pt x="417510" y="3963334"/>
                  <a:pt x="420062" y="3935547"/>
                  <a:pt x="432036" y="3911600"/>
                </a:cubicBezTo>
                <a:cubicBezTo>
                  <a:pt x="440503" y="3894667"/>
                  <a:pt x="450789" y="3878527"/>
                  <a:pt x="457436" y="3860800"/>
                </a:cubicBezTo>
                <a:cubicBezTo>
                  <a:pt x="463565" y="3844457"/>
                  <a:pt x="465341" y="3826783"/>
                  <a:pt x="470136" y="3810000"/>
                </a:cubicBezTo>
                <a:cubicBezTo>
                  <a:pt x="473814" y="3797128"/>
                  <a:pt x="478136" y="3784435"/>
                  <a:pt x="482836" y="3771900"/>
                </a:cubicBezTo>
                <a:cubicBezTo>
                  <a:pt x="490841" y="3750554"/>
                  <a:pt x="501532" y="3730189"/>
                  <a:pt x="508236" y="3708400"/>
                </a:cubicBezTo>
                <a:cubicBezTo>
                  <a:pt x="518502" y="3675035"/>
                  <a:pt x="527897" y="3641234"/>
                  <a:pt x="533636" y="3606800"/>
                </a:cubicBezTo>
                <a:cubicBezTo>
                  <a:pt x="537869" y="3581400"/>
                  <a:pt x="538937" y="3555264"/>
                  <a:pt x="546336" y="3530600"/>
                </a:cubicBezTo>
                <a:cubicBezTo>
                  <a:pt x="551776" y="3512466"/>
                  <a:pt x="564278" y="3497201"/>
                  <a:pt x="571736" y="3479800"/>
                </a:cubicBezTo>
                <a:cubicBezTo>
                  <a:pt x="577009" y="3467495"/>
                  <a:pt x="580203" y="3454400"/>
                  <a:pt x="584436" y="3441700"/>
                </a:cubicBezTo>
                <a:cubicBezTo>
                  <a:pt x="580203" y="2971800"/>
                  <a:pt x="579907" y="2501848"/>
                  <a:pt x="571736" y="2032000"/>
                </a:cubicBezTo>
                <a:cubicBezTo>
                  <a:pt x="571029" y="1991325"/>
                  <a:pt x="548854" y="1965908"/>
                  <a:pt x="533636" y="1930400"/>
                </a:cubicBezTo>
                <a:cubicBezTo>
                  <a:pt x="528363" y="1918095"/>
                  <a:pt x="524614" y="1905172"/>
                  <a:pt x="520936" y="1892300"/>
                </a:cubicBezTo>
                <a:cubicBezTo>
                  <a:pt x="516141" y="1875517"/>
                  <a:pt x="515112" y="1857543"/>
                  <a:pt x="508236" y="1841500"/>
                </a:cubicBezTo>
                <a:cubicBezTo>
                  <a:pt x="502223" y="1827471"/>
                  <a:pt x="491303" y="1816100"/>
                  <a:pt x="482836" y="1803400"/>
                </a:cubicBezTo>
                <a:cubicBezTo>
                  <a:pt x="479449" y="1789852"/>
                  <a:pt x="446612" y="1647464"/>
                  <a:pt x="432036" y="1625600"/>
                </a:cubicBezTo>
                <a:cubicBezTo>
                  <a:pt x="415103" y="1600200"/>
                  <a:pt x="390889" y="1578360"/>
                  <a:pt x="381236" y="1549400"/>
                </a:cubicBezTo>
                <a:cubicBezTo>
                  <a:pt x="349314" y="1453635"/>
                  <a:pt x="392375" y="1571677"/>
                  <a:pt x="343136" y="1473200"/>
                </a:cubicBezTo>
                <a:cubicBezTo>
                  <a:pt x="337149" y="1461226"/>
                  <a:pt x="336423" y="1447074"/>
                  <a:pt x="330436" y="1435100"/>
                </a:cubicBezTo>
                <a:cubicBezTo>
                  <a:pt x="323610" y="1421448"/>
                  <a:pt x="312609" y="1410252"/>
                  <a:pt x="305036" y="1397000"/>
                </a:cubicBezTo>
                <a:cubicBezTo>
                  <a:pt x="295643" y="1380562"/>
                  <a:pt x="289376" y="1362434"/>
                  <a:pt x="279636" y="1346200"/>
                </a:cubicBezTo>
                <a:cubicBezTo>
                  <a:pt x="248365" y="1294082"/>
                  <a:pt x="225470" y="1265512"/>
                  <a:pt x="190736" y="1219200"/>
                </a:cubicBezTo>
                <a:cubicBezTo>
                  <a:pt x="182269" y="1185333"/>
                  <a:pt x="176375" y="1150718"/>
                  <a:pt x="165336" y="1117600"/>
                </a:cubicBezTo>
                <a:lnTo>
                  <a:pt x="127236" y="1003300"/>
                </a:lnTo>
                <a:cubicBezTo>
                  <a:pt x="123003" y="990600"/>
                  <a:pt x="117783" y="978187"/>
                  <a:pt x="114536" y="965200"/>
                </a:cubicBezTo>
                <a:cubicBezTo>
                  <a:pt x="106069" y="931333"/>
                  <a:pt x="100175" y="896718"/>
                  <a:pt x="89136" y="863600"/>
                </a:cubicBezTo>
                <a:cubicBezTo>
                  <a:pt x="84903" y="850900"/>
                  <a:pt x="79885" y="838435"/>
                  <a:pt x="76436" y="825500"/>
                </a:cubicBezTo>
                <a:cubicBezTo>
                  <a:pt x="21307" y="618766"/>
                  <a:pt x="58418" y="733347"/>
                  <a:pt x="25636" y="635000"/>
                </a:cubicBezTo>
                <a:cubicBezTo>
                  <a:pt x="6077" y="458973"/>
                  <a:pt x="-13758" y="414163"/>
                  <a:pt x="12936" y="254000"/>
                </a:cubicBezTo>
                <a:cubicBezTo>
                  <a:pt x="17338" y="227590"/>
                  <a:pt x="23484" y="200077"/>
                  <a:pt x="38336" y="177800"/>
                </a:cubicBezTo>
                <a:cubicBezTo>
                  <a:pt x="46803" y="165100"/>
                  <a:pt x="56910" y="153352"/>
                  <a:pt x="63736" y="139700"/>
                </a:cubicBezTo>
                <a:cubicBezTo>
                  <a:pt x="88913" y="89346"/>
                  <a:pt x="59259" y="99935"/>
                  <a:pt x="114536" y="50800"/>
                </a:cubicBezTo>
                <a:cubicBezTo>
                  <a:pt x="137352" y="30519"/>
                  <a:pt x="190736" y="0"/>
                  <a:pt x="190736" y="0"/>
                </a:cubicBezTo>
                <a:cubicBezTo>
                  <a:pt x="326203" y="4233"/>
                  <a:pt x="462588" y="-3609"/>
                  <a:pt x="597136" y="12700"/>
                </a:cubicBezTo>
                <a:cubicBezTo>
                  <a:pt x="610426" y="14311"/>
                  <a:pt x="609836" y="50800"/>
                  <a:pt x="609836" y="5080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640632" y="3068960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91578" y="1700808"/>
            <a:ext cx="87539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Generation of test datasets requires manual workarounds,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00100" lvl="1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Possibility of human errors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redundant data storage, </a:t>
            </a:r>
          </a:p>
          <a:p>
            <a:pPr marL="800100" lvl="1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one for the S-127 datasets and one for the NPUB content, could be avoided soon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0009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20130508_BSH_Vorlage">
  <a:themeElements>
    <a:clrScheme name="Powerpoint_Quer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point_Querformat">
      <a:majorFont>
        <a:latin typeface="HelveticaNeue LT 53 Ex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216A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38D"/>
            </a:solidFill>
            <a:effectLst/>
            <a:latin typeface="Helvetica L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216A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38D"/>
            </a:solidFill>
            <a:effectLst/>
            <a:latin typeface="Helvetica LT" pitchFamily="50" charset="0"/>
          </a:defRPr>
        </a:defPPr>
      </a:lstStyle>
    </a:lnDef>
  </a:objectDefaults>
  <a:extraClrSchemeLst>
    <a:extraClrScheme>
      <a:clrScheme name="Powerpoint_Quer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Quer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30508_BSH_Vorlage">
  <a:themeElements>
    <a:clrScheme name="Powerpoint_Quer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point_Querformat">
      <a:majorFont>
        <a:latin typeface="HelveticaNeue LT 53 Ex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216A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38D"/>
            </a:solidFill>
            <a:effectLst/>
            <a:latin typeface="Helvetica L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216A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38D"/>
            </a:solidFill>
            <a:effectLst/>
            <a:latin typeface="Helvetica LT" pitchFamily="50" charset="0"/>
          </a:defRPr>
        </a:defPPr>
      </a:lstStyle>
    </a:lnDef>
  </a:objectDefaults>
  <a:extraClrSchemeLst>
    <a:extraClrScheme>
      <a:clrScheme name="Powerpoint_Quer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Quer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20130508_BSH_Vorlage</Template>
  <TotalTime>0</TotalTime>
  <Words>359</Words>
  <Application>Microsoft Office PowerPoint</Application>
  <PresentationFormat>A4-Papier (210 x 297 mm)</PresentationFormat>
  <Paragraphs>78</Paragraphs>
  <Slides>10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Helvetica</vt:lpstr>
      <vt:lpstr>Helvetica LT</vt:lpstr>
      <vt:lpstr>HelveticaNeue LT 53 Ex</vt:lpstr>
      <vt:lpstr>Times New Roman</vt:lpstr>
      <vt:lpstr>Wingdings</vt:lpstr>
      <vt:lpstr>20130508_BSH_Vorlage</vt:lpstr>
      <vt:lpstr>1_20130508_BSH_Vorlage</vt:lpstr>
      <vt:lpstr>Acrobat Document</vt:lpstr>
      <vt:lpstr>Sample Production of S-127 dataset  Fulfilling NPUB Carriage Requirements by making use of S-127 conform dataset   </vt:lpstr>
      <vt:lpstr>Introduction</vt:lpstr>
      <vt:lpstr>Analysis</vt:lpstr>
      <vt:lpstr>Analysis „Transforming process“</vt:lpstr>
      <vt:lpstr>Analysis „Transforming process“</vt:lpstr>
      <vt:lpstr>Analysis „Transforming process“</vt:lpstr>
      <vt:lpstr>Analysis „Transforming process“</vt:lpstr>
      <vt:lpstr>Further steps</vt:lpstr>
      <vt:lpstr>Conclusion </vt:lpstr>
      <vt:lpstr>Actions required</vt:lpstr>
    </vt:vector>
  </TitlesOfParts>
  <Company>BSH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Fennell</dc:creator>
  <cp:lastModifiedBy>Jens Schröder-Fürstenberg</cp:lastModifiedBy>
  <cp:revision>381</cp:revision>
  <cp:lastPrinted>2017-09-06T07:00:43Z</cp:lastPrinted>
  <dcterms:created xsi:type="dcterms:W3CDTF">2013-05-31T07:00:08Z</dcterms:created>
  <dcterms:modified xsi:type="dcterms:W3CDTF">2024-06-17T10:01:10Z</dcterms:modified>
</cp:coreProperties>
</file>