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6" r:id="rId2"/>
    <p:sldId id="257" r:id="rId3"/>
    <p:sldId id="258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0284" autoAdjust="0"/>
  </p:normalViewPr>
  <p:slideViewPr>
    <p:cSldViewPr snapToGrid="0">
      <p:cViewPr varScale="1">
        <p:scale>
          <a:sx n="100" d="100"/>
          <a:sy n="100" d="100"/>
        </p:scale>
        <p:origin x="944" y="1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556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A9B22A-55EC-4A68-A1AE-1A1AE03C8C30}" type="datetimeFigureOut">
              <a:rPr lang="en-US" smtClean="0"/>
              <a:t>10/10/22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599" y="6276122"/>
            <a:ext cx="5365459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131879D-6871-4746-BD13-B65A97BAE55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11A6055-6C44-BE42-9401-43C994E3CF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B6E37-4826-409A-84BF-C23BE3AFE5AD}" type="datetime1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7737A-A71E-4586-A91E-10B206952AFF}" type="datetime1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7724182" cy="21587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20790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00292" y="6266476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EC878826-814C-4FD2-96B3-D147818A5C8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50C20CB-2AC7-A044-AC8B-278CAA2BEB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009" y="6040079"/>
            <a:ext cx="1796991" cy="845643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F391399-4C52-5442-926B-4A800FD8732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34044"/>
            <a:ext cx="2483556" cy="823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5D8A9-F208-4318-BC74-B3344BEA26B5}" type="datetime1">
              <a:rPr lang="en-US" smtClean="0"/>
              <a:t>10/10/22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17B1D-B7C6-4688-9D52-777E0A492BB3}" type="datetime1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16E03-FAB4-4246-838E-712AF3C131B7}" type="datetime1">
              <a:rPr lang="en-US" smtClean="0"/>
              <a:t>10/10/22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6D911-1E11-4707-B3EF-A7D446B4076E}" type="datetime1">
              <a:rPr lang="en-US" smtClean="0"/>
              <a:t>10/10/22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E66D49-534C-4821-8ABB-97E9F0832A6F}" type="datetime1">
              <a:rPr lang="en-US" smtClean="0"/>
              <a:t>10/10/22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EB816-9769-4CDC-B9A1-47A4932BA44A}" type="datetime1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37E5F-198F-4D2D-8AD0-EFCE6F5EBE91}" type="datetime1">
              <a:rPr lang="en-US" smtClean="0"/>
              <a:t>10/10/22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590C-9002-419D-8032-E96BBEE3DDA4}" type="datetime1">
              <a:rPr lang="en-US" smtClean="0"/>
              <a:t>10/10/22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5264" y="149902"/>
            <a:ext cx="9635353" cy="3990298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 23</a:t>
            </a:r>
            <a:r>
              <a:rPr lang="es-ES_tradnl" baseline="30000" dirty="0"/>
              <a:t>a</a:t>
            </a:r>
            <a:r>
              <a:rPr lang="es-ES_tradnl" dirty="0"/>
              <a:t> Conferencia de la </a:t>
            </a:r>
            <a:br>
              <a:rPr lang="es-ES_tradnl" dirty="0"/>
            </a:br>
            <a:r>
              <a:rPr lang="es-ES_tradnl" dirty="0"/>
              <a:t>Comisión Hidrográfica Mesoamericana y del Mar Caribe</a:t>
            </a:r>
            <a:br>
              <a:rPr lang="es-ES_tradnl" dirty="0"/>
            </a:br>
            <a:br>
              <a:rPr lang="es-ES_tradnl" dirty="0"/>
            </a:br>
            <a:r>
              <a:rPr lang="es-ES_tradnl" sz="4400" dirty="0"/>
              <a:t>Informe Nacional 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7163" y="4399480"/>
            <a:ext cx="9144000" cy="534027"/>
          </a:xfrm>
        </p:spPr>
        <p:txBody>
          <a:bodyPr>
            <a:normAutofit/>
          </a:bodyPr>
          <a:lstStyle/>
          <a:p>
            <a:r>
              <a:rPr lang="es-ES_tradnl" dirty="0"/>
              <a:t>[Miembro de la MACHC o Estado Observador de la MACHC]</a:t>
            </a:r>
          </a:p>
          <a:p>
            <a:endParaRPr lang="es-ES_tradnl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62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/>
              <a:t>3 Logros más importantes durante el año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5391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11" y="254001"/>
            <a:ext cx="10515600" cy="1130300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3 Retos y/u Obstrucciones más importantes </a:t>
            </a:r>
            <a:br>
              <a:rPr lang="es-ES_tradnl" dirty="0"/>
            </a:br>
            <a:r>
              <a:rPr lang="es-ES_tradnl" sz="3100" dirty="0">
                <a:solidFill>
                  <a:srgbClr val="ACCBF9">
                    <a:lumMod val="50000"/>
                  </a:srgbClr>
                </a:solidFill>
              </a:rPr>
              <a:t>(Tal como falta de Construcción de Capacidad)</a:t>
            </a:r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0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001" y="584336"/>
            <a:ext cx="10515600" cy="540511"/>
          </a:xfrm>
        </p:spPr>
        <p:txBody>
          <a:bodyPr>
            <a:normAutofit fontScale="90000"/>
          </a:bodyPr>
          <a:lstStyle/>
          <a:p>
            <a:r>
              <a:rPr lang="es-ES_tradnl" dirty="0"/>
              <a:t>3 Planes más importantes que afectan la región </a:t>
            </a:r>
            <a:br>
              <a:rPr lang="es-ES_tradnl" dirty="0"/>
            </a:br>
            <a:r>
              <a:rPr lang="es-ES_tradnl" sz="3100" dirty="0"/>
              <a:t>(Cartas Náuticas, levantamientos hidrográficos, capacitación, otros)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967989"/>
      </p:ext>
    </p:extLst>
  </p:cSld>
  <p:clrMapOvr>
    <a:masterClrMapping/>
  </p:clrMapOvr>
</p:sld>
</file>

<file path=ppt/theme/theme1.xml><?xml version="1.0" encoding="utf-8"?>
<a:theme xmlns:a="http://schemas.openxmlformats.org/drawingml/2006/main" name="IHO_Presentations_template-Blank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02FEB0FD-5DB0-4DCA-8FD3-AD77DA5C0D37}" vid="{4295DFCE-4179-4A75-B3EC-50B8EFC8F0A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IHO_Presentations_template-Blank</Template>
  <TotalTime>1311</TotalTime>
  <Words>78</Words>
  <Application>Microsoft Macintosh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IHO_Presentations_template-Blank</vt:lpstr>
      <vt:lpstr> 23a Conferencia de la  Comisión Hidrográfica Mesoamericana y del Mar Caribe  Informe Nacional de</vt:lpstr>
      <vt:lpstr>3 Logros más importantes durante el año</vt:lpstr>
      <vt:lpstr>3 Retos y/u Obstrucciones más importantes  (Tal como falta de Construcción de Capacidad)</vt:lpstr>
      <vt:lpstr>3 Planes más importantes que afectan la región  (Cartas Náuticas, levantamientos hidrográficos, capacitación, otros)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Report of JCOMM-5 to HSSC 9 6-10 November 2017,  Ottawa, Canada</dc:title>
  <dc:creator>Owner</dc:creator>
  <cp:lastModifiedBy>Brazil</cp:lastModifiedBy>
  <cp:revision>119</cp:revision>
  <dcterms:created xsi:type="dcterms:W3CDTF">2017-10-26T13:07:26Z</dcterms:created>
  <dcterms:modified xsi:type="dcterms:W3CDTF">2022-10-10T23:20:17Z</dcterms:modified>
</cp:coreProperties>
</file>