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6"/>
  </p:sldMasterIdLst>
  <p:notesMasterIdLst>
    <p:notesMasterId r:id="rId11"/>
  </p:notesMasterIdLst>
  <p:sldIdLst>
    <p:sldId id="256" r:id="rId7"/>
    <p:sldId id="257" r:id="rId8"/>
    <p:sldId id="258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E8EFF8"/>
    <a:srgbClr val="DEDF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3" autoAdjust="0"/>
    <p:restoredTop sz="90284" autoAdjust="0"/>
  </p:normalViewPr>
  <p:slideViewPr>
    <p:cSldViewPr snapToGrid="0">
      <p:cViewPr varScale="1">
        <p:scale>
          <a:sx n="102" d="100"/>
          <a:sy n="102" d="100"/>
        </p:scale>
        <p:origin x="95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55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tableStyles" Target="tableStyle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ma Webb" userId="8dde0887-162d-48a8-a816-a8bbff286ec4" providerId="ADAL" clId="{8410BAAF-D138-466C-838B-7E5B92C6ADFC}"/>
    <pc:docChg chg="modSld">
      <pc:chgData name="Emma Webb" userId="8dde0887-162d-48a8-a816-a8bbff286ec4" providerId="ADAL" clId="{8410BAAF-D138-466C-838B-7E5B92C6ADFC}" dt="2024-07-17T08:32:48.113" v="0" actId="20577"/>
      <pc:docMkLst>
        <pc:docMk/>
      </pc:docMkLst>
      <pc:sldChg chg="modSp mod">
        <pc:chgData name="Emma Webb" userId="8dde0887-162d-48a8-a816-a8bbff286ec4" providerId="ADAL" clId="{8410BAAF-D138-466C-838B-7E5B92C6ADFC}" dt="2024-07-17T08:32:48.113" v="0" actId="20577"/>
        <pc:sldMkLst>
          <pc:docMk/>
          <pc:sldMk cId="3348262496" sldId="256"/>
        </pc:sldMkLst>
        <pc:spChg chg="mod">
          <ac:chgData name="Emma Webb" userId="8dde0887-162d-48a8-a816-a8bbff286ec4" providerId="ADAL" clId="{8410BAAF-D138-466C-838B-7E5B92C6ADFC}" dt="2024-07-17T08:32:48.113" v="0" actId="20577"/>
          <ac:spMkLst>
            <pc:docMk/>
            <pc:sldMk cId="3348262496" sldId="256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A9B22A-55EC-4A68-A1AE-1A1AE03C8C30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14B252-8EFF-4387-B930-F07556521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804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75000">
              <a:schemeClr val="accent2">
                <a:lumMod val="5000"/>
                <a:lumOff val="9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040079"/>
            <a:ext cx="12192000" cy="8372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599" y="6276122"/>
            <a:ext cx="536545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131879D-6871-4746-BD13-B65A97BAE55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009" y="6040079"/>
            <a:ext cx="1796991" cy="84564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11A6055-6C44-BE42-9401-43C994E3CF4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34044"/>
            <a:ext cx="2483556" cy="823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3826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6E37-4826-409A-84BF-C23BE3AFE5AD}" type="datetime1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41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7737A-A71E-4586-A91E-10B206952AFF}" type="datetime1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123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 flip="none" rotWithShape="1">
          <a:gsLst>
            <a:gs pos="75000">
              <a:schemeClr val="accent2">
                <a:lumMod val="5000"/>
                <a:lumOff val="9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9414"/>
            <a:ext cx="10515600" cy="540511"/>
          </a:xfr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7724182" cy="21587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811992" y="893798"/>
            <a:ext cx="10568015" cy="5285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 userDrawn="1"/>
        </p:nvSpPr>
        <p:spPr>
          <a:xfrm>
            <a:off x="0" y="6020790"/>
            <a:ext cx="12192000" cy="8372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00292" y="6266476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EC878826-814C-4FD2-96B3-D147818A5C8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50C20CB-2AC7-A044-AC8B-278CAA2BEB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009" y="6040079"/>
            <a:ext cx="1796991" cy="84564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F391399-4C52-5442-926B-4A800FD8732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34044"/>
            <a:ext cx="2483556" cy="823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044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5D8A9-F208-4318-BC74-B3344BEA26B5}" type="datetime1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724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17B1D-B7C6-4688-9D52-777E0A492BB3}" type="datetime1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504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16E03-FAB4-4246-838E-712AF3C131B7}" type="datetime1">
              <a:rPr lang="en-US" smtClean="0"/>
              <a:t>7/17/2024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343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6D911-1E11-4707-B3EF-A7D446B4076E}" type="datetime1">
              <a:rPr lang="en-US" smtClean="0"/>
              <a:t>7/17/2024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029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66D49-534C-4821-8ABB-97E9F0832A6F}" type="datetime1">
              <a:rPr lang="en-US" smtClean="0"/>
              <a:t>7/17/2024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77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EB816-9769-4CDC-B9A1-47A4932BA44A}" type="datetime1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430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7E5F-198F-4D2D-8AD0-EFCE6F5EBE91}" type="datetime1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433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B590C-9002-419D-8032-E96BBEE3DDA4}" type="datetime1">
              <a:rPr lang="en-US" smtClean="0"/>
              <a:t>7/17/2024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596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5264" y="149902"/>
            <a:ext cx="9635353" cy="3990298"/>
          </a:xfrm>
        </p:spPr>
        <p:txBody>
          <a:bodyPr>
            <a:normAutofit fontScale="90000"/>
          </a:bodyPr>
          <a:lstStyle/>
          <a:p>
            <a:r>
              <a:rPr lang="es-ES_tradnl" dirty="0"/>
              <a:t> 25 Conferencia de la </a:t>
            </a:r>
            <a:br>
              <a:rPr lang="es-ES_tradnl" dirty="0"/>
            </a:br>
            <a:r>
              <a:rPr lang="es-ES_tradnl" dirty="0"/>
              <a:t>Comisión Hidrográfica Mesoamericana y del Mar Caribe</a:t>
            </a:r>
            <a:br>
              <a:rPr lang="es-ES_tradnl" dirty="0"/>
            </a:br>
            <a:br>
              <a:rPr lang="es-ES_tradnl" dirty="0"/>
            </a:br>
            <a:r>
              <a:rPr lang="es-ES_tradnl" sz="4400" dirty="0"/>
              <a:t>Informe Nacional 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7163" y="4399480"/>
            <a:ext cx="9144000" cy="534027"/>
          </a:xfrm>
        </p:spPr>
        <p:txBody>
          <a:bodyPr>
            <a:normAutofit/>
          </a:bodyPr>
          <a:lstStyle/>
          <a:p>
            <a:r>
              <a:rPr lang="es-ES_tradnl" dirty="0"/>
              <a:t>[Miembro de la MACHC o Estado Observador de la MACHC]</a:t>
            </a:r>
          </a:p>
          <a:p>
            <a:endParaRPr lang="es-ES_tradnl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262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/>
              <a:t>3 Logros más importantes durante el año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391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311" y="254001"/>
            <a:ext cx="10515600" cy="1130300"/>
          </a:xfrm>
        </p:spPr>
        <p:txBody>
          <a:bodyPr>
            <a:normAutofit/>
          </a:bodyPr>
          <a:lstStyle/>
          <a:p>
            <a:r>
              <a:rPr lang="es-ES_tradnl" dirty="0"/>
              <a:t>3 Retos y/u Obstrucciones más importantes </a:t>
            </a:r>
            <a:br>
              <a:rPr lang="es-ES_tradnl" dirty="0"/>
            </a:br>
            <a:r>
              <a:rPr lang="es-ES_tradnl" sz="3100" dirty="0">
                <a:solidFill>
                  <a:srgbClr val="ACCBF9">
                    <a:lumMod val="50000"/>
                  </a:srgbClr>
                </a:solidFill>
              </a:rPr>
              <a:t>(Tal como falta de Construcción de Capacidad)</a:t>
            </a:r>
            <a:endParaRPr lang="es-ES_trad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410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01" y="584336"/>
            <a:ext cx="10515600" cy="540511"/>
          </a:xfrm>
        </p:spPr>
        <p:txBody>
          <a:bodyPr>
            <a:normAutofit fontScale="90000"/>
          </a:bodyPr>
          <a:lstStyle/>
          <a:p>
            <a:r>
              <a:rPr lang="es-ES_tradnl" dirty="0"/>
              <a:t>3 Planes más importantes que afectan la región </a:t>
            </a:r>
            <a:br>
              <a:rPr lang="es-ES_tradnl" dirty="0"/>
            </a:br>
            <a:r>
              <a:rPr lang="es-ES_tradnl" sz="3100" dirty="0"/>
              <a:t>(Cartas Náuticas, levantamientos hidrográficos, capacitación, otros)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967989"/>
      </p:ext>
    </p:extLst>
  </p:cSld>
  <p:clrMapOvr>
    <a:masterClrMapping/>
  </p:clrMapOvr>
</p:sld>
</file>

<file path=ppt/theme/theme1.xml><?xml version="1.0" encoding="utf-8"?>
<a:theme xmlns:a="http://schemas.openxmlformats.org/drawingml/2006/main" name="IHO_Presentations_template-Blank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HO presentations template" id="{02FEB0FD-5DB0-4DCA-8FD3-AD77DA5C0D37}" vid="{4295DFCE-4179-4A75-B3EC-50B8EFC8F0A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KHO_PowerPoint" ma:contentTypeID="0x010100AF82AC212BE65442A8724FE7C83737C71D00187845E42892B9408E820FE62A11DC05" ma:contentTypeVersion="335" ma:contentTypeDescription="Create a new PowerPoint." ma:contentTypeScope="" ma:versionID="da012509f66bbb51c07b281852fad511">
  <xsd:schema xmlns:xsd="http://www.w3.org/2001/XMLSchema" xmlns:xs="http://www.w3.org/2001/XMLSchema" xmlns:p="http://schemas.microsoft.com/office/2006/metadata/properties" xmlns:ns1="http://schemas.microsoft.com/sharepoint/v3" xmlns:ns2="4e7e82ff-130c-471f-a9b5-f315683a1046" xmlns:ns3="dab36a66-d956-4c3a-8533-4dc359bbb8ea" xmlns:ns4="8ba8e7bf-9165-43d5-bfcf-be4518794ccd" xmlns:ns5="62353ec0-1359-4948-9a1c-c87fea7ee7a8" targetNamespace="http://schemas.microsoft.com/office/2006/metadata/properties" ma:root="true" ma:fieldsID="dbf196ba866bbba48fafd30c8c8bebb0" ns1:_="" ns2:_="" ns3:_="" ns4:_="" ns5:_="">
    <xsd:import namespace="http://schemas.microsoft.com/sharepoint/v3"/>
    <xsd:import namespace="4e7e82ff-130c-471f-a9b5-f315683a1046"/>
    <xsd:import namespace="dab36a66-d956-4c3a-8533-4dc359bbb8ea"/>
    <xsd:import namespace="8ba8e7bf-9165-43d5-bfcf-be4518794ccd"/>
    <xsd:import namespace="62353ec0-1359-4948-9a1c-c87fea7ee7a8"/>
    <xsd:element name="properties">
      <xsd:complexType>
        <xsd:sequence>
          <xsd:element name="documentManagement">
            <xsd:complexType>
              <xsd:all>
                <xsd:element ref="ns2:c5c87486329e4be39bab181b036c310a" minOccurs="0"/>
                <xsd:element ref="ns2:TaxCatchAll" minOccurs="0"/>
                <xsd:element ref="ns2:TaxCatchAllLabel" minOccurs="0"/>
                <xsd:element ref="ns2:d0411bf1067d45cd8f19cfb38ec84467" minOccurs="0"/>
                <xsd:element ref="ns1:PII" minOccurs="0"/>
                <xsd:element ref="ns2:o63199ffd66e45758c5788138ce45b9f" minOccurs="0"/>
                <xsd:element ref="ns1:UKHO_DocumentOwner" minOccurs="0"/>
                <xsd:element ref="ns3:i88a31995bdd47068903fa2605c0a9bc" minOccurs="0"/>
                <xsd:element ref="ns3:p0e1d245e2c84f5aa7d63f1f1eebbf87" minOccurs="0"/>
                <xsd:element ref="ns3:kb49183a6f1d45c4aa05ed2f11b3cf27" minOccurs="0"/>
                <xsd:element ref="ns3:Meeting"/>
                <xsd:element ref="ns3:Year"/>
                <xsd:element ref="ns4:_dlc_DocId" minOccurs="0"/>
                <xsd:element ref="ns4:_dlc_DocIdUrl" minOccurs="0"/>
                <xsd:element ref="ns4:_dlc_DocIdPersistId" minOccurs="0"/>
                <xsd:element ref="ns5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II" ma:index="14" nillable="true" ma:displayName="PII" ma:default="0" ma:description="Does this document contain Personally Identifiable Information?" ma:internalName="PII" ma:readOnly="false">
      <xsd:simpleType>
        <xsd:restriction base="dms:Boolean"/>
      </xsd:simpleType>
    </xsd:element>
    <xsd:element name="UKHO_DocumentOwner" ma:index="17" nillable="true" ma:displayName="Document Owner" ma:list="UserInfo" ma:SharePointGroup="0" ma:internalName="UKHO_DocumentOw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7e82ff-130c-471f-a9b5-f315683a1046" elementFormDefault="qualified">
    <xsd:import namespace="http://schemas.microsoft.com/office/2006/documentManagement/types"/>
    <xsd:import namespace="http://schemas.microsoft.com/office/infopath/2007/PartnerControls"/>
    <xsd:element name="c5c87486329e4be39bab181b036c310a" ma:index="8" ma:taxonomy="true" ma:internalName="c5c87486329e4be39bab181b036c310a" ma:taxonomyFieldName="UKHO_SecurityClassification" ma:displayName="Security Classification" ma:readOnly="false" ma:default="2;#OFFICIAL|77777b58-be7e-4cc7-a0da-30387eb98d66" ma:fieldId="{c5c87486-329e-4be3-9bab-181b036c310a}" ma:sspId="2d88c65c-3d18-4304-bf56-a445aaa65aff" ma:termSetId="c2a44200-7cd3-4e9d-979f-77b69cbbd6d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94c000a0-3e35-4466-9584-4b3b832c5347}" ma:internalName="TaxCatchAll" ma:readOnly="false" ma:showField="CatchAllData" ma:web="8ba8e7bf-9165-43d5-bfcf-be4518794cc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94c000a0-3e35-4466-9584-4b3b832c5347}" ma:internalName="TaxCatchAllLabel" ma:readOnly="false" ma:showField="CatchAllDataLabel" ma:web="8ba8e7bf-9165-43d5-bfcf-be4518794cc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d0411bf1067d45cd8f19cfb38ec84467" ma:index="12" nillable="true" ma:taxonomy="true" ma:internalName="d0411bf1067d45cd8f19cfb38ec84467" ma:taxonomyFieldName="UKHO_OrganisationStructure" ma:displayName="Organisation Structure" ma:readOnly="false" ma:default="" ma:fieldId="{d0411bf1-067d-45cd-8f19-cfb38ec84467}" ma:taxonomyMulti="true" ma:sspId="2d88c65c-3d18-4304-bf56-a445aaa65aff" ma:termSetId="14b94231-5548-460f-8567-7585b48b6db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63199ffd66e45758c5788138ce45b9f" ma:index="15" nillable="true" ma:taxonomy="true" ma:internalName="o63199ffd66e45758c5788138ce45b9f" ma:taxonomyFieldName="Document_x0020_Type" ma:displayName="Document Type" ma:default="" ma:fieldId="{863199ff-d66e-4575-8c57-88138ce45b9f}" ma:sspId="2d88c65c-3d18-4304-bf56-a445aaa65aff" ma:termSetId="f508726f-3c87-46c2-91d2-eff01595173e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b36a66-d956-4c3a-8533-4dc359bbb8ea" elementFormDefault="qualified">
    <xsd:import namespace="http://schemas.microsoft.com/office/2006/documentManagement/types"/>
    <xsd:import namespace="http://schemas.microsoft.com/office/infopath/2007/PartnerControls"/>
    <xsd:element name="i88a31995bdd47068903fa2605c0a9bc" ma:index="19" ma:taxonomy="true" ma:internalName="i88a31995bdd47068903fa2605c0a9bc" ma:taxonomyFieldName="CommitteesandWG" ma:displayName="Committees and WG" ma:readOnly="false" ma:default="" ma:fieldId="{288a3199-5bdd-4706-8903-fa2605c0a9bc}" ma:sspId="2d88c65c-3d18-4304-bf56-a445aaa65aff" ma:termSetId="0994d431-c3de-4816-b7d2-91bc11866026" ma:anchorId="f1ca98fb-3b32-445a-9da7-04da63a0b02e" ma:open="false" ma:isKeyword="false">
      <xsd:complexType>
        <xsd:sequence>
          <xsd:element ref="pc:Terms" minOccurs="0" maxOccurs="1"/>
        </xsd:sequence>
      </xsd:complexType>
    </xsd:element>
    <xsd:element name="p0e1d245e2c84f5aa7d63f1f1eebbf87" ma:index="21" nillable="true" ma:taxonomy="true" ma:internalName="p0e1d245e2c84f5aa7d63f1f1eebbf87" ma:taxonomyFieldName="Country" ma:displayName="Country" ma:default="" ma:fieldId="{90e1d245-e2c8-4f5a-a7d6-3f1f1eebbf87}" ma:sspId="2d88c65c-3d18-4304-bf56-a445aaa65aff" ma:termSetId="feb40e58-155f-412a-b4ef-afbe204dece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b49183a6f1d45c4aa05ed2f11b3cf27" ma:index="23" nillable="true" ma:taxonomy="true" ma:internalName="kb49183a6f1d45c4aa05ed2f11b3cf27" ma:taxonomyFieldName="IPHIPRegion" ma:displayName="IP HIP Region" ma:default="" ma:fieldId="{4b49183a-6f1d-45c4-aa05-ed2f11b3cf27}" ma:sspId="2d88c65c-3d18-4304-bf56-a445aaa65aff" ma:termSetId="a25979c6-736c-42cb-806f-37eacf539c14" ma:anchorId="e130e950-2437-42ab-b67e-834030cfdea8" ma:open="false" ma:isKeyword="false">
      <xsd:complexType>
        <xsd:sequence>
          <xsd:element ref="pc:Terms" minOccurs="0" maxOccurs="1"/>
        </xsd:sequence>
      </xsd:complexType>
    </xsd:element>
    <xsd:element name="Meeting" ma:index="24" ma:displayName="Meeting" ma:internalName="Meeting" ma:readOnly="false">
      <xsd:simpleType>
        <xsd:restriction base="dms:Text">
          <xsd:maxLength value="255"/>
        </xsd:restriction>
      </xsd:simpleType>
    </xsd:element>
    <xsd:element name="Year" ma:index="25" ma:displayName="Year" ma:internalName="Year" ma:readOnly="false">
      <xsd:simpleType>
        <xsd:restriction base="dms:Text">
          <xsd:maxLength value="4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a8e7bf-9165-43d5-bfcf-be4518794ccd" elementFormDefault="qualified">
    <xsd:import namespace="http://schemas.microsoft.com/office/2006/documentManagement/types"/>
    <xsd:import namespace="http://schemas.microsoft.com/office/infopath/2007/PartnerControls"/>
    <xsd:element name="_dlc_DocId" ma:index="26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27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8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353ec0-1359-4948-9a1c-c87fea7ee7a8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29" nillable="true" ma:displayName="Image Tags_0" ma:hidden="true" ma:internalName="lcf76f155ced4ddcb4097134ff3c332f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2d88c65c-3d18-4304-bf56-a445aaa65aff" ContentTypeId="0x010100AF82AC212BE65442A8724FE7C83737C71D" PreviousValue="false"/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88a31995bdd47068903fa2605c0a9bc xmlns="dab36a66-d956-4c3a-8533-4dc359bbb8ea">
      <Terms xmlns="http://schemas.microsoft.com/office/infopath/2007/PartnerControls">
        <TermInfo xmlns="http://schemas.microsoft.com/office/infopath/2007/PartnerControls">
          <TermName xmlns="http://schemas.microsoft.com/office/infopath/2007/PartnerControls">MACHC</TermName>
          <TermId xmlns="http://schemas.microsoft.com/office/infopath/2007/PartnerControls">9f18acc9-b73c-411f-aa43-ca1d38aad6a1</TermId>
        </TermInfo>
      </Terms>
    </i88a31995bdd47068903fa2605c0a9bc>
    <TaxCatchAllLabel xmlns="4e7e82ff-130c-471f-a9b5-f315683a1046" xsi:nil="true"/>
    <kb49183a6f1d45c4aa05ed2f11b3cf27 xmlns="dab36a66-d956-4c3a-8533-4dc359bbb8ea">
      <Terms xmlns="http://schemas.microsoft.com/office/infopath/2007/PartnerControls"/>
    </kb49183a6f1d45c4aa05ed2f11b3cf27>
    <p0e1d245e2c84f5aa7d63f1f1eebbf87 xmlns="dab36a66-d956-4c3a-8533-4dc359bbb8ea">
      <Terms xmlns="http://schemas.microsoft.com/office/infopath/2007/PartnerControls"/>
    </p0e1d245e2c84f5aa7d63f1f1eebbf87>
    <o63199ffd66e45758c5788138ce45b9f xmlns="4e7e82ff-130c-471f-a9b5-f315683a1046">
      <Terms xmlns="http://schemas.microsoft.com/office/infopath/2007/PartnerControls"/>
    </o63199ffd66e45758c5788138ce45b9f>
    <Meeting xmlns="dab36a66-d956-4c3a-8533-4dc359bbb8ea">MACHC25</Meeting>
    <UKHO_DocumentOwner xmlns="http://schemas.microsoft.com/sharepoint/v3">
      <UserInfo>
        <DisplayName/>
        <AccountId xsi:nil="true"/>
        <AccountType/>
      </UserInfo>
    </UKHO_DocumentOwner>
    <Year xmlns="dab36a66-d956-4c3a-8533-4dc359bbb8ea">2024</Year>
    <PII xmlns="http://schemas.microsoft.com/sharepoint/v3">false</PII>
    <lcf76f155ced4ddcb4097134ff3c332f xmlns="62353ec0-1359-4948-9a1c-c87fea7ee7a8" xsi:nil="true"/>
    <c5c87486329e4be39bab181b036c310a xmlns="4e7e82ff-130c-471f-a9b5-f315683a1046">
      <Terms xmlns="http://schemas.microsoft.com/office/infopath/2007/PartnerControls">
        <TermInfo xmlns="http://schemas.microsoft.com/office/infopath/2007/PartnerControls">
          <TermName xmlns="http://schemas.microsoft.com/office/infopath/2007/PartnerControls">OFFICIAL</TermName>
          <TermId xmlns="http://schemas.microsoft.com/office/infopath/2007/PartnerControls">77777b58-be7e-4cc7-a0da-30387eb98d66</TermId>
        </TermInfo>
      </Terms>
    </c5c87486329e4be39bab181b036c310a>
    <d0411bf1067d45cd8f19cfb38ec84467 xmlns="4e7e82ff-130c-471f-a9b5-f315683a1046">
      <Terms xmlns="http://schemas.microsoft.com/office/infopath/2007/PartnerControls"/>
    </d0411bf1067d45cd8f19cfb38ec84467>
    <TaxCatchAll xmlns="4e7e82ff-130c-471f-a9b5-f315683a1046">
      <Value>2</Value>
      <Value>191</Value>
    </TaxCatchAll>
    <_dlc_DocId xmlns="8ba8e7bf-9165-43d5-bfcf-be4518794ccd">N2U5F5ZZNMZV-755516264-3711</_dlc_DocId>
    <_dlc_DocIdUrl xmlns="8ba8e7bf-9165-43d5-bfcf-be4518794ccd">
      <Url>https://ukho.sharepoint.com/sites/IHO/_layouts/15/DocIdRedir.aspx?ID=N2U5F5ZZNMZV-755516264-3711</Url>
      <Description>N2U5F5ZZNMZV-755516264-3711</Description>
    </_dlc_DocIdUrl>
  </documentManagement>
</p:properties>
</file>

<file path=customXml/itemProps1.xml><?xml version="1.0" encoding="utf-8"?>
<ds:datastoreItem xmlns:ds="http://schemas.openxmlformats.org/officeDocument/2006/customXml" ds:itemID="{1AD73E16-D046-4064-A337-B21014525E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e7e82ff-130c-471f-a9b5-f315683a1046"/>
    <ds:schemaRef ds:uri="dab36a66-d956-4c3a-8533-4dc359bbb8ea"/>
    <ds:schemaRef ds:uri="8ba8e7bf-9165-43d5-bfcf-be4518794ccd"/>
    <ds:schemaRef ds:uri="62353ec0-1359-4948-9a1c-c87fea7ee7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59A0ACA-2F25-4818-9701-754FFED553D6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22D4EEF5-EB30-4A38-BCEA-6DA15B773AF1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51FE5E14-3A75-4354-9885-CF44F6094307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7EAEBD86-DB60-4BCE-B61F-486002C7B082}">
  <ds:schemaRefs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schemas.openxmlformats.org/package/2006/metadata/core-properties"/>
    <ds:schemaRef ds:uri="62353ec0-1359-4948-9a1c-c87fea7ee7a8"/>
    <ds:schemaRef ds:uri="http://schemas.microsoft.com/office/2006/documentManagement/types"/>
    <ds:schemaRef ds:uri="http://purl.org/dc/terms/"/>
    <ds:schemaRef ds:uri="http://purl.org/dc/elements/1.1/"/>
    <ds:schemaRef ds:uri="8ba8e7bf-9165-43d5-bfcf-be4518794ccd"/>
    <ds:schemaRef ds:uri="dab36a66-d956-4c3a-8533-4dc359bbb8ea"/>
    <ds:schemaRef ds:uri="4e7e82ff-130c-471f-a9b5-f315683a1046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IHO_Presentations_template-Blank</Template>
  <TotalTime>1316</TotalTime>
  <Words>78</Words>
  <Application>Microsoft Office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IHO_Presentations_template-Blank</vt:lpstr>
      <vt:lpstr> 25 Conferencia de la  Comisión Hidrográfica Mesoamericana y del Mar Caribe  Informe Nacional de</vt:lpstr>
      <vt:lpstr>3 Logros más importantes durante el año</vt:lpstr>
      <vt:lpstr>3 Retos y/u Obstrucciones más importantes  (Tal como falta de Construcción de Capacidad)</vt:lpstr>
      <vt:lpstr>3 Planes más importantes que afectan la región  (Cartas Náuticas, levantamientos hidrográficos, capacitación, otros)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 of JCOMM-5 to HSSC 9 6-10 November 2017,  Ottawa, Canada</dc:title>
  <dc:creator>Owner</dc:creator>
  <cp:lastModifiedBy>Emma Webb</cp:lastModifiedBy>
  <cp:revision>121</cp:revision>
  <dcterms:created xsi:type="dcterms:W3CDTF">2017-10-26T13:07:26Z</dcterms:created>
  <dcterms:modified xsi:type="dcterms:W3CDTF">2024-07-17T08:32:57Z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0x010100AF82AC212BE65442A8724FE7C83737C71D00187845E42892B9408E820FE62A11DC05</vt:lpwstr>
  </property>
  <property fmtid="{D5CDD505-2E9C-101B-9397-08002B2CF9AE}" pid="3" name="MediaServiceImageTags">
    <vt:lpwstr/>
  </property>
  <property fmtid="{D5CDD505-2E9C-101B-9397-08002B2CF9AE}" pid="4" name="CommitteesandWG">
    <vt:lpwstr>191;#MACHC|9f18acc9-b73c-411f-aa43-ca1d38aad6a1</vt:lpwstr>
  </property>
  <property fmtid="{D5CDD505-2E9C-101B-9397-08002B2CF9AE}" pid="5" name="UKHO_SecurityClassification">
    <vt:lpwstr>2;#OFFICIAL|77777b58-be7e-4cc7-a0da-30387eb98d66</vt:lpwstr>
  </property>
  <property fmtid="{D5CDD505-2E9C-101B-9397-08002B2CF9AE}" pid="6" name="Country">
    <vt:lpwstr/>
  </property>
  <property fmtid="{D5CDD505-2E9C-101B-9397-08002B2CF9AE}" pid="8" name="UKHO_OrganisationStructure">
    <vt:lpwstr/>
  </property>
  <property fmtid="{D5CDD505-2E9C-101B-9397-08002B2CF9AE}" pid="9" name="IPHIPRegion">
    <vt:lpwstr/>
  </property>
  <property fmtid="{D5CDD505-2E9C-101B-9397-08002B2CF9AE}" pid="10" name="Document Type">
    <vt:lpwstr/>
  </property>
  <property fmtid="{D5CDD505-2E9C-101B-9397-08002B2CF9AE}" pid="11" name="_dlc_DocIdItemGuid">
    <vt:lpwstr>cd99f316-33c6-4b0e-b08e-8f4def326f92</vt:lpwstr>
  </property>
</Properties>
</file>