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6"/>
  </p:sldMasterIdLst>
  <p:notesMasterIdLst>
    <p:notesMasterId r:id="rId11"/>
  </p:notesMasterIdLst>
  <p:sldIdLst>
    <p:sldId id="256" r:id="rId7"/>
    <p:sldId id="257" r:id="rId8"/>
    <p:sldId id="258" r:id="rId9"/>
    <p:sldId id="26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E8EFF8"/>
    <a:srgbClr val="DEDF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83" autoAdjust="0"/>
    <p:restoredTop sz="90284" autoAdjust="0"/>
  </p:normalViewPr>
  <p:slideViewPr>
    <p:cSldViewPr snapToGrid="0">
      <p:cViewPr varScale="1">
        <p:scale>
          <a:sx n="102" d="100"/>
          <a:sy n="102" d="100"/>
        </p:scale>
        <p:origin x="95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556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notesMaster" Target="notesMasters/notesMaster1.xml"/><Relationship Id="rId5" Type="http://schemas.openxmlformats.org/officeDocument/2006/relationships/customXml" Target="../customXml/item5.xml"/><Relationship Id="rId15" Type="http://schemas.openxmlformats.org/officeDocument/2006/relationships/tableStyles" Target="tableStyle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mma Webb" userId="8dde0887-162d-48a8-a816-a8bbff286ec4" providerId="ADAL" clId="{80E8AE68-26BC-4C1E-8167-6C89A657B9FC}"/>
    <pc:docChg chg="modSld">
      <pc:chgData name="Emma Webb" userId="8dde0887-162d-48a8-a816-a8bbff286ec4" providerId="ADAL" clId="{80E8AE68-26BC-4C1E-8167-6C89A657B9FC}" dt="2024-07-01T11:22:30.174" v="1" actId="20577"/>
      <pc:docMkLst>
        <pc:docMk/>
      </pc:docMkLst>
      <pc:sldChg chg="modSp mod">
        <pc:chgData name="Emma Webb" userId="8dde0887-162d-48a8-a816-a8bbff286ec4" providerId="ADAL" clId="{80E8AE68-26BC-4C1E-8167-6C89A657B9FC}" dt="2024-07-01T11:22:30.174" v="1" actId="20577"/>
        <pc:sldMkLst>
          <pc:docMk/>
          <pc:sldMk cId="3348262496" sldId="256"/>
        </pc:sldMkLst>
        <pc:spChg chg="mod">
          <ac:chgData name="Emma Webb" userId="8dde0887-162d-48a8-a816-a8bbff286ec4" providerId="ADAL" clId="{80E8AE68-26BC-4C1E-8167-6C89A657B9FC}" dt="2024-07-01T11:22:30.174" v="1" actId="20577"/>
          <ac:spMkLst>
            <pc:docMk/>
            <pc:sldMk cId="3348262496" sldId="256"/>
            <ac:spMk id="2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A9B22A-55EC-4A68-A1AE-1A1AE03C8C30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14B252-8EFF-4387-B930-F07556521A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8049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 flip="none" rotWithShape="1">
          <a:gsLst>
            <a:gs pos="75000">
              <a:schemeClr val="accent2">
                <a:lumMod val="5000"/>
                <a:lumOff val="9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6040079"/>
            <a:ext cx="12192000" cy="8372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599" y="6276122"/>
            <a:ext cx="536545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27F54D2-2942-5E42-9398-1550890838B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3918" y="6040079"/>
            <a:ext cx="1738082" cy="81792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3CA00C9-DF77-7442-BF9C-FAEF5DBFD6C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32401"/>
            <a:ext cx="2528711" cy="844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23826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B6E37-4826-409A-84BF-C23BE3AFE5AD}" type="datetime1">
              <a:rPr lang="en-US" smtClean="0"/>
              <a:t>7/1/2024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78826-814C-4FD2-96B3-D147818A5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041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7737A-A71E-4586-A91E-10B206952AFF}" type="datetime1">
              <a:rPr lang="en-US" smtClean="0"/>
              <a:t>7/1/2024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78826-814C-4FD2-96B3-D147818A5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123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gradFill flip="none" rotWithShape="1">
          <a:gsLst>
            <a:gs pos="75000">
              <a:schemeClr val="accent2">
                <a:lumMod val="5000"/>
                <a:lumOff val="9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59414"/>
            <a:ext cx="10515600" cy="540511"/>
          </a:xfrm>
        </p:spPr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1825625"/>
            <a:ext cx="7724182" cy="21587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811992" y="893798"/>
            <a:ext cx="10568015" cy="5285"/>
          </a:xfrm>
          <a:prstGeom prst="line">
            <a:avLst/>
          </a:prstGeom>
          <a:ln w="28575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 userDrawn="1"/>
        </p:nvSpPr>
        <p:spPr>
          <a:xfrm>
            <a:off x="0" y="6020790"/>
            <a:ext cx="12192000" cy="8372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00292" y="6266476"/>
            <a:ext cx="2743200" cy="365125"/>
          </a:xfrm>
        </p:spPr>
        <p:txBody>
          <a:bodyPr/>
          <a:lstStyle>
            <a:lvl1pPr algn="ctr">
              <a:defRPr/>
            </a:lvl1pPr>
          </a:lstStyle>
          <a:p>
            <a:fld id="{EC878826-814C-4FD2-96B3-D147818A5C89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19358E5-CD39-DA45-930D-D52C4B4412B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3918" y="6040079"/>
            <a:ext cx="1738082" cy="817921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DBD08A37-5DF6-4F42-9B27-904B98C50AF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32401"/>
            <a:ext cx="2528711" cy="844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3044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5D8A9-F208-4318-BC74-B3344BEA26B5}" type="datetime1">
              <a:rPr lang="en-US" smtClean="0"/>
              <a:t>7/1/2024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78826-814C-4FD2-96B3-D147818A5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724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17B1D-B7C6-4688-9D52-777E0A492BB3}" type="datetime1">
              <a:rPr lang="en-US" smtClean="0"/>
              <a:t>7/1/2024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78826-814C-4FD2-96B3-D147818A5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504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16E03-FAB4-4246-838E-712AF3C131B7}" type="datetime1">
              <a:rPr lang="en-US" smtClean="0"/>
              <a:t>7/1/2024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78826-814C-4FD2-96B3-D147818A5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343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6D911-1E11-4707-B3EF-A7D446B4076E}" type="datetime1">
              <a:rPr lang="en-US" smtClean="0"/>
              <a:t>7/1/2024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78826-814C-4FD2-96B3-D147818A5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029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66D49-534C-4821-8ABB-97E9F0832A6F}" type="datetime1">
              <a:rPr lang="en-US" smtClean="0"/>
              <a:t>7/1/2024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78826-814C-4FD2-96B3-D147818A5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77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EB816-9769-4CDC-B9A1-47A4932BA44A}" type="datetime1">
              <a:rPr lang="en-US" smtClean="0"/>
              <a:t>7/1/2024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78826-814C-4FD2-96B3-D147818A5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430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37E5F-198F-4D2D-8AD0-EFCE6F5EBE91}" type="datetime1">
              <a:rPr lang="en-US" smtClean="0"/>
              <a:t>7/1/2024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78826-814C-4FD2-96B3-D147818A5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433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4B590C-9002-419D-8032-E96BBEE3DDA4}" type="datetime1">
              <a:rPr lang="en-US" smtClean="0"/>
              <a:t>7/1/2024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878826-814C-4FD2-96B3-D147818A5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596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093" y="962612"/>
            <a:ext cx="9144000" cy="3703881"/>
          </a:xfrm>
        </p:spPr>
        <p:txBody>
          <a:bodyPr>
            <a:normAutofit fontScale="90000"/>
          </a:bodyPr>
          <a:lstStyle/>
          <a:p>
            <a:r>
              <a:rPr lang="en-US" dirty="0"/>
              <a:t>25</a:t>
            </a:r>
            <a:r>
              <a:rPr lang="en-US" baseline="30000" dirty="0"/>
              <a:t>th</a:t>
            </a:r>
            <a:r>
              <a:rPr lang="en-US" dirty="0"/>
              <a:t> Conference of the </a:t>
            </a:r>
            <a:br>
              <a:rPr lang="en-US" dirty="0"/>
            </a:br>
            <a:r>
              <a:rPr lang="en-US" dirty="0" err="1"/>
              <a:t>Meso</a:t>
            </a:r>
            <a:r>
              <a:rPr lang="en-US" dirty="0"/>
              <a:t> American - Caribbean Sea</a:t>
            </a:r>
            <a:br>
              <a:rPr lang="en-US" dirty="0"/>
            </a:br>
            <a:r>
              <a:rPr lang="en-US" dirty="0"/>
              <a:t>Hydrographic Commission</a:t>
            </a:r>
            <a:br>
              <a:rPr lang="en-US" dirty="0"/>
            </a:br>
            <a:br>
              <a:rPr lang="en-US" dirty="0"/>
            </a:br>
            <a:r>
              <a:rPr lang="en-US" sz="4400" dirty="0"/>
              <a:t>National Report by</a:t>
            </a:r>
            <a:endParaRPr lang="en-AU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77162" y="4800274"/>
            <a:ext cx="9144000" cy="534027"/>
          </a:xfrm>
        </p:spPr>
        <p:txBody>
          <a:bodyPr/>
          <a:lstStyle/>
          <a:p>
            <a:r>
              <a:rPr lang="en-AU" dirty="0"/>
              <a:t>[MACHC Member or MACHC Observer State]</a:t>
            </a:r>
          </a:p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8262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199" y="241300"/>
            <a:ext cx="10811005" cy="749125"/>
          </a:xfrm>
        </p:spPr>
        <p:txBody>
          <a:bodyPr>
            <a:normAutofit/>
          </a:bodyPr>
          <a:lstStyle/>
          <a:p>
            <a:r>
              <a:rPr lang="en-US" dirty="0"/>
              <a:t>Top Achievements during the year </a:t>
            </a:r>
            <a:r>
              <a:rPr lang="en-US" sz="3100" dirty="0"/>
              <a:t>(3 maximum)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78826-814C-4FD2-96B3-D147818A5C89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53911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910" y="215901"/>
            <a:ext cx="11011577" cy="1193800"/>
          </a:xfrm>
        </p:spPr>
        <p:txBody>
          <a:bodyPr>
            <a:normAutofit/>
          </a:bodyPr>
          <a:lstStyle/>
          <a:p>
            <a:r>
              <a:rPr lang="en-US" dirty="0"/>
              <a:t>Top Challenges and/or Obstructions </a:t>
            </a:r>
            <a:r>
              <a:rPr lang="en-US" sz="3600" dirty="0"/>
              <a:t>(3 maximum)</a:t>
            </a:r>
            <a:r>
              <a:rPr lang="en-US" dirty="0"/>
              <a:t> </a:t>
            </a:r>
            <a:br>
              <a:rPr lang="en-US" dirty="0"/>
            </a:br>
            <a:r>
              <a:rPr lang="en-US" sz="3100" dirty="0">
                <a:solidFill>
                  <a:srgbClr val="ACCBF9">
                    <a:lumMod val="50000"/>
                  </a:srgbClr>
                </a:solidFill>
              </a:rPr>
              <a:t>(Such as capacity building gaps)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78826-814C-4FD2-96B3-D147818A5C89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84105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152400"/>
            <a:ext cx="10515600" cy="1295400"/>
          </a:xfrm>
        </p:spPr>
        <p:txBody>
          <a:bodyPr>
            <a:normAutofit/>
          </a:bodyPr>
          <a:lstStyle/>
          <a:p>
            <a:r>
              <a:rPr lang="en-US" dirty="0"/>
              <a:t>Top Plans that affect the region </a:t>
            </a:r>
            <a:r>
              <a:rPr lang="en-US" sz="3100" dirty="0"/>
              <a:t>(3 maximum)</a:t>
            </a:r>
            <a:br>
              <a:rPr lang="en-US" dirty="0"/>
            </a:br>
            <a:r>
              <a:rPr lang="en-US" sz="3100" dirty="0"/>
              <a:t>(Charts, surveys, training, other)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78826-814C-4FD2-96B3-D147818A5C89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9967989"/>
      </p:ext>
    </p:extLst>
  </p:cSld>
  <p:clrMapOvr>
    <a:masterClrMapping/>
  </p:clrMapOvr>
</p:sld>
</file>

<file path=ppt/theme/theme1.xml><?xml version="1.0" encoding="utf-8"?>
<a:theme xmlns:a="http://schemas.openxmlformats.org/drawingml/2006/main" name="IHO_Presentations_template-Blank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HO presentations template" id="{02FEB0FD-5DB0-4DCA-8FD3-AD77DA5C0D37}" vid="{4295DFCE-4179-4A75-B3EC-50B8EFC8F0A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UKHO_Document" ma:contentTypeID="0x010100AF82AC212BE65442A8724FE7C83737C71B0023D0024BF5A0464197FA692F2B440B2B" ma:contentTypeVersion="339" ma:contentTypeDescription="Create a new document." ma:contentTypeScope="" ma:versionID="2fb920157d1c6ed1a0ef8ed083f00550">
  <xsd:schema xmlns:xsd="http://www.w3.org/2001/XMLSchema" xmlns:xs="http://www.w3.org/2001/XMLSchema" xmlns:p="http://schemas.microsoft.com/office/2006/metadata/properties" xmlns:ns1="http://schemas.microsoft.com/sharepoint/v3" xmlns:ns2="4e7e82ff-130c-471f-a9b5-f315683a1046" xmlns:ns3="dab36a66-d956-4c3a-8533-4dc359bbb8ea" xmlns:ns4="62353ec0-1359-4948-9a1c-c87fea7ee7a8" xmlns:ns5="8ba8e7bf-9165-43d5-bfcf-be4518794ccd" targetNamespace="http://schemas.microsoft.com/office/2006/metadata/properties" ma:root="true" ma:fieldsID="f4b1711971bd318c833bd735713775b2" ns1:_="" ns2:_="" ns3:_="" ns4:_="" ns5:_="">
    <xsd:import namespace="http://schemas.microsoft.com/sharepoint/v3"/>
    <xsd:import namespace="4e7e82ff-130c-471f-a9b5-f315683a1046"/>
    <xsd:import namespace="dab36a66-d956-4c3a-8533-4dc359bbb8ea"/>
    <xsd:import namespace="62353ec0-1359-4948-9a1c-c87fea7ee7a8"/>
    <xsd:import namespace="8ba8e7bf-9165-43d5-bfcf-be4518794ccd"/>
    <xsd:element name="properties">
      <xsd:complexType>
        <xsd:sequence>
          <xsd:element name="documentManagement">
            <xsd:complexType>
              <xsd:all>
                <xsd:element ref="ns1:UKHO_DocumentOwner" minOccurs="0"/>
                <xsd:element ref="ns3:Meeting"/>
                <xsd:element ref="ns3:Year"/>
                <xsd:element ref="ns1:PII" minOccurs="0"/>
                <xsd:element ref="ns2:d0411bf1067d45cd8f19cfb38ec84467" minOccurs="0"/>
                <xsd:element ref="ns2:o63199ffd66e45758c5788138ce45b9f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i88a31995bdd47068903fa2605c0a9bc" minOccurs="0"/>
                <xsd:element ref="ns2:TaxCatchAll" minOccurs="0"/>
                <xsd:element ref="ns3:p0e1d245e2c84f5aa7d63f1f1eebbf87" minOccurs="0"/>
                <xsd:element ref="ns2:TaxCatchAllLabel" minOccurs="0"/>
                <xsd:element ref="ns3:kb49183a6f1d45c4aa05ed2f11b3cf27" minOccurs="0"/>
                <xsd:element ref="ns2:c5c87486329e4be39bab181b036c310a" minOccurs="0"/>
                <xsd:element ref="ns4:MediaServiceLocation" minOccurs="0"/>
                <xsd:element ref="ns5:SharedWithUsers" minOccurs="0"/>
                <xsd:element ref="ns5:SharedWithDetails" minOccurs="0"/>
                <xsd:element ref="ns4:MediaServiceAutoKeyPoints" minOccurs="0"/>
                <xsd:element ref="ns4:MediaServiceKeyPoints" minOccurs="0"/>
                <xsd:element ref="ns5:_dlc_DocId" minOccurs="0"/>
                <xsd:element ref="ns5:_dlc_DocIdUrl" minOccurs="0"/>
                <xsd:element ref="ns5:_dlc_DocIdPersistId" minOccurs="0"/>
                <xsd:element ref="ns4:MediaLengthInSeconds" minOccurs="0"/>
                <xsd:element ref="ns4:MediaServiceObjectDetectorVersions" minOccurs="0"/>
                <xsd:element ref="ns4:lcf76f155ced4ddcb4097134ff3c332f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UKHO_DocumentOwner" ma:index="5" nillable="true" ma:displayName="Document Owner" ma:list="UserInfo" ma:SharePointGroup="0" ma:internalName="UKHO_DocumentOwn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PII" ma:index="11" nillable="true" ma:displayName="PII" ma:default="0" ma:description="Does this document contain Personally Identifiable Information?" ma:internalName="PII" ma:readOnly="fals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7e82ff-130c-471f-a9b5-f315683a1046" elementFormDefault="qualified">
    <xsd:import namespace="http://schemas.microsoft.com/office/2006/documentManagement/types"/>
    <xsd:import namespace="http://schemas.microsoft.com/office/infopath/2007/PartnerControls"/>
    <xsd:element name="d0411bf1067d45cd8f19cfb38ec84467" ma:index="12" nillable="true" ma:taxonomy="true" ma:internalName="d0411bf1067d45cd8f19cfb38ec84467" ma:taxonomyFieldName="UKHO_OrganisationStructure" ma:displayName="Organisation Structure" ma:readOnly="false" ma:default="" ma:fieldId="{d0411bf1-067d-45cd-8f19-cfb38ec84467}" ma:taxonomyMulti="true" ma:sspId="2d88c65c-3d18-4304-bf56-a445aaa65aff" ma:termSetId="14b94231-5548-460f-8567-7585b48b6db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o63199ffd66e45758c5788138ce45b9f" ma:index="15" nillable="true" ma:taxonomy="true" ma:internalName="o63199ffd66e45758c5788138ce45b9f" ma:taxonomyFieldName="Document_x0020_Type" ma:displayName="Document Type" ma:default="" ma:fieldId="{863199ff-d66e-4575-8c57-88138ce45b9f}" ma:sspId="2d88c65c-3d18-4304-bf56-a445aaa65aff" ma:termSetId="f508726f-3c87-46c2-91d2-eff01595173e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25" nillable="true" ma:displayName="Taxonomy Catch All Column" ma:hidden="true" ma:list="{94c000a0-3e35-4466-9584-4b3b832c5347}" ma:internalName="TaxCatchAll" ma:readOnly="false" ma:showField="CatchAllData" ma:web="8ba8e7bf-9165-43d5-bfcf-be4518794cc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27" nillable="true" ma:displayName="Taxonomy Catch All Column1" ma:hidden="true" ma:list="{94c000a0-3e35-4466-9584-4b3b832c5347}" ma:internalName="TaxCatchAllLabel" ma:readOnly="false" ma:showField="CatchAllDataLabel" ma:web="8ba8e7bf-9165-43d5-bfcf-be4518794cc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c5c87486329e4be39bab181b036c310a" ma:index="30" ma:taxonomy="true" ma:internalName="c5c87486329e4be39bab181b036c310a" ma:taxonomyFieldName="UKHO_SecurityClassification" ma:displayName="Security Classification" ma:readOnly="false" ma:default="2;#OFFICIAL|77777b58-be7e-4cc7-a0da-30387eb98d66" ma:fieldId="{c5c87486-329e-4be3-9bab-181b036c310a}" ma:sspId="2d88c65c-3d18-4304-bf56-a445aaa65aff" ma:termSetId="c2a44200-7cd3-4e9d-979f-77b69cbbd6db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b36a66-d956-4c3a-8533-4dc359bbb8ea" elementFormDefault="qualified">
    <xsd:import namespace="http://schemas.microsoft.com/office/2006/documentManagement/types"/>
    <xsd:import namespace="http://schemas.microsoft.com/office/infopath/2007/PartnerControls"/>
    <xsd:element name="Meeting" ma:index="7" ma:displayName="Meeting" ma:internalName="Meeting" ma:readOnly="false">
      <xsd:simpleType>
        <xsd:restriction base="dms:Text">
          <xsd:maxLength value="255"/>
        </xsd:restriction>
      </xsd:simpleType>
    </xsd:element>
    <xsd:element name="Year" ma:index="8" ma:displayName="Year" ma:internalName="Year" ma:readOnly="false">
      <xsd:simpleType>
        <xsd:restriction base="dms:Text">
          <xsd:maxLength value="4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9" nillable="true" ma:displayName="Tags" ma:internalName="MediaServiceAutoTags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i88a31995bdd47068903fa2605c0a9bc" ma:index="24" ma:taxonomy="true" ma:internalName="i88a31995bdd47068903fa2605c0a9bc" ma:taxonomyFieldName="CommitteesandWG" ma:displayName="Committees and WG" ma:readOnly="false" ma:default="" ma:fieldId="{288a3199-5bdd-4706-8903-fa2605c0a9bc}" ma:sspId="2d88c65c-3d18-4304-bf56-a445aaa65aff" ma:termSetId="0994d431-c3de-4816-b7d2-91bc11866026" ma:anchorId="f1ca98fb-3b32-445a-9da7-04da63a0b02e" ma:open="false" ma:isKeyword="false">
      <xsd:complexType>
        <xsd:sequence>
          <xsd:element ref="pc:Terms" minOccurs="0" maxOccurs="1"/>
        </xsd:sequence>
      </xsd:complexType>
    </xsd:element>
    <xsd:element name="p0e1d245e2c84f5aa7d63f1f1eebbf87" ma:index="26" nillable="true" ma:taxonomy="true" ma:internalName="p0e1d245e2c84f5aa7d63f1f1eebbf87" ma:taxonomyFieldName="Country" ma:displayName="Country" ma:default="" ma:fieldId="{90e1d245-e2c8-4f5a-a7d6-3f1f1eebbf87}" ma:sspId="2d88c65c-3d18-4304-bf56-a445aaa65aff" ma:termSetId="feb40e58-155f-412a-b4ef-afbe204dece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kb49183a6f1d45c4aa05ed2f11b3cf27" ma:index="28" nillable="true" ma:taxonomy="true" ma:internalName="kb49183a6f1d45c4aa05ed2f11b3cf27" ma:taxonomyFieldName="IPHIPRegion" ma:displayName="IP HIP Region" ma:default="" ma:fieldId="{4b49183a-6f1d-45c4-aa05-ed2f11b3cf27}" ma:sspId="2d88c65c-3d18-4304-bf56-a445aaa65aff" ma:termSetId="a25979c6-736c-42cb-806f-37eacf539c14" ma:anchorId="e130e950-2437-42ab-b67e-834030cfdea8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353ec0-1359-4948-9a1c-c87fea7ee7a8" elementFormDefault="qualified">
    <xsd:import namespace="http://schemas.microsoft.com/office/2006/documentManagement/types"/>
    <xsd:import namespace="http://schemas.microsoft.com/office/infopath/2007/PartnerControls"/>
    <xsd:element name="MediaServiceLocation" ma:index="31" nillable="true" ma:displayName="Location" ma:internalName="MediaServiceLocation" ma:readOnly="true">
      <xsd:simpleType>
        <xsd:restriction base="dms:Text"/>
      </xsd:simpleType>
    </xsd:element>
    <xsd:element name="MediaServiceAutoKeyPoints" ma:index="3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3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4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42" nillable="true" ma:taxonomy="true" ma:internalName="lcf76f155ced4ddcb4097134ff3c332f" ma:taxonomyFieldName="MediaServiceImageTags" ma:displayName="Image Tags" ma:readOnly="false" ma:fieldId="{5cf76f15-5ced-4ddc-b409-7134ff3c332f}" ma:taxonomyMulti="true" ma:sspId="2d88c65c-3d18-4304-bf56-a445aaa65af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4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a8e7bf-9165-43d5-bfcf-be4518794ccd" elementFormDefault="qualified">
    <xsd:import namespace="http://schemas.microsoft.com/office/2006/documentManagement/types"/>
    <xsd:import namespace="http://schemas.microsoft.com/office/infopath/2007/PartnerControls"/>
    <xsd:element name="SharedWithUsers" ma:index="3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_dlc_DocId" ma:index="36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37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38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4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88a31995bdd47068903fa2605c0a9bc xmlns="dab36a66-d956-4c3a-8533-4dc359bbb8ea">
      <Terms xmlns="http://schemas.microsoft.com/office/infopath/2007/PartnerControls">
        <TermInfo xmlns="http://schemas.microsoft.com/office/infopath/2007/PartnerControls">
          <TermName xmlns="http://schemas.microsoft.com/office/infopath/2007/PartnerControls">MACHC</TermName>
          <TermId xmlns="http://schemas.microsoft.com/office/infopath/2007/PartnerControls">9f18acc9-b73c-411f-aa43-ca1d38aad6a1</TermId>
        </TermInfo>
      </Terms>
    </i88a31995bdd47068903fa2605c0a9bc>
    <TaxCatchAllLabel xmlns="4e7e82ff-130c-471f-a9b5-f315683a1046" xsi:nil="true"/>
    <kb49183a6f1d45c4aa05ed2f11b3cf27 xmlns="dab36a66-d956-4c3a-8533-4dc359bbb8ea">
      <Terms xmlns="http://schemas.microsoft.com/office/infopath/2007/PartnerControls"/>
    </kb49183a6f1d45c4aa05ed2f11b3cf27>
    <p0e1d245e2c84f5aa7d63f1f1eebbf87 xmlns="dab36a66-d956-4c3a-8533-4dc359bbb8ea">
      <Terms xmlns="http://schemas.microsoft.com/office/infopath/2007/PartnerControls"/>
    </p0e1d245e2c84f5aa7d63f1f1eebbf87>
    <o63199ffd66e45758c5788138ce45b9f xmlns="4e7e82ff-130c-471f-a9b5-f315683a1046">
      <Terms xmlns="http://schemas.microsoft.com/office/infopath/2007/PartnerControls"/>
    </o63199ffd66e45758c5788138ce45b9f>
    <Meeting xmlns="dab36a66-d956-4c3a-8533-4dc359bbb8ea">MACHC25</Meeting>
    <UKHO_DocumentOwner xmlns="http://schemas.microsoft.com/sharepoint/v3">
      <UserInfo>
        <DisplayName/>
        <AccountId xsi:nil="true"/>
        <AccountType/>
      </UserInfo>
    </UKHO_DocumentOwner>
    <Year xmlns="dab36a66-d956-4c3a-8533-4dc359bbb8ea">2024</Year>
    <PII xmlns="http://schemas.microsoft.com/sharepoint/v3">false</PII>
    <lcf76f155ced4ddcb4097134ff3c332f xmlns="62353ec0-1359-4948-9a1c-c87fea7ee7a8">
      <Terms xmlns="http://schemas.microsoft.com/office/infopath/2007/PartnerControls"/>
    </lcf76f155ced4ddcb4097134ff3c332f>
    <c5c87486329e4be39bab181b036c310a xmlns="4e7e82ff-130c-471f-a9b5-f315683a1046">
      <Terms xmlns="http://schemas.microsoft.com/office/infopath/2007/PartnerControls">
        <TermInfo xmlns="http://schemas.microsoft.com/office/infopath/2007/PartnerControls">
          <TermName xmlns="http://schemas.microsoft.com/office/infopath/2007/PartnerControls">OFFICIAL</TermName>
          <TermId xmlns="http://schemas.microsoft.com/office/infopath/2007/PartnerControls">77777b58-be7e-4cc7-a0da-30387eb98d66</TermId>
        </TermInfo>
      </Terms>
    </c5c87486329e4be39bab181b036c310a>
    <d0411bf1067d45cd8f19cfb38ec84467 xmlns="4e7e82ff-130c-471f-a9b5-f315683a1046">
      <Terms xmlns="http://schemas.microsoft.com/office/infopath/2007/PartnerControls"/>
    </d0411bf1067d45cd8f19cfb38ec84467>
    <TaxCatchAll xmlns="4e7e82ff-130c-471f-a9b5-f315683a1046">
      <Value>2</Value>
      <Value>191</Value>
    </TaxCatchAll>
    <_dlc_DocId xmlns="8ba8e7bf-9165-43d5-bfcf-be4518794ccd">N2U5F5ZZNMZV-755516264-3700</_dlc_DocId>
    <_dlc_DocIdUrl xmlns="8ba8e7bf-9165-43d5-bfcf-be4518794ccd">
      <Url>https://ukho.sharepoint.com/sites/IHO/_layouts/15/DocIdRedir.aspx?ID=N2U5F5ZZNMZV-755516264-3700</Url>
      <Description>N2U5F5ZZNMZV-755516264-3700</Description>
    </_dlc_DocIdUrl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5.xml><?xml version="1.0" encoding="utf-8"?>
<?mso-contentType ?>
<SharedContentType xmlns="Microsoft.SharePoint.Taxonomy.ContentTypeSync" SourceId="2d88c65c-3d18-4304-bf56-a445aaa65aff" ContentTypeId="0x010100AF82AC212BE65442A8724FE7C83737C71B" PreviousValue="false"/>
</file>

<file path=customXml/itemProps1.xml><?xml version="1.0" encoding="utf-8"?>
<ds:datastoreItem xmlns:ds="http://schemas.openxmlformats.org/officeDocument/2006/customXml" ds:itemID="{334103F2-7248-4BC3-99A6-1D3DD0A3D32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4e7e82ff-130c-471f-a9b5-f315683a1046"/>
    <ds:schemaRef ds:uri="dab36a66-d956-4c3a-8533-4dc359bbb8ea"/>
    <ds:schemaRef ds:uri="62353ec0-1359-4948-9a1c-c87fea7ee7a8"/>
    <ds:schemaRef ds:uri="8ba8e7bf-9165-43d5-bfcf-be4518794cc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9ED6292-5627-4528-B762-086CC678BD81}">
  <ds:schemaRefs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62353ec0-1359-4948-9a1c-c87fea7ee7a8"/>
    <ds:schemaRef ds:uri="4e7e82ff-130c-471f-a9b5-f315683a1046"/>
    <ds:schemaRef ds:uri="http://www.w3.org/XML/1998/namespace"/>
    <ds:schemaRef ds:uri="http://schemas.microsoft.com/sharepoint/v3"/>
    <ds:schemaRef ds:uri="http://purl.org/dc/dcmitype/"/>
    <ds:schemaRef ds:uri="http://schemas.microsoft.com/office/2006/metadata/properties"/>
    <ds:schemaRef ds:uri="http://schemas.microsoft.com/office/infopath/2007/PartnerControls"/>
    <ds:schemaRef ds:uri="8ba8e7bf-9165-43d5-bfcf-be4518794ccd"/>
    <ds:schemaRef ds:uri="dab36a66-d956-4c3a-8533-4dc359bbb8ea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E1A245D7-3C7B-4462-B2C3-F09FAA910C42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EDCB0342-F472-415C-9765-D4850F6F42F7}">
  <ds:schemaRefs>
    <ds:schemaRef ds:uri="http://schemas.microsoft.com/sharepoint/events"/>
  </ds:schemaRefs>
</ds:datastoreItem>
</file>

<file path=customXml/itemProps5.xml><?xml version="1.0" encoding="utf-8"?>
<ds:datastoreItem xmlns:ds="http://schemas.openxmlformats.org/officeDocument/2006/customXml" ds:itemID="{1B121B63-92E6-43C5-AF45-2FF1BF1D0CAF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IHO_Presentations_template-Blank</Template>
  <TotalTime>1190</TotalTime>
  <Words>76</Words>
  <Application>Microsoft Office PowerPoint</Application>
  <PresentationFormat>Widescreen</PresentationFormat>
  <Paragraphs>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IHO_Presentations_template-Blank</vt:lpstr>
      <vt:lpstr>25th Conference of the  Meso American - Caribbean Sea Hydrographic Commission  National Report by</vt:lpstr>
      <vt:lpstr>Top Achievements during the year (3 maximum)</vt:lpstr>
      <vt:lpstr>Top Challenges and/or Obstructions (3 maximum)  (Such as capacity building gaps)</vt:lpstr>
      <vt:lpstr>Top Plans that affect the region (3 maximum) (Charts, surveys, training, other)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Report of JCOMM-5 to HSSC 9 6-10 November 2017,  Ottawa, Canada</dc:title>
  <dc:creator>Owner</dc:creator>
  <cp:lastModifiedBy>Emma Webb</cp:lastModifiedBy>
  <cp:revision>119</cp:revision>
  <cp:lastPrinted>2022-10-10T11:48:40Z</cp:lastPrinted>
  <dcterms:created xsi:type="dcterms:W3CDTF">2017-10-26T13:07:26Z</dcterms:created>
  <dcterms:modified xsi:type="dcterms:W3CDTF">2024-07-01T11:22:38Z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0x010100AF82AC212BE65442A8724FE7C83737C71B0023D0024BF5A0464197FA692F2B440B2B</vt:lpwstr>
  </property>
  <property fmtid="{D5CDD505-2E9C-101B-9397-08002B2CF9AE}" pid="3" name="MediaServiceImageTags">
    <vt:lpwstr/>
  </property>
  <property fmtid="{D5CDD505-2E9C-101B-9397-08002B2CF9AE}" pid="4" name="CommitteesandWG">
    <vt:lpwstr>191;#MACHC|9f18acc9-b73c-411f-aa43-ca1d38aad6a1</vt:lpwstr>
  </property>
  <property fmtid="{D5CDD505-2E9C-101B-9397-08002B2CF9AE}" pid="5" name="UKHO_SecurityClassification">
    <vt:lpwstr>2;#OFFICIAL|77777b58-be7e-4cc7-a0da-30387eb98d66</vt:lpwstr>
  </property>
  <property fmtid="{D5CDD505-2E9C-101B-9397-08002B2CF9AE}" pid="6" name="Country">
    <vt:lpwstr/>
  </property>
  <property fmtid="{D5CDD505-2E9C-101B-9397-08002B2CF9AE}" pid="8" name="UKHO_OrganisationStructure">
    <vt:lpwstr/>
  </property>
  <property fmtid="{D5CDD505-2E9C-101B-9397-08002B2CF9AE}" pid="9" name="IPHIPRegion">
    <vt:lpwstr/>
  </property>
  <property fmtid="{D5CDD505-2E9C-101B-9397-08002B2CF9AE}" pid="10" name="Document Type">
    <vt:lpwstr/>
  </property>
  <property fmtid="{D5CDD505-2E9C-101B-9397-08002B2CF9AE}" pid="11" name="_dlc_DocIdItemGuid">
    <vt:lpwstr>24eebe40-7813-4018-b404-bb4ade800ae3</vt:lpwstr>
  </property>
</Properties>
</file>