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686" r:id="rId3"/>
    <p:sldMasterId id="2147483723" r:id="rId4"/>
    <p:sldMasterId id="2147483725" r:id="rId5"/>
  </p:sldMasterIdLst>
  <p:notesMasterIdLst>
    <p:notesMasterId r:id="rId18"/>
  </p:notesMasterIdLst>
  <p:sldIdLst>
    <p:sldId id="287" r:id="rId6"/>
    <p:sldId id="289" r:id="rId7"/>
    <p:sldId id="265" r:id="rId8"/>
    <p:sldId id="299" r:id="rId9"/>
    <p:sldId id="300" r:id="rId10"/>
    <p:sldId id="304" r:id="rId11"/>
    <p:sldId id="295" r:id="rId12"/>
    <p:sldId id="297" r:id="rId13"/>
    <p:sldId id="302" r:id="rId14"/>
    <p:sldId id="303" r:id="rId15"/>
    <p:sldId id="288" r:id="rId16"/>
    <p:sldId id="291" r:id="rId1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7AB"/>
    <a:srgbClr val="E4930A"/>
    <a:srgbClr val="ED8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133"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77255-21DC-494A-AE92-7073A591BFA0}" type="datetimeFigureOut">
              <a:rPr lang="en-US" smtClean="0"/>
              <a:t>12/10/2019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C2F03-D1D2-4682-A6BE-A9271F664B1C}" type="slidenum">
              <a:rPr lang="en-US" smtClean="0"/>
              <a:t>‹#›</a:t>
            </a:fld>
            <a:endParaRPr lang="en-US" dirty="0"/>
          </a:p>
        </p:txBody>
      </p:sp>
    </p:spTree>
    <p:extLst>
      <p:ext uri="{BB962C8B-B14F-4D97-AF65-F5344CB8AC3E}">
        <p14:creationId xmlns:p14="http://schemas.microsoft.com/office/powerpoint/2010/main" val="57720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endParaRPr lang="fr-FR" b="0" dirty="0">
              <a:effectLst/>
            </a:endParaRPr>
          </a:p>
        </p:txBody>
      </p:sp>
      <p:sp>
        <p:nvSpPr>
          <p:cNvPr id="4" name="Espace réservé du numéro de diapositive 3"/>
          <p:cNvSpPr>
            <a:spLocks noGrp="1"/>
          </p:cNvSpPr>
          <p:nvPr>
            <p:ph type="sldNum" sz="quarter" idx="10"/>
          </p:nvPr>
        </p:nvSpPr>
        <p:spPr/>
        <p:txBody>
          <a:bodyPr/>
          <a:lstStyle/>
          <a:p>
            <a:fld id="{DF764320-C8CE-3D44-918B-6A6D8B336FE5}" type="slidenum">
              <a:rPr lang="fr-FR" smtClean="0"/>
              <a:t>1</a:t>
            </a:fld>
            <a:endParaRPr lang="fr-FR"/>
          </a:p>
        </p:txBody>
      </p:sp>
    </p:spTree>
    <p:extLst>
      <p:ext uri="{BB962C8B-B14F-4D97-AF65-F5344CB8AC3E}">
        <p14:creationId xmlns:p14="http://schemas.microsoft.com/office/powerpoint/2010/main" val="3653922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endParaRPr lang="fr-FR" b="0" dirty="0">
              <a:effectLst/>
            </a:endParaRPr>
          </a:p>
        </p:txBody>
      </p:sp>
      <p:sp>
        <p:nvSpPr>
          <p:cNvPr id="4" name="Espace réservé du numéro de diapositive 3"/>
          <p:cNvSpPr>
            <a:spLocks noGrp="1"/>
          </p:cNvSpPr>
          <p:nvPr>
            <p:ph type="sldNum" sz="quarter" idx="10"/>
          </p:nvPr>
        </p:nvSpPr>
        <p:spPr/>
        <p:txBody>
          <a:bodyPr/>
          <a:lstStyle/>
          <a:p>
            <a:fld id="{DF764320-C8CE-3D44-918B-6A6D8B336FE5}" type="slidenum">
              <a:rPr lang="fr-FR" smtClean="0"/>
              <a:t>11</a:t>
            </a:fld>
            <a:endParaRPr lang="fr-FR"/>
          </a:p>
        </p:txBody>
      </p:sp>
    </p:spTree>
    <p:extLst>
      <p:ext uri="{BB962C8B-B14F-4D97-AF65-F5344CB8AC3E}">
        <p14:creationId xmlns:p14="http://schemas.microsoft.com/office/powerpoint/2010/main" val="163358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endParaRPr lang="fr-FR" b="0" dirty="0">
              <a:effectLst/>
            </a:endParaRPr>
          </a:p>
        </p:txBody>
      </p:sp>
      <p:sp>
        <p:nvSpPr>
          <p:cNvPr id="4" name="Espace réservé du numéro de diapositive 3"/>
          <p:cNvSpPr>
            <a:spLocks noGrp="1"/>
          </p:cNvSpPr>
          <p:nvPr>
            <p:ph type="sldNum" sz="quarter" idx="10"/>
          </p:nvPr>
        </p:nvSpPr>
        <p:spPr/>
        <p:txBody>
          <a:bodyPr/>
          <a:lstStyle/>
          <a:p>
            <a:fld id="{DF764320-C8CE-3D44-918B-6A6D8B336FE5}" type="slidenum">
              <a:rPr lang="fr-FR" smtClean="0"/>
              <a:t>12</a:t>
            </a:fld>
            <a:endParaRPr lang="fr-FR"/>
          </a:p>
        </p:txBody>
      </p:sp>
    </p:spTree>
    <p:extLst>
      <p:ext uri="{BB962C8B-B14F-4D97-AF65-F5344CB8AC3E}">
        <p14:creationId xmlns:p14="http://schemas.microsoft.com/office/powerpoint/2010/main" val="1330144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endParaRPr lang="fr-FR" b="0" dirty="0">
              <a:effectLst/>
            </a:endParaRPr>
          </a:p>
        </p:txBody>
      </p:sp>
      <p:sp>
        <p:nvSpPr>
          <p:cNvPr id="4" name="Espace réservé du numéro de diapositive 3"/>
          <p:cNvSpPr>
            <a:spLocks noGrp="1"/>
          </p:cNvSpPr>
          <p:nvPr>
            <p:ph type="sldNum" sz="quarter" idx="10"/>
          </p:nvPr>
        </p:nvSpPr>
        <p:spPr/>
        <p:txBody>
          <a:bodyPr/>
          <a:lstStyle/>
          <a:p>
            <a:fld id="{DF764320-C8CE-3D44-918B-6A6D8B336FE5}" type="slidenum">
              <a:rPr lang="fr-FR" smtClean="0"/>
              <a:t>2</a:t>
            </a:fld>
            <a:endParaRPr lang="fr-FR"/>
          </a:p>
        </p:txBody>
      </p:sp>
    </p:spTree>
    <p:extLst>
      <p:ext uri="{BB962C8B-B14F-4D97-AF65-F5344CB8AC3E}">
        <p14:creationId xmlns:p14="http://schemas.microsoft.com/office/powerpoint/2010/main" val="341700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s-MX"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MX"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93495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s-MX"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MX"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112725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endParaRPr lang="fr-FR" b="0" dirty="0">
              <a:effectLst/>
            </a:endParaRPr>
          </a:p>
        </p:txBody>
      </p:sp>
      <p:sp>
        <p:nvSpPr>
          <p:cNvPr id="4" name="Espace réservé du numéro de diapositive 3"/>
          <p:cNvSpPr>
            <a:spLocks noGrp="1"/>
          </p:cNvSpPr>
          <p:nvPr>
            <p:ph type="sldNum" sz="quarter" idx="10"/>
          </p:nvPr>
        </p:nvSpPr>
        <p:spPr/>
        <p:txBody>
          <a:bodyPr/>
          <a:lstStyle/>
          <a:p>
            <a:fld id="{DF764320-C8CE-3D44-918B-6A6D8B336FE5}" type="slidenum">
              <a:rPr lang="fr-FR" smtClean="0"/>
              <a:t>6</a:t>
            </a:fld>
            <a:endParaRPr lang="fr-FR"/>
          </a:p>
        </p:txBody>
      </p:sp>
    </p:spTree>
    <p:extLst>
      <p:ext uri="{BB962C8B-B14F-4D97-AF65-F5344CB8AC3E}">
        <p14:creationId xmlns:p14="http://schemas.microsoft.com/office/powerpoint/2010/main" val="117761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endParaRPr lang="fr-FR" b="0" dirty="0">
              <a:effectLst/>
            </a:endParaRPr>
          </a:p>
        </p:txBody>
      </p:sp>
      <p:sp>
        <p:nvSpPr>
          <p:cNvPr id="4" name="Espace réservé du numéro de diapositive 3"/>
          <p:cNvSpPr>
            <a:spLocks noGrp="1"/>
          </p:cNvSpPr>
          <p:nvPr>
            <p:ph type="sldNum" sz="quarter" idx="10"/>
          </p:nvPr>
        </p:nvSpPr>
        <p:spPr/>
        <p:txBody>
          <a:bodyPr/>
          <a:lstStyle/>
          <a:p>
            <a:fld id="{DF764320-C8CE-3D44-918B-6A6D8B336FE5}" type="slidenum">
              <a:rPr lang="fr-FR" smtClean="0"/>
              <a:t>7</a:t>
            </a:fld>
            <a:endParaRPr lang="fr-FR"/>
          </a:p>
        </p:txBody>
      </p:sp>
    </p:spTree>
    <p:extLst>
      <p:ext uri="{BB962C8B-B14F-4D97-AF65-F5344CB8AC3E}">
        <p14:creationId xmlns:p14="http://schemas.microsoft.com/office/powerpoint/2010/main" val="2421557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endParaRPr lang="fr-FR" b="0" dirty="0">
              <a:effectLst/>
            </a:endParaRPr>
          </a:p>
        </p:txBody>
      </p:sp>
      <p:sp>
        <p:nvSpPr>
          <p:cNvPr id="4" name="Espace réservé du numéro de diapositive 3"/>
          <p:cNvSpPr>
            <a:spLocks noGrp="1"/>
          </p:cNvSpPr>
          <p:nvPr>
            <p:ph type="sldNum" sz="quarter" idx="10"/>
          </p:nvPr>
        </p:nvSpPr>
        <p:spPr/>
        <p:txBody>
          <a:bodyPr/>
          <a:lstStyle/>
          <a:p>
            <a:fld id="{DF764320-C8CE-3D44-918B-6A6D8B336FE5}" type="slidenum">
              <a:rPr lang="fr-FR" smtClean="0"/>
              <a:t>8</a:t>
            </a:fld>
            <a:endParaRPr lang="fr-FR"/>
          </a:p>
        </p:txBody>
      </p:sp>
    </p:spTree>
    <p:extLst>
      <p:ext uri="{BB962C8B-B14F-4D97-AF65-F5344CB8AC3E}">
        <p14:creationId xmlns:p14="http://schemas.microsoft.com/office/powerpoint/2010/main" val="288541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endParaRPr lang="fr-FR" b="0" dirty="0">
              <a:effectLst/>
            </a:endParaRPr>
          </a:p>
        </p:txBody>
      </p:sp>
      <p:sp>
        <p:nvSpPr>
          <p:cNvPr id="4" name="Espace réservé du numéro de diapositive 3"/>
          <p:cNvSpPr>
            <a:spLocks noGrp="1"/>
          </p:cNvSpPr>
          <p:nvPr>
            <p:ph type="sldNum" sz="quarter" idx="10"/>
          </p:nvPr>
        </p:nvSpPr>
        <p:spPr/>
        <p:txBody>
          <a:bodyPr/>
          <a:lstStyle/>
          <a:p>
            <a:fld id="{DF764320-C8CE-3D44-918B-6A6D8B336FE5}" type="slidenum">
              <a:rPr lang="fr-FR" smtClean="0"/>
              <a:t>9</a:t>
            </a:fld>
            <a:endParaRPr lang="fr-FR"/>
          </a:p>
        </p:txBody>
      </p:sp>
    </p:spTree>
    <p:extLst>
      <p:ext uri="{BB962C8B-B14F-4D97-AF65-F5344CB8AC3E}">
        <p14:creationId xmlns:p14="http://schemas.microsoft.com/office/powerpoint/2010/main" val="1482218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endParaRPr lang="fr-FR" b="0" dirty="0">
              <a:effectLst/>
            </a:endParaRPr>
          </a:p>
        </p:txBody>
      </p:sp>
      <p:sp>
        <p:nvSpPr>
          <p:cNvPr id="4" name="Espace réservé du numéro de diapositive 3"/>
          <p:cNvSpPr>
            <a:spLocks noGrp="1"/>
          </p:cNvSpPr>
          <p:nvPr>
            <p:ph type="sldNum" sz="quarter" idx="10"/>
          </p:nvPr>
        </p:nvSpPr>
        <p:spPr/>
        <p:txBody>
          <a:bodyPr/>
          <a:lstStyle/>
          <a:p>
            <a:fld id="{DF764320-C8CE-3D44-918B-6A6D8B336FE5}" type="slidenum">
              <a:rPr lang="fr-FR" smtClean="0"/>
              <a:t>10</a:t>
            </a:fld>
            <a:endParaRPr lang="fr-FR"/>
          </a:p>
        </p:txBody>
      </p:sp>
    </p:spTree>
    <p:extLst>
      <p:ext uri="{BB962C8B-B14F-4D97-AF65-F5344CB8AC3E}">
        <p14:creationId xmlns:p14="http://schemas.microsoft.com/office/powerpoint/2010/main" val="234018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487E6B9-8C01-124B-9C0E-84E3C1DDCFD7}" type="datetimeFigureOut">
              <a:rPr lang="fr-FR" smtClean="0"/>
              <a:t>10/12/2019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A47CA5C-A9FF-EE4D-A117-3E9C8C8CE6AD}" type="slidenum">
              <a:rPr lang="fr-FR" smtClean="0"/>
              <a:t>‹#›</a:t>
            </a:fld>
            <a:endParaRPr lang="fr-FR" dirty="0"/>
          </a:p>
        </p:txBody>
      </p:sp>
    </p:spTree>
    <p:extLst>
      <p:ext uri="{BB962C8B-B14F-4D97-AF65-F5344CB8AC3E}">
        <p14:creationId xmlns:p14="http://schemas.microsoft.com/office/powerpoint/2010/main" val="23619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487E6B9-8C01-124B-9C0E-84E3C1DDCFD7}" type="datetimeFigureOut">
              <a:rPr lang="fr-FR" smtClean="0"/>
              <a:t>10/12/2019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A47CA5C-A9FF-EE4D-A117-3E9C8C8CE6AD}" type="slidenum">
              <a:rPr lang="fr-FR" smtClean="0"/>
              <a:t>‹#›</a:t>
            </a:fld>
            <a:endParaRPr lang="fr-FR" dirty="0"/>
          </a:p>
        </p:txBody>
      </p:sp>
    </p:spTree>
    <p:extLst>
      <p:ext uri="{BB962C8B-B14F-4D97-AF65-F5344CB8AC3E}">
        <p14:creationId xmlns:p14="http://schemas.microsoft.com/office/powerpoint/2010/main" val="248453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487E6B9-8C01-124B-9C0E-84E3C1DDCFD7}" type="datetimeFigureOut">
              <a:rPr lang="fr-FR" smtClean="0"/>
              <a:t>10/12/2019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A47CA5C-A9FF-EE4D-A117-3E9C8C8CE6AD}" type="slidenum">
              <a:rPr lang="fr-FR" smtClean="0"/>
              <a:t>‹#›</a:t>
            </a:fld>
            <a:endParaRPr lang="fr-FR" dirty="0"/>
          </a:p>
        </p:txBody>
      </p:sp>
    </p:spTree>
    <p:extLst>
      <p:ext uri="{BB962C8B-B14F-4D97-AF65-F5344CB8AC3E}">
        <p14:creationId xmlns:p14="http://schemas.microsoft.com/office/powerpoint/2010/main" val="1655494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0FC655B-EBBF-4E2C-B364-1EF4F984B8DD}"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473199" y="6174084"/>
            <a:ext cx="669457" cy="683916"/>
          </a:xfrm>
          <a:prstGeom prst="rect">
            <a:avLst/>
          </a:prstGeom>
        </p:spPr>
      </p:pic>
    </p:spTree>
    <p:extLst>
      <p:ext uri="{BB962C8B-B14F-4D97-AF65-F5344CB8AC3E}">
        <p14:creationId xmlns:p14="http://schemas.microsoft.com/office/powerpoint/2010/main" val="3737463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13DB819-124D-4007-8E70-CD6FF7B10274}"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25023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9FEE5FD-BC19-4477-970F-B4A1EF298AD7}"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79327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8F510D4-22D0-4057-A8F5-259730665944}"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54706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4DFAF49-48A8-4D02-8143-EB67F528E082}"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4027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8909357-A00C-435F-A275-514913C37D13}"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61038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5620EEA-D559-49E4-A753-F6EBC0059256}"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4477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FF7B308-2D7D-480A-BDF9-D4F111F2EE6E}"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4684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487E6B9-8C01-124B-9C0E-84E3C1DDCFD7}" type="datetimeFigureOut">
              <a:rPr lang="fr-FR" smtClean="0"/>
              <a:t>10/12/2019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A47CA5C-A9FF-EE4D-A117-3E9C8C8CE6AD}" type="slidenum">
              <a:rPr lang="fr-FR" smtClean="0"/>
              <a:t>‹#›</a:t>
            </a:fld>
            <a:endParaRPr lang="fr-FR" dirty="0"/>
          </a:p>
        </p:txBody>
      </p:sp>
    </p:spTree>
    <p:extLst>
      <p:ext uri="{BB962C8B-B14F-4D97-AF65-F5344CB8AC3E}">
        <p14:creationId xmlns:p14="http://schemas.microsoft.com/office/powerpoint/2010/main" val="1326512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76AB9AB-64EB-4CBE-9FD1-D5A4F25C5076}"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16850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A69A5E-5A5B-4388-8B43-5AE32AB8C32E}"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86394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1FF20B8-C2AB-4CA7-B310-7660BB33F648}"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6516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pct75">
          <a:fgClr>
            <a:schemeClr val="accent1"/>
          </a:fgClr>
          <a:bgClr>
            <a:schemeClr val="bg1"/>
          </a:bgClr>
        </a:patt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309746" y="6007100"/>
            <a:ext cx="832911" cy="850900"/>
          </a:xfrm>
          <a:prstGeom prst="rect">
            <a:avLst/>
          </a:prstGeom>
        </p:spPr>
      </p:pic>
    </p:spTree>
    <p:extLst>
      <p:ext uri="{BB962C8B-B14F-4D97-AF65-F5344CB8AC3E}">
        <p14:creationId xmlns:p14="http://schemas.microsoft.com/office/powerpoint/2010/main" val="4208775351"/>
      </p:ext>
    </p:extLst>
  </p:cSld>
  <p:clrMapOvr>
    <a:masterClrMapping/>
  </p:clrMapOvr>
  <p:extLst>
    <p:ext uri="{DCECCB84-F9BA-43D5-87BE-67443E8EF086}">
      <p15:sldGuideLst xmlns:p15="http://schemas.microsoft.com/office/powerpoint/2012/main">
        <p15:guide id="1" pos="13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676400"/>
            <a:ext cx="7772400" cy="4495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6E5B070-1312-4B7A-9E99-E6B0E0228D29}" type="slidenum">
              <a:rPr kumimoji="0" lang="en-US" altLang="es-CO"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s-CO" sz="1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92767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5C56F22-FE41-497E-9FAA-24AC6494FE76}" type="slidenum">
              <a:rPr kumimoji="0" lang="en-US" altLang="es-CO"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s-CO" sz="1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838031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DE2EC45-942B-4B83-AFEF-41DFCBEA9D95}" type="slidenum">
              <a:rPr kumimoji="0" lang="en-US" altLang="es-CO"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s-CO" sz="1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15839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F38090E-9C20-4443-8DC5-33301795ECCD}" type="slidenum">
              <a:rPr kumimoji="0" lang="en-US" altLang="es-CO"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s-CO" sz="1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00579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54C3E66-0143-4F3D-BB31-3002E90AA553}" type="slidenum">
              <a:rPr kumimoji="0" lang="en-US" altLang="es-CO"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s-CO" sz="1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15100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704D466-4C18-4C69-9363-B8FEAB08E491}" type="slidenum">
              <a:rPr kumimoji="0" lang="en-US" altLang="es-CO"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s-CO" sz="1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5770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487E6B9-8C01-124B-9C0E-84E3C1DDCFD7}" type="datetimeFigureOut">
              <a:rPr lang="fr-FR" smtClean="0"/>
              <a:t>10/12/2019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A47CA5C-A9FF-EE4D-A117-3E9C8C8CE6AD}" type="slidenum">
              <a:rPr lang="fr-FR" smtClean="0"/>
              <a:t>‹#›</a:t>
            </a:fld>
            <a:endParaRPr lang="fr-FR" dirty="0"/>
          </a:p>
        </p:txBody>
      </p:sp>
    </p:spTree>
    <p:extLst>
      <p:ext uri="{BB962C8B-B14F-4D97-AF65-F5344CB8AC3E}">
        <p14:creationId xmlns:p14="http://schemas.microsoft.com/office/powerpoint/2010/main" val="1318412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3944DD3-019D-4821-910A-87F12D556D9C}" type="slidenum">
              <a:rPr kumimoji="0" lang="en-US" altLang="es-CO"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s-CO" sz="1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46003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DFB9FF8-B57F-445A-84B8-55F6B69C8D6C}" type="slidenum">
              <a:rPr kumimoji="0" lang="en-US" altLang="es-CO"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s-CO" sz="1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6362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676400"/>
            <a:ext cx="7772400" cy="4495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60DDBD-DAFB-43AF-873E-0F2DDA9A8349}" type="slidenum">
              <a:rPr kumimoji="0" lang="en-US" altLang="es-CO"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s-CO" sz="1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40999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867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867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A6B798F-F985-4E3A-AE57-2B3F0645EE5D}" type="slidenum">
              <a:rPr kumimoji="0" lang="en-US" altLang="es-CO"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s-CO" sz="1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8716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85800" y="1676400"/>
            <a:ext cx="7772400" cy="4495800"/>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B1AF4F1-0927-46E4-A0E9-08FABD50A9F1}" type="slidenum">
              <a:rPr kumimoji="0" lang="en-US" altLang="es-CO"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s-CO" sz="1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72095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06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8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487E6B9-8C01-124B-9C0E-84E3C1DDCFD7}" type="datetimeFigureOut">
              <a:rPr lang="fr-FR" smtClean="0"/>
              <a:t>10/12/2019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A47CA5C-A9FF-EE4D-A117-3E9C8C8CE6AD}" type="slidenum">
              <a:rPr lang="fr-FR" smtClean="0"/>
              <a:t>‹#›</a:t>
            </a:fld>
            <a:endParaRPr lang="fr-FR" dirty="0"/>
          </a:p>
        </p:txBody>
      </p:sp>
    </p:spTree>
    <p:extLst>
      <p:ext uri="{BB962C8B-B14F-4D97-AF65-F5344CB8AC3E}">
        <p14:creationId xmlns:p14="http://schemas.microsoft.com/office/powerpoint/2010/main" val="203442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487E6B9-8C01-124B-9C0E-84E3C1DDCFD7}" type="datetimeFigureOut">
              <a:rPr lang="fr-FR" smtClean="0"/>
              <a:t>10/12/2019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BA47CA5C-A9FF-EE4D-A117-3E9C8C8CE6AD}" type="slidenum">
              <a:rPr lang="fr-FR" smtClean="0"/>
              <a:t>‹#›</a:t>
            </a:fld>
            <a:endParaRPr lang="fr-FR" dirty="0"/>
          </a:p>
        </p:txBody>
      </p:sp>
    </p:spTree>
    <p:extLst>
      <p:ext uri="{BB962C8B-B14F-4D97-AF65-F5344CB8AC3E}">
        <p14:creationId xmlns:p14="http://schemas.microsoft.com/office/powerpoint/2010/main" val="204943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B487E6B9-8C01-124B-9C0E-84E3C1DDCFD7}" type="datetimeFigureOut">
              <a:rPr lang="fr-FR" smtClean="0"/>
              <a:t>10/12/2019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BA47CA5C-A9FF-EE4D-A117-3E9C8C8CE6AD}" type="slidenum">
              <a:rPr lang="fr-FR" smtClean="0"/>
              <a:t>‹#›</a:t>
            </a:fld>
            <a:endParaRPr lang="fr-FR" dirty="0"/>
          </a:p>
        </p:txBody>
      </p:sp>
    </p:spTree>
    <p:extLst>
      <p:ext uri="{BB962C8B-B14F-4D97-AF65-F5344CB8AC3E}">
        <p14:creationId xmlns:p14="http://schemas.microsoft.com/office/powerpoint/2010/main" val="89398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87E6B9-8C01-124B-9C0E-84E3C1DDCFD7}" type="datetimeFigureOut">
              <a:rPr lang="fr-FR" smtClean="0"/>
              <a:t>10/12/2019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BA47CA5C-A9FF-EE4D-A117-3E9C8C8CE6AD}" type="slidenum">
              <a:rPr lang="fr-FR" smtClean="0"/>
              <a:t>‹#›</a:t>
            </a:fld>
            <a:endParaRPr lang="fr-FR" dirty="0"/>
          </a:p>
        </p:txBody>
      </p:sp>
    </p:spTree>
    <p:extLst>
      <p:ext uri="{BB962C8B-B14F-4D97-AF65-F5344CB8AC3E}">
        <p14:creationId xmlns:p14="http://schemas.microsoft.com/office/powerpoint/2010/main" val="1793658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487E6B9-8C01-124B-9C0E-84E3C1DDCFD7}" type="datetimeFigureOut">
              <a:rPr lang="fr-FR" smtClean="0"/>
              <a:t>10/12/2019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A47CA5C-A9FF-EE4D-A117-3E9C8C8CE6AD}" type="slidenum">
              <a:rPr lang="fr-FR" smtClean="0"/>
              <a:t>‹#›</a:t>
            </a:fld>
            <a:endParaRPr lang="fr-FR" dirty="0"/>
          </a:p>
        </p:txBody>
      </p:sp>
    </p:spTree>
    <p:extLst>
      <p:ext uri="{BB962C8B-B14F-4D97-AF65-F5344CB8AC3E}">
        <p14:creationId xmlns:p14="http://schemas.microsoft.com/office/powerpoint/2010/main" val="67224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487E6B9-8C01-124B-9C0E-84E3C1DDCFD7}" type="datetimeFigureOut">
              <a:rPr lang="fr-FR" smtClean="0"/>
              <a:t>10/12/2019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BA47CA5C-A9FF-EE4D-A117-3E9C8C8CE6AD}" type="slidenum">
              <a:rPr lang="fr-FR" smtClean="0"/>
              <a:t>‹#›</a:t>
            </a:fld>
            <a:endParaRPr lang="fr-FR" dirty="0"/>
          </a:p>
        </p:txBody>
      </p:sp>
    </p:spTree>
    <p:extLst>
      <p:ext uri="{BB962C8B-B14F-4D97-AF65-F5344CB8AC3E}">
        <p14:creationId xmlns:p14="http://schemas.microsoft.com/office/powerpoint/2010/main" val="223072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7E6B9-8C01-124B-9C0E-84E3C1DDCFD7}" type="datetimeFigureOut">
              <a:rPr lang="fr-FR" smtClean="0"/>
              <a:t>10/12/2019</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7CA5C-A9FF-EE4D-A117-3E9C8C8CE6AD}" type="slidenum">
              <a:rPr lang="fr-FR" smtClean="0"/>
              <a:t>‹#›</a:t>
            </a:fld>
            <a:endParaRPr lang="fr-FR" dirty="0"/>
          </a:p>
        </p:txBody>
      </p:sp>
    </p:spTree>
    <p:extLst>
      <p:ext uri="{BB962C8B-B14F-4D97-AF65-F5344CB8AC3E}">
        <p14:creationId xmlns:p14="http://schemas.microsoft.com/office/powerpoint/2010/main" val="1408421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764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4CA5468-711A-4BB6-9A78-A8FDD3445A96}"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831386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ea typeface="ＭＳ Ｐゴシック" pitchFamily="34" charset="-128"/>
        </a:defRPr>
      </a:lvl2pPr>
      <a:lvl3pPr algn="l" rtl="0" eaLnBrk="0" fontAlgn="base" hangingPunct="0">
        <a:spcBef>
          <a:spcPct val="0"/>
        </a:spcBef>
        <a:spcAft>
          <a:spcPct val="0"/>
        </a:spcAft>
        <a:defRPr sz="3600">
          <a:solidFill>
            <a:schemeClr val="bg1"/>
          </a:solidFill>
          <a:latin typeface="Arial" charset="0"/>
          <a:ea typeface="ＭＳ Ｐゴシック" pitchFamily="34" charset="-128"/>
        </a:defRPr>
      </a:lvl3pPr>
      <a:lvl4pPr algn="l" rtl="0" eaLnBrk="0" fontAlgn="base" hangingPunct="0">
        <a:spcBef>
          <a:spcPct val="0"/>
        </a:spcBef>
        <a:spcAft>
          <a:spcPct val="0"/>
        </a:spcAft>
        <a:defRPr sz="3600">
          <a:solidFill>
            <a:schemeClr val="bg1"/>
          </a:solidFill>
          <a:latin typeface="Arial" charset="0"/>
          <a:ea typeface="ＭＳ Ｐゴシック" pitchFamily="34" charset="-128"/>
        </a:defRPr>
      </a:lvl4pPr>
      <a:lvl5pPr algn="l" rtl="0" eaLnBrk="0" fontAlgn="base" hangingPunct="0">
        <a:spcBef>
          <a:spcPct val="0"/>
        </a:spcBef>
        <a:spcAft>
          <a:spcPct val="0"/>
        </a:spcAft>
        <a:defRPr sz="3600">
          <a:solidFill>
            <a:schemeClr val="bg1"/>
          </a:solidFill>
          <a:latin typeface="Arial" charset="0"/>
          <a:ea typeface="ＭＳ Ｐゴシック" pitchFamily="34" charset="-128"/>
        </a:defRPr>
      </a:lvl5pPr>
      <a:lvl6pPr marL="457200" algn="l" rtl="0" fontAlgn="base">
        <a:spcBef>
          <a:spcPct val="0"/>
        </a:spcBef>
        <a:spcAft>
          <a:spcPct val="0"/>
        </a:spcAft>
        <a:defRPr sz="3600">
          <a:solidFill>
            <a:schemeClr val="bg1"/>
          </a:solidFill>
          <a:latin typeface="Arial" charset="0"/>
          <a:ea typeface="ＭＳ Ｐゴシック" pitchFamily="34" charset="-128"/>
        </a:defRPr>
      </a:lvl6pPr>
      <a:lvl7pPr marL="914400" algn="l" rtl="0" fontAlgn="base">
        <a:spcBef>
          <a:spcPct val="0"/>
        </a:spcBef>
        <a:spcAft>
          <a:spcPct val="0"/>
        </a:spcAft>
        <a:defRPr sz="3600">
          <a:solidFill>
            <a:schemeClr val="bg1"/>
          </a:solidFill>
          <a:latin typeface="Arial" charset="0"/>
          <a:ea typeface="ＭＳ Ｐゴシック" pitchFamily="34" charset="-128"/>
        </a:defRPr>
      </a:lvl7pPr>
      <a:lvl8pPr marL="1371600" algn="l" rtl="0" fontAlgn="base">
        <a:spcBef>
          <a:spcPct val="0"/>
        </a:spcBef>
        <a:spcAft>
          <a:spcPct val="0"/>
        </a:spcAft>
        <a:defRPr sz="3600">
          <a:solidFill>
            <a:schemeClr val="bg1"/>
          </a:solidFill>
          <a:latin typeface="Arial" charset="0"/>
          <a:ea typeface="ＭＳ Ｐゴシック" pitchFamily="34" charset="-128"/>
        </a:defRPr>
      </a:lvl8pPr>
      <a:lvl9pPr marL="1828800" algn="l" rtl="0" fontAlgn="base">
        <a:spcBef>
          <a:spcPct val="0"/>
        </a:spcBef>
        <a:spcAft>
          <a:spcPct val="0"/>
        </a:spcAft>
        <a:defRPr sz="3600">
          <a:solidFill>
            <a:schemeClr val="bg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mn-ea"/>
        </a:defRPr>
      </a:lvl2pPr>
      <a:lvl3pPr marL="1143000" indent="-228600" algn="l" rtl="0" eaLnBrk="0" fontAlgn="base" hangingPunct="0">
        <a:spcBef>
          <a:spcPct val="20000"/>
        </a:spcBef>
        <a:spcAft>
          <a:spcPct val="0"/>
        </a:spcAft>
        <a:buChar char="•"/>
        <a:defRPr>
          <a:solidFill>
            <a:schemeClr val="bg1"/>
          </a:solidFill>
          <a:latin typeface="+mn-lt"/>
          <a:ea typeface="+mn-ea"/>
        </a:defRPr>
      </a:lvl3pPr>
      <a:lvl4pPr marL="1600200" indent="-228600" algn="l" rtl="0" eaLnBrk="0" fontAlgn="base" hangingPunct="0">
        <a:spcBef>
          <a:spcPct val="20000"/>
        </a:spcBef>
        <a:spcAft>
          <a:spcPct val="0"/>
        </a:spcAft>
        <a:buChar char="–"/>
        <a:defRPr sz="1600">
          <a:solidFill>
            <a:schemeClr val="bg1"/>
          </a:solidFill>
          <a:latin typeface="+mn-lt"/>
          <a:ea typeface="+mn-ea"/>
        </a:defRPr>
      </a:lvl4pPr>
      <a:lvl5pPr marL="2057400" indent="-228600" algn="l" rtl="0" eaLnBrk="0" fontAlgn="base" hangingPunct="0">
        <a:spcBef>
          <a:spcPct val="20000"/>
        </a:spcBef>
        <a:spcAft>
          <a:spcPct val="0"/>
        </a:spcAft>
        <a:buChar char="»"/>
        <a:defRPr sz="1600">
          <a:solidFill>
            <a:schemeClr val="bg1"/>
          </a:solidFill>
          <a:latin typeface="+mn-lt"/>
          <a:ea typeface="+mn-ea"/>
        </a:defRPr>
      </a:lvl5pPr>
      <a:lvl6pPr marL="2514600" indent="-228600" algn="l" rtl="0" fontAlgn="base">
        <a:spcBef>
          <a:spcPct val="20000"/>
        </a:spcBef>
        <a:spcAft>
          <a:spcPct val="0"/>
        </a:spcAft>
        <a:buChar char="»"/>
        <a:defRPr sz="1600">
          <a:solidFill>
            <a:schemeClr val="bg1"/>
          </a:solidFill>
          <a:latin typeface="+mn-lt"/>
          <a:ea typeface="+mn-ea"/>
        </a:defRPr>
      </a:lvl6pPr>
      <a:lvl7pPr marL="2971800" indent="-228600" algn="l" rtl="0" fontAlgn="base">
        <a:spcBef>
          <a:spcPct val="20000"/>
        </a:spcBef>
        <a:spcAft>
          <a:spcPct val="0"/>
        </a:spcAft>
        <a:buChar char="»"/>
        <a:defRPr sz="1600">
          <a:solidFill>
            <a:schemeClr val="bg1"/>
          </a:solidFill>
          <a:latin typeface="+mn-lt"/>
          <a:ea typeface="+mn-ea"/>
        </a:defRPr>
      </a:lvl7pPr>
      <a:lvl8pPr marL="3429000" indent="-228600" algn="l" rtl="0" fontAlgn="base">
        <a:spcBef>
          <a:spcPct val="20000"/>
        </a:spcBef>
        <a:spcAft>
          <a:spcPct val="0"/>
        </a:spcAft>
        <a:buChar char="»"/>
        <a:defRPr sz="1600">
          <a:solidFill>
            <a:schemeClr val="bg1"/>
          </a:solidFill>
          <a:latin typeface="+mn-lt"/>
          <a:ea typeface="+mn-ea"/>
        </a:defRPr>
      </a:lvl8pPr>
      <a:lvl9pPr marL="3886200" indent="-228600" algn="l" rtl="0" fontAlgn="base">
        <a:spcBef>
          <a:spcPct val="20000"/>
        </a:spcBef>
        <a:spcAft>
          <a:spcPct val="0"/>
        </a:spcAft>
        <a:buChar char="»"/>
        <a:defRPr sz="16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477916" y="6235699"/>
            <a:ext cx="574947" cy="591857"/>
          </a:xfrm>
          <a:prstGeom prst="rect">
            <a:avLst/>
          </a:prstGeom>
        </p:spPr>
      </p:pic>
    </p:spTree>
    <p:extLst>
      <p:ext uri="{BB962C8B-B14F-4D97-AF65-F5344CB8AC3E}">
        <p14:creationId xmlns:p14="http://schemas.microsoft.com/office/powerpoint/2010/main" val="1257967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0" fontAlgn="base" hangingPunct="0">
        <a:spcBef>
          <a:spcPct val="0"/>
        </a:spcBef>
        <a:spcAft>
          <a:spcPct val="0"/>
        </a:spcAft>
        <a:defRPr sz="3600">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3600">
          <a:solidFill>
            <a:schemeClr val="bg1"/>
          </a:solidFill>
          <a:latin typeface="Arial" charset="0"/>
          <a:ea typeface="MS PGothic" panose="020B0600070205080204" pitchFamily="34" charset="-128"/>
        </a:defRPr>
      </a:lvl2pPr>
      <a:lvl3pPr algn="l" rtl="0" eaLnBrk="0" fontAlgn="base" hangingPunct="0">
        <a:spcBef>
          <a:spcPct val="0"/>
        </a:spcBef>
        <a:spcAft>
          <a:spcPct val="0"/>
        </a:spcAft>
        <a:defRPr sz="3600">
          <a:solidFill>
            <a:schemeClr val="bg1"/>
          </a:solidFill>
          <a:latin typeface="Arial" charset="0"/>
          <a:ea typeface="MS PGothic" panose="020B0600070205080204" pitchFamily="34" charset="-128"/>
        </a:defRPr>
      </a:lvl3pPr>
      <a:lvl4pPr algn="l" rtl="0" eaLnBrk="0" fontAlgn="base" hangingPunct="0">
        <a:spcBef>
          <a:spcPct val="0"/>
        </a:spcBef>
        <a:spcAft>
          <a:spcPct val="0"/>
        </a:spcAft>
        <a:defRPr sz="3600">
          <a:solidFill>
            <a:schemeClr val="bg1"/>
          </a:solidFill>
          <a:latin typeface="Arial" charset="0"/>
          <a:ea typeface="MS PGothic" panose="020B0600070205080204" pitchFamily="34" charset="-128"/>
        </a:defRPr>
      </a:lvl4pPr>
      <a:lvl5pPr algn="l" rtl="0" eaLnBrk="0" fontAlgn="base" hangingPunct="0">
        <a:spcBef>
          <a:spcPct val="0"/>
        </a:spcBef>
        <a:spcAft>
          <a:spcPct val="0"/>
        </a:spcAft>
        <a:defRPr sz="3600">
          <a:solidFill>
            <a:schemeClr val="bg1"/>
          </a:solidFill>
          <a:latin typeface="Arial" charset="0"/>
          <a:ea typeface="MS PGothic" panose="020B0600070205080204" pitchFamily="34" charset="-128"/>
        </a:defRPr>
      </a:lvl5pPr>
      <a:lvl6pPr marL="457200" algn="l" rtl="0" fontAlgn="base">
        <a:spcBef>
          <a:spcPct val="0"/>
        </a:spcBef>
        <a:spcAft>
          <a:spcPct val="0"/>
        </a:spcAft>
        <a:defRPr sz="3600">
          <a:solidFill>
            <a:schemeClr val="bg1"/>
          </a:solidFill>
          <a:latin typeface="Arial" charset="0"/>
          <a:ea typeface="ＭＳ Ｐゴシック" pitchFamily="34" charset="-128"/>
        </a:defRPr>
      </a:lvl6pPr>
      <a:lvl7pPr marL="914400" algn="l" rtl="0" fontAlgn="base">
        <a:spcBef>
          <a:spcPct val="0"/>
        </a:spcBef>
        <a:spcAft>
          <a:spcPct val="0"/>
        </a:spcAft>
        <a:defRPr sz="3600">
          <a:solidFill>
            <a:schemeClr val="bg1"/>
          </a:solidFill>
          <a:latin typeface="Arial" charset="0"/>
          <a:ea typeface="ＭＳ Ｐゴシック" pitchFamily="34" charset="-128"/>
        </a:defRPr>
      </a:lvl7pPr>
      <a:lvl8pPr marL="1371600" algn="l" rtl="0" fontAlgn="base">
        <a:spcBef>
          <a:spcPct val="0"/>
        </a:spcBef>
        <a:spcAft>
          <a:spcPct val="0"/>
        </a:spcAft>
        <a:defRPr sz="3600">
          <a:solidFill>
            <a:schemeClr val="bg1"/>
          </a:solidFill>
          <a:latin typeface="Arial" charset="0"/>
          <a:ea typeface="ＭＳ Ｐゴシック" pitchFamily="34" charset="-128"/>
        </a:defRPr>
      </a:lvl8pPr>
      <a:lvl9pPr marL="1828800" algn="l" rtl="0" fontAlgn="base">
        <a:spcBef>
          <a:spcPct val="0"/>
        </a:spcBef>
        <a:spcAft>
          <a:spcPct val="0"/>
        </a:spcAft>
        <a:defRPr sz="3600">
          <a:solidFill>
            <a:schemeClr val="bg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000">
          <a:solidFill>
            <a:schemeClr val="bg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a:solidFill>
            <a:schemeClr val="bg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600">
          <a:solidFill>
            <a:schemeClr val="bg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600">
          <a:solidFill>
            <a:schemeClr val="bg1"/>
          </a:solidFill>
          <a:latin typeface="+mn-lt"/>
          <a:ea typeface="MS PGothic" panose="020B0600070205080204" pitchFamily="34" charset="-128"/>
        </a:defRPr>
      </a:lvl5pPr>
      <a:lvl6pPr marL="2514600" indent="-228600" algn="l" rtl="0" fontAlgn="base">
        <a:spcBef>
          <a:spcPct val="20000"/>
        </a:spcBef>
        <a:spcAft>
          <a:spcPct val="0"/>
        </a:spcAft>
        <a:buChar char="»"/>
        <a:defRPr sz="1600">
          <a:solidFill>
            <a:schemeClr val="bg1"/>
          </a:solidFill>
          <a:latin typeface="+mn-lt"/>
          <a:ea typeface="+mn-ea"/>
        </a:defRPr>
      </a:lvl6pPr>
      <a:lvl7pPr marL="2971800" indent="-228600" algn="l" rtl="0" fontAlgn="base">
        <a:spcBef>
          <a:spcPct val="20000"/>
        </a:spcBef>
        <a:spcAft>
          <a:spcPct val="0"/>
        </a:spcAft>
        <a:buChar char="»"/>
        <a:defRPr sz="1600">
          <a:solidFill>
            <a:schemeClr val="bg1"/>
          </a:solidFill>
          <a:latin typeface="+mn-lt"/>
          <a:ea typeface="+mn-ea"/>
        </a:defRPr>
      </a:lvl7pPr>
      <a:lvl8pPr marL="3429000" indent="-228600" algn="l" rtl="0" fontAlgn="base">
        <a:spcBef>
          <a:spcPct val="20000"/>
        </a:spcBef>
        <a:spcAft>
          <a:spcPct val="0"/>
        </a:spcAft>
        <a:buChar char="»"/>
        <a:defRPr sz="1600">
          <a:solidFill>
            <a:schemeClr val="bg1"/>
          </a:solidFill>
          <a:latin typeface="+mn-lt"/>
          <a:ea typeface="+mn-ea"/>
        </a:defRPr>
      </a:lvl8pPr>
      <a:lvl9pPr marL="3886200" indent="-228600" algn="l" rtl="0" fontAlgn="base">
        <a:spcBef>
          <a:spcPct val="20000"/>
        </a:spcBef>
        <a:spcAft>
          <a:spcPct val="0"/>
        </a:spcAft>
        <a:buChar char="»"/>
        <a:defRPr sz="16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0"/>
            <a:ext cx="9143999" cy="6861696"/>
          </a:xfrm>
          <a:prstGeom prst="rect">
            <a:avLst/>
          </a:prstGeom>
        </p:spPr>
      </p:pic>
      <p:sp>
        <p:nvSpPr>
          <p:cNvPr id="8" name="Rectangle 7"/>
          <p:cNvSpPr/>
          <p:nvPr userDrawn="1"/>
        </p:nvSpPr>
        <p:spPr>
          <a:xfrm>
            <a:off x="0" y="0"/>
            <a:ext cx="9144000" cy="6021288"/>
          </a:xfrm>
          <a:prstGeom prst="rect">
            <a:avLst/>
          </a:prstGeom>
          <a:solidFill>
            <a:srgbClr val="012E6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s-MX"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308444"/>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685983"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496" indent="-171496" algn="l" defTabSz="685983" rtl="0" eaLnBrk="1" latinLnBrk="0" hangingPunct="1">
        <a:lnSpc>
          <a:spcPct val="90000"/>
        </a:lnSpc>
        <a:spcBef>
          <a:spcPts val="750"/>
        </a:spcBef>
        <a:buFont typeface="Arial" panose="020B0604020202020204" pitchFamily="34" charset="0"/>
        <a:buChar char="•"/>
        <a:defRPr sz="2101" kern="1200">
          <a:solidFill>
            <a:schemeClr val="tx1"/>
          </a:solidFill>
          <a:latin typeface="+mn-lt"/>
          <a:ea typeface="+mn-ea"/>
          <a:cs typeface="+mn-cs"/>
        </a:defRPr>
      </a:lvl1pPr>
      <a:lvl2pPr marL="514487" indent="-171496" algn="l" defTabSz="6859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479" indent="-171496" algn="l" defTabSz="6859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470"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461"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0"/>
            <a:ext cx="9143999" cy="6861696"/>
          </a:xfrm>
          <a:prstGeom prst="rect">
            <a:avLst/>
          </a:prstGeom>
        </p:spPr>
      </p:pic>
      <p:sp>
        <p:nvSpPr>
          <p:cNvPr id="8" name="Rectangle 7"/>
          <p:cNvSpPr/>
          <p:nvPr userDrawn="1"/>
        </p:nvSpPr>
        <p:spPr>
          <a:xfrm>
            <a:off x="0" y="0"/>
            <a:ext cx="9144000" cy="6021288"/>
          </a:xfrm>
          <a:prstGeom prst="rect">
            <a:avLst/>
          </a:prstGeom>
          <a:solidFill>
            <a:srgbClr val="012E6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s-MX"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709844"/>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685983"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496" indent="-171496" algn="l" defTabSz="685983" rtl="0" eaLnBrk="1" latinLnBrk="0" hangingPunct="1">
        <a:lnSpc>
          <a:spcPct val="90000"/>
        </a:lnSpc>
        <a:spcBef>
          <a:spcPts val="750"/>
        </a:spcBef>
        <a:buFont typeface="Arial" panose="020B0604020202020204" pitchFamily="34" charset="0"/>
        <a:buChar char="•"/>
        <a:defRPr sz="2101" kern="1200">
          <a:solidFill>
            <a:schemeClr val="tx1"/>
          </a:solidFill>
          <a:latin typeface="+mn-lt"/>
          <a:ea typeface="+mn-ea"/>
          <a:cs typeface="+mn-cs"/>
        </a:defRPr>
      </a:lvl1pPr>
      <a:lvl2pPr marL="514487" indent="-171496" algn="l" defTabSz="6859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479" indent="-171496" algn="l" defTabSz="6859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470"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461"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3595" y="0"/>
            <a:ext cx="6010405" cy="6845877"/>
          </a:xfrm>
          <a:prstGeom prst="rect">
            <a:avLst/>
          </a:prstGeom>
        </p:spPr>
      </p:pic>
      <p:sp>
        <p:nvSpPr>
          <p:cNvPr id="9" name="Title 1">
            <a:extLst>
              <a:ext uri="{FF2B5EF4-FFF2-40B4-BE49-F238E27FC236}">
                <a16:creationId xmlns:a16="http://schemas.microsoft.com/office/drawing/2014/main" id="{438548F3-00CB-9848-9D86-ADB8797D8C92}"/>
              </a:ext>
            </a:extLst>
          </p:cNvPr>
          <p:cNvSpPr>
            <a:spLocks noGrp="1"/>
          </p:cNvSpPr>
          <p:nvPr>
            <p:ph type="ctrTitle"/>
          </p:nvPr>
        </p:nvSpPr>
        <p:spPr>
          <a:xfrm>
            <a:off x="1112641" y="1165379"/>
            <a:ext cx="7378215" cy="4567763"/>
          </a:xfrm>
          <a:noFill/>
        </p:spPr>
        <p:txBody>
          <a:bodyPr anchor="t">
            <a:noAutofit/>
          </a:bodyPr>
          <a:lstStyle/>
          <a:p>
            <a:pPr algn="ctr"/>
            <a:br>
              <a:rPr lang="en-US" sz="1500" b="1" dirty="0">
                <a:latin typeface="+mn-lt"/>
              </a:rPr>
            </a:br>
            <a:br>
              <a:rPr lang="en-US" sz="1500" b="1" dirty="0">
                <a:latin typeface="+mn-lt"/>
              </a:rPr>
            </a:br>
            <a:br>
              <a:rPr lang="en-US" sz="1500" b="1" dirty="0">
                <a:latin typeface="+mn-lt"/>
              </a:rPr>
            </a:br>
            <a:r>
              <a:rPr lang="en-US" sz="2400" b="1" dirty="0">
                <a:solidFill>
                  <a:srgbClr val="FFFF00"/>
                </a:solidFill>
                <a:latin typeface="+mn-lt"/>
              </a:rPr>
              <a:t>4.2 IOC of UNESCO  Subcommission for the Caribbean and Adjacent Regions </a:t>
            </a:r>
            <a:r>
              <a:rPr lang="en-US" sz="2400" b="1" dirty="0"/>
              <a:t> </a:t>
            </a:r>
            <a:br>
              <a:rPr lang="en-US" sz="2400" b="1" dirty="0">
                <a:solidFill>
                  <a:srgbClr val="FFFF00"/>
                </a:solidFill>
                <a:latin typeface="+mn-lt"/>
              </a:rPr>
            </a:br>
            <a:br>
              <a:rPr lang="en-US" sz="2400" b="1" dirty="0">
                <a:solidFill>
                  <a:srgbClr val="FFFF00"/>
                </a:solidFill>
                <a:latin typeface="+mn-lt"/>
              </a:rPr>
            </a:br>
            <a:r>
              <a:rPr lang="en-US" sz="2400" b="1" dirty="0"/>
              <a:t>20</a:t>
            </a:r>
            <a:r>
              <a:rPr lang="en-US" sz="2400" b="1" baseline="30000" dirty="0"/>
              <a:t>th</a:t>
            </a:r>
            <a:r>
              <a:rPr lang="en-US" sz="2400" b="1" dirty="0"/>
              <a:t> Meeting of the </a:t>
            </a:r>
            <a:r>
              <a:rPr lang="en-US" sz="2400" b="1" dirty="0" err="1"/>
              <a:t>Meso</a:t>
            </a:r>
            <a:r>
              <a:rPr lang="en-US" sz="2400" b="1" dirty="0"/>
              <a:t> America – Caribbean Sea Hydrographic Commission.</a:t>
            </a:r>
            <a:br>
              <a:rPr lang="en-US" sz="2400" b="1" dirty="0"/>
            </a:br>
            <a:r>
              <a:rPr lang="en-US" sz="2400" b="1" dirty="0" err="1"/>
              <a:t>Sto</a:t>
            </a:r>
            <a:r>
              <a:rPr lang="en-US" sz="2400" b="1" dirty="0"/>
              <a:t> Domingo 2-6 December 2019</a:t>
            </a:r>
            <a:br>
              <a:rPr lang="en-US" sz="2400" b="1" dirty="0"/>
            </a:br>
            <a:br>
              <a:rPr lang="en-US" sz="2200" b="1" dirty="0">
                <a:solidFill>
                  <a:srgbClr val="FFFF00"/>
                </a:solidFill>
                <a:latin typeface="+mn-lt"/>
              </a:rPr>
            </a:br>
            <a:r>
              <a:rPr lang="en-US" sz="2200" b="1" dirty="0">
                <a:solidFill>
                  <a:srgbClr val="FFFF00"/>
                </a:solidFill>
                <a:latin typeface="+mn-lt"/>
              </a:rPr>
              <a:t>Dr Cesar TORO</a:t>
            </a:r>
            <a:br>
              <a:rPr lang="en-US" sz="2200" b="1" dirty="0">
                <a:solidFill>
                  <a:srgbClr val="FFFF00"/>
                </a:solidFill>
                <a:latin typeface="+mn-lt"/>
              </a:rPr>
            </a:br>
            <a:r>
              <a:rPr lang="en-US" sz="2200" b="1" dirty="0">
                <a:solidFill>
                  <a:srgbClr val="FFFF00"/>
                </a:solidFill>
                <a:latin typeface="+mn-lt"/>
              </a:rPr>
              <a:t>IOC of UNESCO IOCARIBE</a:t>
            </a:r>
            <a:br>
              <a:rPr lang="en-US" sz="2200" b="1" dirty="0">
                <a:solidFill>
                  <a:srgbClr val="FFFF00"/>
                </a:solidFill>
                <a:latin typeface="+mn-lt"/>
              </a:rPr>
            </a:br>
            <a:br>
              <a:rPr lang="en-US" sz="2100" b="1" dirty="0">
                <a:latin typeface="+mn-lt"/>
              </a:rPr>
            </a:br>
            <a:r>
              <a:rPr lang="en-US" sz="2100" b="1" dirty="0">
                <a:latin typeface="+mn-lt"/>
              </a:rPr>
              <a:t> </a:t>
            </a:r>
          </a:p>
        </p:txBody>
      </p:sp>
    </p:spTree>
    <p:extLst>
      <p:ext uri="{BB962C8B-B14F-4D97-AF65-F5344CB8AC3E}">
        <p14:creationId xmlns:p14="http://schemas.microsoft.com/office/powerpoint/2010/main" val="2650084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718410"/>
            <a:ext cx="4571999" cy="3139589"/>
          </a:xfrm>
          <a:prstGeom prst="rect">
            <a:avLst/>
          </a:prstGeom>
        </p:spPr>
      </p:pic>
      <p:sp>
        <p:nvSpPr>
          <p:cNvPr id="9" name="Title 1">
            <a:extLst>
              <a:ext uri="{FF2B5EF4-FFF2-40B4-BE49-F238E27FC236}">
                <a16:creationId xmlns:a16="http://schemas.microsoft.com/office/drawing/2014/main" id="{438548F3-00CB-9848-9D86-ADB8797D8C92}"/>
              </a:ext>
            </a:extLst>
          </p:cNvPr>
          <p:cNvSpPr>
            <a:spLocks noGrp="1"/>
          </p:cNvSpPr>
          <p:nvPr>
            <p:ph type="ctrTitle"/>
          </p:nvPr>
        </p:nvSpPr>
        <p:spPr>
          <a:xfrm>
            <a:off x="131129" y="393438"/>
            <a:ext cx="8838700" cy="2933962"/>
          </a:xfrm>
          <a:noFill/>
        </p:spPr>
        <p:txBody>
          <a:bodyPr anchor="t">
            <a:noAutofit/>
          </a:bodyPr>
          <a:lstStyle/>
          <a:p>
            <a:r>
              <a:rPr lang="en-US" sz="2400" b="1" dirty="0">
                <a:solidFill>
                  <a:srgbClr val="FFFF00"/>
                </a:solidFill>
              </a:rPr>
              <a:t>Partnerships</a:t>
            </a:r>
            <a:r>
              <a:rPr lang="en-US" sz="2400" dirty="0"/>
              <a:t> - Resources are scarce for </a:t>
            </a:r>
            <a:r>
              <a:rPr lang="en-US" sz="2400" b="1" dirty="0">
                <a:solidFill>
                  <a:srgbClr val="FFFF00"/>
                </a:solidFill>
              </a:rPr>
              <a:t>capacity building </a:t>
            </a:r>
            <a:r>
              <a:rPr lang="en-US" sz="2400" dirty="0"/>
              <a:t>and </a:t>
            </a:r>
            <a:r>
              <a:rPr lang="en-US" sz="2400" b="1" dirty="0">
                <a:solidFill>
                  <a:schemeClr val="accent1">
                    <a:lumMod val="75000"/>
                  </a:schemeClr>
                </a:solidFill>
              </a:rPr>
              <a:t>IOCARIBE</a:t>
            </a:r>
            <a:r>
              <a:rPr lang="en-US" sz="2400" dirty="0"/>
              <a:t>, the </a:t>
            </a:r>
            <a:r>
              <a:rPr lang="en-US" sz="2400" b="1" dirty="0">
                <a:solidFill>
                  <a:schemeClr val="accent1">
                    <a:lumMod val="75000"/>
                  </a:schemeClr>
                </a:solidFill>
              </a:rPr>
              <a:t>MACHC</a:t>
            </a:r>
            <a:r>
              <a:rPr lang="en-US" sz="2400" dirty="0"/>
              <a:t>, and other global and regional partners could benefit by leveraging training opportunities of common interest.</a:t>
            </a:r>
            <a:br>
              <a:rPr lang="en-US" sz="2400" dirty="0"/>
            </a:br>
            <a:br>
              <a:rPr lang="en-US" sz="2400" dirty="0"/>
            </a:br>
            <a:r>
              <a:rPr lang="en-US" sz="2400" dirty="0"/>
              <a:t>Identify respective </a:t>
            </a:r>
            <a:r>
              <a:rPr lang="en-US" sz="2400" b="1" dirty="0">
                <a:solidFill>
                  <a:srgbClr val="FFFF00"/>
                </a:solidFill>
                <a:latin typeface="+mn-lt"/>
              </a:rPr>
              <a:t>capacity building training offerings </a:t>
            </a:r>
            <a:r>
              <a:rPr lang="en-US" sz="2400" dirty="0"/>
              <a:t>and consider co-sponsoring those of common interest to avoid duplication of effort and maximize impact;</a:t>
            </a:r>
            <a:br>
              <a:rPr lang="en-US" sz="2400" dirty="0"/>
            </a:br>
            <a:r>
              <a:rPr lang="en-US" sz="2400" dirty="0"/>
              <a:t> </a:t>
            </a:r>
            <a:br>
              <a:rPr lang="en-US" sz="2400" dirty="0"/>
            </a:br>
            <a:r>
              <a:rPr lang="en-US" sz="2400" dirty="0"/>
              <a:t>Explore sharing, delivery and ma</a:t>
            </a:r>
            <a:r>
              <a:rPr lang="en-US" sz="2400" dirty="0">
                <a:solidFill>
                  <a:schemeClr val="tx1"/>
                </a:solidFill>
              </a:rPr>
              <a:t>nagement of marine spatial</a:t>
            </a:r>
            <a:r>
              <a:rPr lang="en-US" sz="2400" dirty="0"/>
              <a:t> data holdings through pilot proje</a:t>
            </a:r>
            <a:r>
              <a:rPr lang="en-US" sz="2400" dirty="0">
                <a:solidFill>
                  <a:schemeClr val="tx1"/>
                </a:solidFill>
              </a:rPr>
              <a:t>cts with partners such as the</a:t>
            </a:r>
            <a:r>
              <a:rPr lang="en-US" sz="2400" dirty="0"/>
              <a:t> </a:t>
            </a:r>
            <a:r>
              <a:rPr lang="en-US" sz="2400" b="1" dirty="0">
                <a:solidFill>
                  <a:schemeClr val="accent1">
                    <a:lumMod val="75000"/>
                  </a:schemeClr>
                </a:solidFill>
              </a:rPr>
              <a:t>IODE, Caribbean Marine Atlas, </a:t>
            </a:r>
            <a:r>
              <a:rPr lang="en-US" sz="2400" b="1" dirty="0">
                <a:solidFill>
                  <a:schemeClr val="tx1"/>
                </a:solidFill>
              </a:rPr>
              <a:t>CARIBE-EWS, CIFDP-C, </a:t>
            </a:r>
            <a:r>
              <a:rPr lang="en-US" sz="2400" b="1" dirty="0">
                <a:solidFill>
                  <a:schemeClr val="accent1">
                    <a:lumMod val="75000"/>
                  </a:schemeClr>
                </a:solidFill>
              </a:rPr>
              <a:t>Marine Spatial Planning, IOCA</a:t>
            </a:r>
            <a:r>
              <a:rPr lang="en-US" sz="2400" b="1" dirty="0">
                <a:solidFill>
                  <a:schemeClr val="tx1"/>
                </a:solidFill>
              </a:rPr>
              <a:t>RIBE-GOOS</a:t>
            </a:r>
            <a:br>
              <a:rPr lang="en-US" sz="2400" b="1" dirty="0">
                <a:solidFill>
                  <a:schemeClr val="tx1"/>
                </a:solidFill>
              </a:rPr>
            </a:br>
            <a:br>
              <a:rPr lang="en-US" sz="2400" dirty="0"/>
            </a:br>
            <a:r>
              <a:rPr lang="en-US" sz="2400" dirty="0"/>
              <a:t> </a:t>
            </a:r>
            <a:br>
              <a:rPr lang="en-US" sz="2700" b="1" dirty="0">
                <a:latin typeface="+mn-lt"/>
              </a:rPr>
            </a:br>
            <a:br>
              <a:rPr lang="en-US" sz="2100" b="1" dirty="0">
                <a:latin typeface="+mn-lt"/>
              </a:rPr>
            </a:br>
            <a:br>
              <a:rPr lang="en-US" sz="2100" b="1" dirty="0">
                <a:latin typeface="+mn-lt"/>
              </a:rPr>
            </a:br>
            <a:r>
              <a:rPr lang="en-US" sz="2100" b="1" dirty="0">
                <a:latin typeface="+mn-lt"/>
              </a:rPr>
              <a:t> </a:t>
            </a:r>
          </a:p>
        </p:txBody>
      </p:sp>
    </p:spTree>
    <p:extLst>
      <p:ext uri="{BB962C8B-B14F-4D97-AF65-F5344CB8AC3E}">
        <p14:creationId xmlns:p14="http://schemas.microsoft.com/office/powerpoint/2010/main" val="2989567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5371" y="885942"/>
            <a:ext cx="7814875" cy="4406591"/>
          </a:xfrm>
          <a:prstGeom prst="rect">
            <a:avLst/>
          </a:prstGeom>
        </p:spPr>
      </p:pic>
      <p:sp>
        <p:nvSpPr>
          <p:cNvPr id="9" name="Title 1">
            <a:extLst>
              <a:ext uri="{FF2B5EF4-FFF2-40B4-BE49-F238E27FC236}">
                <a16:creationId xmlns:a16="http://schemas.microsoft.com/office/drawing/2014/main" id="{438548F3-00CB-9848-9D86-ADB8797D8C92}"/>
              </a:ext>
            </a:extLst>
          </p:cNvPr>
          <p:cNvSpPr>
            <a:spLocks noGrp="1"/>
          </p:cNvSpPr>
          <p:nvPr>
            <p:ph type="ctrTitle"/>
          </p:nvPr>
        </p:nvSpPr>
        <p:spPr>
          <a:xfrm>
            <a:off x="386311" y="5410254"/>
            <a:ext cx="8603605" cy="801859"/>
          </a:xfrm>
          <a:noFill/>
        </p:spPr>
        <p:txBody>
          <a:bodyPr anchor="t">
            <a:noAutofit/>
          </a:bodyPr>
          <a:lstStyle/>
          <a:p>
            <a:pPr algn="ctr"/>
            <a:r>
              <a:rPr lang="en-US" sz="2400" dirty="0">
                <a:solidFill>
                  <a:schemeClr val="accent1">
                    <a:lumMod val="75000"/>
                  </a:schemeClr>
                </a:solidFill>
                <a:latin typeface="+mn-lt"/>
              </a:rPr>
              <a:t>Ocean / Hydrographic Sciences Partnerships for UN Decade</a:t>
            </a:r>
            <a:br>
              <a:rPr lang="en-US" sz="2400" dirty="0">
                <a:solidFill>
                  <a:schemeClr val="accent1">
                    <a:lumMod val="75000"/>
                  </a:schemeClr>
                </a:solidFill>
                <a:latin typeface="+mn-lt"/>
              </a:rPr>
            </a:br>
            <a:r>
              <a:rPr lang="en-US" sz="2400" dirty="0">
                <a:solidFill>
                  <a:schemeClr val="accent1">
                    <a:lumMod val="75000"/>
                  </a:schemeClr>
                </a:solidFill>
                <a:latin typeface="+mn-lt"/>
              </a:rPr>
              <a:t>SEABED 2030</a:t>
            </a:r>
            <a:br>
              <a:rPr lang="en-US" sz="2700" b="1" dirty="0">
                <a:solidFill>
                  <a:srgbClr val="FFFF00"/>
                </a:solidFill>
                <a:latin typeface="+mn-lt"/>
              </a:rPr>
            </a:br>
            <a:endParaRPr lang="en-US" sz="2100" b="1" dirty="0">
              <a:latin typeface="+mn-lt"/>
            </a:endParaRPr>
          </a:p>
        </p:txBody>
      </p:sp>
      <p:sp>
        <p:nvSpPr>
          <p:cNvPr id="6" name="Title 1">
            <a:extLst>
              <a:ext uri="{FF2B5EF4-FFF2-40B4-BE49-F238E27FC236}">
                <a16:creationId xmlns:a16="http://schemas.microsoft.com/office/drawing/2014/main" id="{438548F3-00CB-9848-9D86-ADB8797D8C92}"/>
              </a:ext>
            </a:extLst>
          </p:cNvPr>
          <p:cNvSpPr txBox="1">
            <a:spLocks/>
          </p:cNvSpPr>
          <p:nvPr/>
        </p:nvSpPr>
        <p:spPr bwMode="auto">
          <a:xfrm>
            <a:off x="270197" y="-159657"/>
            <a:ext cx="8603605" cy="118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ea typeface="ＭＳ Ｐゴシック" pitchFamily="34" charset="-128"/>
              </a:defRPr>
            </a:lvl2pPr>
            <a:lvl3pPr algn="l" rtl="0" eaLnBrk="0" fontAlgn="base" hangingPunct="0">
              <a:spcBef>
                <a:spcPct val="0"/>
              </a:spcBef>
              <a:spcAft>
                <a:spcPct val="0"/>
              </a:spcAft>
              <a:defRPr sz="3600">
                <a:solidFill>
                  <a:schemeClr val="bg1"/>
                </a:solidFill>
                <a:latin typeface="Arial" charset="0"/>
                <a:ea typeface="ＭＳ Ｐゴシック" pitchFamily="34" charset="-128"/>
              </a:defRPr>
            </a:lvl3pPr>
            <a:lvl4pPr algn="l" rtl="0" eaLnBrk="0" fontAlgn="base" hangingPunct="0">
              <a:spcBef>
                <a:spcPct val="0"/>
              </a:spcBef>
              <a:spcAft>
                <a:spcPct val="0"/>
              </a:spcAft>
              <a:defRPr sz="3600">
                <a:solidFill>
                  <a:schemeClr val="bg1"/>
                </a:solidFill>
                <a:latin typeface="Arial" charset="0"/>
                <a:ea typeface="ＭＳ Ｐゴシック" pitchFamily="34" charset="-128"/>
              </a:defRPr>
            </a:lvl4pPr>
            <a:lvl5pPr algn="l" rtl="0" eaLnBrk="0" fontAlgn="base" hangingPunct="0">
              <a:spcBef>
                <a:spcPct val="0"/>
              </a:spcBef>
              <a:spcAft>
                <a:spcPct val="0"/>
              </a:spcAft>
              <a:defRPr sz="3600">
                <a:solidFill>
                  <a:schemeClr val="bg1"/>
                </a:solidFill>
                <a:latin typeface="Arial" charset="0"/>
                <a:ea typeface="ＭＳ Ｐゴシック" pitchFamily="34" charset="-128"/>
              </a:defRPr>
            </a:lvl5pPr>
            <a:lvl6pPr marL="457200" algn="l" rtl="0" fontAlgn="base">
              <a:spcBef>
                <a:spcPct val="0"/>
              </a:spcBef>
              <a:spcAft>
                <a:spcPct val="0"/>
              </a:spcAft>
              <a:defRPr sz="3600">
                <a:solidFill>
                  <a:schemeClr val="bg1"/>
                </a:solidFill>
                <a:latin typeface="Arial" charset="0"/>
                <a:ea typeface="ＭＳ Ｐゴシック" pitchFamily="34" charset="-128"/>
              </a:defRPr>
            </a:lvl6pPr>
            <a:lvl7pPr marL="914400" algn="l" rtl="0" fontAlgn="base">
              <a:spcBef>
                <a:spcPct val="0"/>
              </a:spcBef>
              <a:spcAft>
                <a:spcPct val="0"/>
              </a:spcAft>
              <a:defRPr sz="3600">
                <a:solidFill>
                  <a:schemeClr val="bg1"/>
                </a:solidFill>
                <a:latin typeface="Arial" charset="0"/>
                <a:ea typeface="ＭＳ Ｐゴシック" pitchFamily="34" charset="-128"/>
              </a:defRPr>
            </a:lvl7pPr>
            <a:lvl8pPr marL="1371600" algn="l" rtl="0" fontAlgn="base">
              <a:spcBef>
                <a:spcPct val="0"/>
              </a:spcBef>
              <a:spcAft>
                <a:spcPct val="0"/>
              </a:spcAft>
              <a:defRPr sz="3600">
                <a:solidFill>
                  <a:schemeClr val="bg1"/>
                </a:solidFill>
                <a:latin typeface="Arial" charset="0"/>
                <a:ea typeface="ＭＳ Ｐゴシック" pitchFamily="34" charset="-128"/>
              </a:defRPr>
            </a:lvl8pPr>
            <a:lvl9pPr marL="1828800" algn="l" rtl="0" fontAlgn="base">
              <a:spcBef>
                <a:spcPct val="0"/>
              </a:spcBef>
              <a:spcAft>
                <a:spcPct val="0"/>
              </a:spcAft>
              <a:defRPr sz="3600">
                <a:solidFill>
                  <a:schemeClr val="bg1"/>
                </a:solidFill>
                <a:latin typeface="Arial" charset="0"/>
                <a:ea typeface="ＭＳ Ｐゴシック" pitchFamily="34" charset="-128"/>
              </a:defRPr>
            </a:lvl9pPr>
          </a:lstStyle>
          <a:p>
            <a:pPr algn="ctr" defTabSz="914400"/>
            <a:br>
              <a:rPr lang="en-US" sz="1500" b="1" kern="0" dirty="0">
                <a:latin typeface="+mn-lt"/>
              </a:rPr>
            </a:br>
            <a:r>
              <a:rPr lang="en-US" sz="2400" b="1" kern="0" dirty="0">
                <a:solidFill>
                  <a:srgbClr val="FFFF00"/>
                </a:solidFill>
                <a:latin typeface="+mn-lt"/>
              </a:rPr>
              <a:t>The UN Decade of Ocean Science for Sustainable Development   (2021-2030)</a:t>
            </a:r>
            <a:endParaRPr lang="en-US" sz="2100" b="1" kern="0" dirty="0">
              <a:latin typeface="+mn-lt"/>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8191" y="5844313"/>
            <a:ext cx="3145809" cy="987638"/>
          </a:xfrm>
          <a:prstGeom prst="rect">
            <a:avLst/>
          </a:prstGeom>
        </p:spPr>
      </p:pic>
    </p:spTree>
    <p:extLst>
      <p:ext uri="{BB962C8B-B14F-4D97-AF65-F5344CB8AC3E}">
        <p14:creationId xmlns:p14="http://schemas.microsoft.com/office/powerpoint/2010/main" val="57708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2"/>
          <p:cNvSpPr txBox="1">
            <a:spLocks noChangeArrowheads="1"/>
          </p:cNvSpPr>
          <p:nvPr/>
        </p:nvSpPr>
        <p:spPr bwMode="auto">
          <a:xfrm>
            <a:off x="684213" y="1125538"/>
            <a:ext cx="8027987" cy="83026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s-ES" sz="2400" b="1" i="0" u="none" strike="noStrike" kern="1200" cap="none" spc="0" normalizeH="0" baseline="0" noProof="0" dirty="0">
                <a:ln>
                  <a:noFill/>
                </a:ln>
                <a:solidFill>
                  <a:srgbClr val="00B0F0"/>
                </a:solidFill>
                <a:effectLst/>
                <a:uLnTx/>
                <a:uFillTx/>
                <a:latin typeface="Arial" charset="0"/>
                <a:ea typeface="ＭＳ Ｐゴシック" panose="020B0600070205080204" pitchFamily="34" charset="-128"/>
                <a:cs typeface="+mn-cs"/>
              </a:rPr>
              <a:t>ioc.unesco.org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chemeClr val="bg1"/>
                </a:solidFill>
                <a:effectLst/>
                <a:uLnTx/>
                <a:uFillTx/>
                <a:latin typeface="Arial" charset="0"/>
                <a:ea typeface="ＭＳ Ｐゴシック" panose="020B0600070205080204" pitchFamily="34" charset="-128"/>
                <a:cs typeface="+mn-cs"/>
              </a:rPr>
              <a:t>iocaribe</a:t>
            </a:r>
            <a:r>
              <a:rPr kumimoji="0" lang="en-US" sz="2400" b="0" i="1" u="none" strike="noStrike" kern="1200" cap="none" spc="0" normalizeH="0" baseline="0" noProof="0" dirty="0">
                <a:ln>
                  <a:noFill/>
                </a:ln>
                <a:solidFill>
                  <a:schemeClr val="bg1"/>
                </a:solidFill>
                <a:effectLst/>
                <a:uLnTx/>
                <a:uFillTx/>
                <a:latin typeface="Arial" charset="0"/>
                <a:ea typeface="ＭＳ Ｐゴシック" panose="020B0600070205080204" pitchFamily="34" charset="-128"/>
                <a:cs typeface="+mn-cs"/>
              </a:rPr>
              <a:t>.</a:t>
            </a:r>
            <a:r>
              <a:rPr kumimoji="0" lang="en-US" sz="2400" b="1" i="1" u="none" strike="noStrike" kern="1200" cap="none" spc="0" normalizeH="0" baseline="0" noProof="0" dirty="0">
                <a:ln>
                  <a:noFill/>
                </a:ln>
                <a:solidFill>
                  <a:schemeClr val="bg1"/>
                </a:solidFill>
                <a:effectLst/>
                <a:uLnTx/>
                <a:uFillTx/>
                <a:latin typeface="Arial" charset="0"/>
                <a:ea typeface="ＭＳ Ｐゴシック" panose="020B0600070205080204" pitchFamily="34" charset="-128"/>
                <a:cs typeface="+mn-cs"/>
              </a:rPr>
              <a:t>ioc</a:t>
            </a:r>
            <a:r>
              <a:rPr kumimoji="0" lang="en-US" sz="2400" b="0" i="1" u="none" strike="noStrike" kern="1200" cap="none" spc="0" normalizeH="0" baseline="0" noProof="0" dirty="0">
                <a:ln>
                  <a:noFill/>
                </a:ln>
                <a:solidFill>
                  <a:schemeClr val="bg1"/>
                </a:solidFill>
                <a:effectLst/>
                <a:uLnTx/>
                <a:uFillTx/>
                <a:latin typeface="Arial" charset="0"/>
                <a:ea typeface="ＭＳ Ｐゴシック" panose="020B0600070205080204" pitchFamily="34" charset="-128"/>
                <a:cs typeface="+mn-cs"/>
              </a:rPr>
              <a:t>-</a:t>
            </a:r>
            <a:r>
              <a:rPr kumimoji="0" lang="en-US" sz="2400" b="1" i="1" u="none" strike="noStrike" kern="1200" cap="none" spc="0" normalizeH="0" baseline="0" noProof="0" dirty="0">
                <a:ln>
                  <a:noFill/>
                </a:ln>
                <a:solidFill>
                  <a:schemeClr val="bg1"/>
                </a:solidFill>
                <a:effectLst/>
                <a:uLnTx/>
                <a:uFillTx/>
                <a:latin typeface="Arial" charset="0"/>
                <a:ea typeface="ＭＳ Ｐゴシック" panose="020B0600070205080204" pitchFamily="34" charset="-128"/>
                <a:cs typeface="+mn-cs"/>
              </a:rPr>
              <a:t>unesco</a:t>
            </a:r>
            <a:r>
              <a:rPr kumimoji="0" lang="en-US" sz="2400" b="0" i="1" u="none" strike="noStrike" kern="1200" cap="none" spc="0" normalizeH="0" baseline="0" noProof="0" dirty="0">
                <a:ln>
                  <a:noFill/>
                </a:ln>
                <a:solidFill>
                  <a:schemeClr val="bg1"/>
                </a:solidFill>
                <a:effectLst/>
                <a:uLnTx/>
                <a:uFillTx/>
                <a:latin typeface="Arial" charset="0"/>
                <a:ea typeface="ＭＳ Ｐゴシック" panose="020B0600070205080204" pitchFamily="34" charset="-128"/>
                <a:cs typeface="+mn-cs"/>
              </a:rPr>
              <a:t>.</a:t>
            </a:r>
            <a:r>
              <a:rPr kumimoji="0" lang="en-US" sz="2400" b="1" i="1" u="none" strike="noStrike" kern="1200" cap="none" spc="0" normalizeH="0" baseline="0" noProof="0" dirty="0">
                <a:ln>
                  <a:noFill/>
                </a:ln>
                <a:solidFill>
                  <a:schemeClr val="bg1"/>
                </a:solidFill>
                <a:effectLst/>
                <a:uLnTx/>
                <a:uFillTx/>
                <a:latin typeface="Arial" charset="0"/>
                <a:ea typeface="ＭＳ Ｐゴシック" panose="020B0600070205080204" pitchFamily="34" charset="-128"/>
                <a:cs typeface="+mn-cs"/>
              </a:rPr>
              <a:t>org</a:t>
            </a:r>
            <a:r>
              <a:rPr kumimoji="0" lang="en-US" sz="2400" b="0" i="1" u="none" strike="noStrike" kern="1200" cap="none" spc="0" normalizeH="0" baseline="0" noProof="0" dirty="0">
                <a:ln>
                  <a:noFill/>
                </a:ln>
                <a:solidFill>
                  <a:schemeClr val="bg1"/>
                </a:solidFill>
                <a:effectLst/>
                <a:uLnTx/>
                <a:uFillTx/>
                <a:latin typeface="Arial" charset="0"/>
                <a:ea typeface="ＭＳ Ｐゴシック" panose="020B0600070205080204" pitchFamily="34" charset="-128"/>
                <a:cs typeface="+mn-cs"/>
              </a:rPr>
              <a:t>/</a:t>
            </a:r>
            <a:endParaRPr kumimoji="0" lang="en-US" altLang="es-ES" sz="2400" b="1" i="0" u="none" strike="noStrike" kern="1200" cap="none" spc="0" normalizeH="0" baseline="0" noProof="0" dirty="0">
              <a:ln>
                <a:noFill/>
              </a:ln>
              <a:solidFill>
                <a:schemeClr val="bg1"/>
              </a:solidFill>
              <a:effectLst/>
              <a:uLnTx/>
              <a:uFillTx/>
              <a:latin typeface="Arial" charset="0"/>
              <a:ea typeface="ＭＳ Ｐゴシック" panose="020B0600070205080204" pitchFamily="34" charset="-128"/>
              <a:cs typeface="+mn-cs"/>
            </a:endParaRPr>
          </a:p>
        </p:txBody>
      </p:sp>
      <p:sp>
        <p:nvSpPr>
          <p:cNvPr id="6" name="Rectangle 5"/>
          <p:cNvSpPr>
            <a:spLocks noChangeArrowheads="1"/>
          </p:cNvSpPr>
          <p:nvPr/>
        </p:nvSpPr>
        <p:spPr bwMode="auto">
          <a:xfrm>
            <a:off x="3851275" y="2060575"/>
            <a:ext cx="25304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ko-KR" altLang="es-CO" sz="2400" b="1" i="0" u="none" strike="noStrike" kern="1200" cap="none" spc="0" normalizeH="0" baseline="0" noProof="0" dirty="0">
                <a:ln>
                  <a:noFill/>
                </a:ln>
                <a:solidFill>
                  <a:schemeClr val="accent5">
                    <a:lumMod val="75000"/>
                  </a:schemeClr>
                </a:solidFill>
                <a:effectLst/>
                <a:uLnTx/>
                <a:uFillTx/>
                <a:latin typeface="Arial" panose="020B0604020202020204" pitchFamily="34" charset="0"/>
                <a:cs typeface="+mn-cs"/>
              </a:rPr>
              <a:t>감사합니다</a:t>
            </a:r>
            <a:r>
              <a:rPr kumimoji="0" lang="es-CO" altLang="ko-KR" sz="24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S PGothic" panose="020B0600070205080204" pitchFamily="34" charset="-128"/>
                <a:cs typeface="+mn-cs"/>
              </a:rPr>
              <a:t>!</a:t>
            </a:r>
            <a:endParaRPr kumimoji="0" lang="es-ES_tradnl" altLang="es-ES" sz="24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altLang="es-ES" sz="2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S PGothic" panose="020B0600070205080204" pitchFamily="34" charset="-128"/>
                <a:cs typeface="+mn-cs"/>
              </a:rPr>
              <a:t>¡Muchas gracias!</a:t>
            </a:r>
            <a:endParaRPr kumimoji="0" lang="en-US" altLang="es-ES" sz="2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altLang="es-ES" sz="2400" b="0" i="0" u="none" strike="noStrike" kern="1200" cap="none" spc="0" normalizeH="0" baseline="0" noProof="0" dirty="0" err="1">
                <a:ln>
                  <a:noFill/>
                </a:ln>
                <a:solidFill>
                  <a:schemeClr val="accent5">
                    <a:lumMod val="75000"/>
                  </a:schemeClr>
                </a:solidFill>
                <a:effectLst/>
                <a:uLnTx/>
                <a:uFillTx/>
                <a:latin typeface="Arial" panose="020B0604020202020204" pitchFamily="34" charset="0"/>
                <a:ea typeface="MS PGothic" panose="020B0600070205080204" pitchFamily="34" charset="-128"/>
                <a:cs typeface="+mn-cs"/>
              </a:rPr>
              <a:t>Merci</a:t>
            </a:r>
            <a:r>
              <a:rPr kumimoji="0" lang="es-ES_tradnl" altLang="es-ES" sz="2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S PGothic" panose="020B0600070205080204" pitchFamily="34" charset="-128"/>
                <a:cs typeface="+mn-cs"/>
              </a:rPr>
              <a:t> </a:t>
            </a:r>
            <a:r>
              <a:rPr kumimoji="0" lang="es-ES_tradnl" altLang="es-ES" sz="2400" b="0" i="0" u="none" strike="noStrike" kern="1200" cap="none" spc="0" normalizeH="0" baseline="0" noProof="0" dirty="0" err="1">
                <a:ln>
                  <a:noFill/>
                </a:ln>
                <a:solidFill>
                  <a:schemeClr val="accent5">
                    <a:lumMod val="75000"/>
                  </a:schemeClr>
                </a:solidFill>
                <a:effectLst/>
                <a:uLnTx/>
                <a:uFillTx/>
                <a:latin typeface="Arial" panose="020B0604020202020204" pitchFamily="34" charset="0"/>
                <a:ea typeface="MS PGothic" panose="020B0600070205080204" pitchFamily="34" charset="-128"/>
                <a:cs typeface="+mn-cs"/>
              </a:rPr>
              <a:t>beaucoup</a:t>
            </a:r>
            <a:r>
              <a:rPr kumimoji="0" lang="es-ES_tradnl" altLang="es-ES" sz="2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S PGothic" panose="020B0600070205080204"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s-ES" sz="2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S PGothic" panose="020B0600070205080204" pitchFamily="34" charset="-128"/>
                <a:cs typeface="+mn-cs"/>
              </a:rPr>
              <a:t>Thank you!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SA" altLang="es-ES" sz="2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S PGothic" panose="020B0600070205080204" pitchFamily="34" charset="-128"/>
                <a:cs typeface="Times New Roman" panose="02020603050405020304" pitchFamily="18" charset="0"/>
              </a:rPr>
              <a:t>شُكْرًا</a:t>
            </a:r>
            <a:r>
              <a:rPr kumimoji="0" lang="es-ES" altLang="es-ES" sz="2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S PGothic" panose="020B0600070205080204" pitchFamily="34" charset="-128"/>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z-Cyrl-AZ" altLang="es-ES" sz="2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S PGothic" panose="020B0600070205080204" pitchFamily="34" charset="-128"/>
                <a:cs typeface="Times New Roman" panose="02020603050405020304" pitchFamily="18" charset="0"/>
              </a:rPr>
              <a:t>Спасибо</a:t>
            </a:r>
            <a:endParaRPr kumimoji="0" lang="es-ES_tradnl" altLang="es-ES" sz="2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S PGothic"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S PGothic" panose="020B0600070205080204" pitchFamily="34" charset="-128"/>
                <a:cs typeface="Times New Roman" panose="02020603050405020304" pitchFamily="18" charset="0"/>
              </a:rPr>
              <a:t>谢谢</a:t>
            </a:r>
            <a:endParaRPr kumimoji="0" lang="es-CO" altLang="zh-TW" sz="2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S PGothic"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altLang="es-ES" sz="2400" b="0" i="0" u="none" strike="noStrike" kern="1200" cap="none" spc="0" normalizeH="0" baseline="0" noProof="0" dirty="0" err="1">
                <a:ln>
                  <a:noFill/>
                </a:ln>
                <a:solidFill>
                  <a:schemeClr val="accent5">
                    <a:lumMod val="75000"/>
                  </a:schemeClr>
                </a:solidFill>
                <a:effectLst/>
                <a:uLnTx/>
                <a:uFillTx/>
                <a:latin typeface="Arial" panose="020B0604020202020204" pitchFamily="34" charset="0"/>
                <a:ea typeface="MS PGothic" panose="020B0600070205080204" pitchFamily="34" charset="-128"/>
                <a:cs typeface="Times New Roman" panose="02020603050405020304" pitchFamily="18" charset="0"/>
              </a:rPr>
              <a:t>Danki</a:t>
            </a:r>
            <a:endParaRPr kumimoji="0" lang="en-US" altLang="es-ES" sz="2400" b="0"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75512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8548F3-00CB-9848-9D86-ADB8797D8C92}"/>
              </a:ext>
            </a:extLst>
          </p:cNvPr>
          <p:cNvSpPr>
            <a:spLocks noGrp="1"/>
          </p:cNvSpPr>
          <p:nvPr>
            <p:ph type="ctrTitle"/>
          </p:nvPr>
        </p:nvSpPr>
        <p:spPr>
          <a:xfrm>
            <a:off x="96642" y="296685"/>
            <a:ext cx="4301802" cy="5857371"/>
          </a:xfrm>
          <a:noFill/>
        </p:spPr>
        <p:txBody>
          <a:bodyPr anchor="t">
            <a:noAutofit/>
          </a:bodyPr>
          <a:lstStyle/>
          <a:p>
            <a:br>
              <a:rPr lang="en-US" sz="1500" b="1" dirty="0">
                <a:latin typeface="+mn-lt"/>
              </a:rPr>
            </a:br>
            <a:br>
              <a:rPr lang="en-US" sz="1500" b="1" dirty="0">
                <a:latin typeface="+mn-lt"/>
              </a:rPr>
            </a:br>
            <a:br>
              <a:rPr lang="en-US" sz="1500" b="1" dirty="0">
                <a:latin typeface="+mn-lt"/>
              </a:rPr>
            </a:br>
            <a:r>
              <a:rPr lang="en-US" sz="2400" b="1" dirty="0">
                <a:solidFill>
                  <a:srgbClr val="FFFF00"/>
                </a:solidFill>
                <a:latin typeface="+mn-lt"/>
              </a:rPr>
              <a:t>The IOC Sub-Commission for the Caribbean and Adjacent Regions (IOCARIBE)</a:t>
            </a:r>
            <a:br>
              <a:rPr lang="en-US" sz="2400" b="1" dirty="0">
                <a:solidFill>
                  <a:srgbClr val="FFFF00"/>
                </a:solidFill>
                <a:latin typeface="+mn-lt"/>
              </a:rPr>
            </a:br>
            <a:br>
              <a:rPr lang="en-US" sz="2100" b="1" dirty="0">
                <a:latin typeface="+mn-lt"/>
              </a:rPr>
            </a:br>
            <a:r>
              <a:rPr lang="en-US" sz="2400" dirty="0"/>
              <a:t>at its </a:t>
            </a:r>
            <a:r>
              <a:rPr lang="en-GB" sz="2400" dirty="0"/>
              <a:t>Fifteenth Session SC-IOCARIBE-XV in Aruba May 2019 </a:t>
            </a:r>
            <a:r>
              <a:rPr lang="en-US" sz="2400" dirty="0">
                <a:solidFill>
                  <a:srgbClr val="FFFF00"/>
                </a:solidFill>
              </a:rPr>
              <a:t>recommended</a:t>
            </a:r>
            <a:r>
              <a:rPr lang="en-US" sz="2400" dirty="0"/>
              <a:t> the enhancement of the cooperation with the </a:t>
            </a:r>
            <a:r>
              <a:rPr lang="en-US" sz="2400" b="1">
                <a:solidFill>
                  <a:schemeClr val="accent1">
                    <a:lumMod val="75000"/>
                  </a:schemeClr>
                </a:solidFill>
              </a:rPr>
              <a:t>MACHC</a:t>
            </a:r>
            <a:r>
              <a:rPr lang="en-US" sz="2400"/>
              <a:t>  </a:t>
            </a:r>
            <a:r>
              <a:rPr lang="en-US" sz="2400" dirty="0"/>
              <a:t>in joint </a:t>
            </a:r>
            <a:r>
              <a:rPr lang="en-US" sz="2400"/>
              <a:t>priority areas</a:t>
            </a:r>
            <a:br>
              <a:rPr lang="en-GB" sz="2400" dirty="0"/>
            </a:br>
            <a:endParaRPr lang="en-US" sz="2400" b="1"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98443" y="296685"/>
            <a:ext cx="4588102" cy="5857372"/>
          </a:xfrm>
          <a:prstGeom prst="rect">
            <a:avLst/>
          </a:prstGeom>
        </p:spPr>
      </p:pic>
    </p:spTree>
    <p:extLst>
      <p:ext uri="{BB962C8B-B14F-4D97-AF65-F5344CB8AC3E}">
        <p14:creationId xmlns:p14="http://schemas.microsoft.com/office/powerpoint/2010/main" val="54205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nvitation_Conférence International Sargasse-vers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5748"/>
            <a:ext cx="9144000" cy="6858000"/>
          </a:xfrm>
          <a:prstGeom prst="rect">
            <a:avLst/>
          </a:prstGeom>
        </p:spPr>
      </p:pic>
      <p:sp>
        <p:nvSpPr>
          <p:cNvPr id="2" name="Rectangle 2"/>
          <p:cNvSpPr>
            <a:spLocks noChangeArrowheads="1"/>
          </p:cNvSpPr>
          <p:nvPr/>
        </p:nvSpPr>
        <p:spPr bwMode="auto">
          <a:xfrm>
            <a:off x="2475421" y="1507256"/>
            <a:ext cx="60773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b="1" dirty="0">
                <a:solidFill>
                  <a:schemeClr val="accent1"/>
                </a:solidFill>
                <a:latin typeface="Microsoft New Tai Lue"/>
              </a:rPr>
              <a:t>Monitoring and Forecasting of Maritime Hazards </a:t>
            </a:r>
          </a:p>
          <a:p>
            <a:pPr algn="ctr" defTabSz="914400"/>
            <a:r>
              <a:rPr lang="en-US" b="1" dirty="0">
                <a:solidFill>
                  <a:schemeClr val="accent1"/>
                </a:solidFill>
                <a:latin typeface="Microsoft New Tai Lue"/>
              </a:rPr>
              <a:t>for the Wider Caribbean</a:t>
            </a:r>
            <a:endParaRPr lang="en-US" altLang="en-US" b="1" dirty="0">
              <a:solidFill>
                <a:schemeClr val="tx2">
                  <a:lumMod val="75000"/>
                </a:schemeClr>
              </a:solidFill>
              <a:latin typeface="Microsoft New Tai Lue"/>
            </a:endParaRPr>
          </a:p>
        </p:txBody>
      </p:sp>
      <p:pic>
        <p:nvPicPr>
          <p:cNvPr id="2049" name="image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109597"/>
            <a:ext cx="3135978" cy="17484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113706" y="2411014"/>
            <a:ext cx="680073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sz="2000" dirty="0"/>
              <a:t>Currently, there is a documented lack of reliable long-term marine data resources to support the development of strategies and policies related to sustainable use of the marine environment around Small Island Developing States in the Caribbean and adjacent countries in Latin America. The region is facing many coastal hazards including tsunamis, storm surges, large amounts of Sargassum seaweed beaching on coastlines and frequent unreported oil spills.</a:t>
            </a:r>
          </a:p>
        </p:txBody>
      </p:sp>
      <p:pic>
        <p:nvPicPr>
          <p:cNvPr id="28" name="image1.jpeg"/>
          <p:cNvPicPr/>
          <p:nvPr/>
        </p:nvPicPr>
        <p:blipFill>
          <a:blip r:embed="rId4" cstate="email">
            <a:extLst>
              <a:ext uri="{28A0092B-C50C-407E-A947-70E740481C1C}">
                <a14:useLocalDpi xmlns:a14="http://schemas.microsoft.com/office/drawing/2010/main"/>
              </a:ext>
            </a:extLst>
          </a:blip>
          <a:stretch>
            <a:fillRect/>
          </a:stretch>
        </p:blipFill>
        <p:spPr>
          <a:xfrm>
            <a:off x="4720559" y="237955"/>
            <a:ext cx="1089025" cy="560705"/>
          </a:xfrm>
          <a:prstGeom prst="rect">
            <a:avLst/>
          </a:prstGeom>
        </p:spPr>
      </p:pic>
      <p:pic>
        <p:nvPicPr>
          <p:cNvPr id="29" name="image2.jpeg"/>
          <p:cNvPicPr/>
          <p:nvPr/>
        </p:nvPicPr>
        <p:blipFill>
          <a:blip r:embed="rId5" cstate="email">
            <a:extLst>
              <a:ext uri="{28A0092B-C50C-407E-A947-70E740481C1C}">
                <a14:useLocalDpi xmlns:a14="http://schemas.microsoft.com/office/drawing/2010/main"/>
              </a:ext>
            </a:extLst>
          </a:blip>
          <a:stretch>
            <a:fillRect/>
          </a:stretch>
        </p:blipFill>
        <p:spPr>
          <a:xfrm>
            <a:off x="5871560" y="210650"/>
            <a:ext cx="529758" cy="546859"/>
          </a:xfrm>
          <a:prstGeom prst="rect">
            <a:avLst/>
          </a:prstGeom>
        </p:spPr>
      </p:pic>
      <p:pic>
        <p:nvPicPr>
          <p:cNvPr id="30" name="image3.jpeg"/>
          <p:cNvPicPr/>
          <p:nvPr/>
        </p:nvPicPr>
        <p:blipFill>
          <a:blip r:embed="rId6" cstate="email">
            <a:extLst>
              <a:ext uri="{28A0092B-C50C-407E-A947-70E740481C1C}">
                <a14:useLocalDpi xmlns:a14="http://schemas.microsoft.com/office/drawing/2010/main"/>
              </a:ext>
            </a:extLst>
          </a:blip>
          <a:stretch>
            <a:fillRect/>
          </a:stretch>
        </p:blipFill>
        <p:spPr>
          <a:xfrm>
            <a:off x="6517509" y="248407"/>
            <a:ext cx="1024255" cy="483870"/>
          </a:xfrm>
          <a:prstGeom prst="rect">
            <a:avLst/>
          </a:prstGeom>
        </p:spPr>
      </p:pic>
    </p:spTree>
    <p:extLst>
      <p:ext uri="{BB962C8B-B14F-4D97-AF65-F5344CB8AC3E}">
        <p14:creationId xmlns:p14="http://schemas.microsoft.com/office/powerpoint/2010/main" val="169396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185257" y="5415845"/>
            <a:ext cx="6958743" cy="583393"/>
          </a:xfrm>
          <a:prstGeom prst="rect">
            <a:avLst/>
          </a:prstGeom>
          <a:solidFill>
            <a:srgbClr val="012E6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r>
              <a:rPr lang="en-US" dirty="0">
                <a:solidFill>
                  <a:prstClr val="white"/>
                </a:solidFill>
                <a:latin typeface="Segoe UI Black" panose="020B0A02040204020203" pitchFamily="34" charset="0"/>
                <a:ea typeface="Segoe UI Black" panose="020B0A02040204020203" pitchFamily="34" charset="0"/>
              </a:rPr>
              <a:t>IOCARIBE GOOS - HURRICANE</a:t>
            </a:r>
          </a:p>
        </p:txBody>
      </p:sp>
      <p:sp>
        <p:nvSpPr>
          <p:cNvPr id="28" name="Rectangle 27"/>
          <p:cNvSpPr/>
          <p:nvPr/>
        </p:nvSpPr>
        <p:spPr>
          <a:xfrm>
            <a:off x="0" y="5371124"/>
            <a:ext cx="2195117" cy="630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endParaRPr lang="es-MX" sz="1350">
              <a:solidFill>
                <a:prstClr val="white"/>
              </a:solidFill>
              <a:latin typeface="Calibri" panose="020F0502020204030204"/>
            </a:endParaRPr>
          </a:p>
        </p:txBody>
      </p:sp>
      <p:pic>
        <p:nvPicPr>
          <p:cNvPr id="30" name="Picture 2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063" y="5431525"/>
            <a:ext cx="1151710" cy="557602"/>
          </a:xfrm>
          <a:prstGeom prst="rect">
            <a:avLst/>
          </a:prstGeom>
        </p:spPr>
      </p:pic>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7836" y="5422723"/>
            <a:ext cx="565451" cy="551313"/>
          </a:xfrm>
          <a:prstGeom prst="rect">
            <a:avLst/>
          </a:prstGeom>
        </p:spPr>
      </p:pic>
      <p:sp>
        <p:nvSpPr>
          <p:cNvPr id="34" name="Rectangle 33"/>
          <p:cNvSpPr/>
          <p:nvPr/>
        </p:nvSpPr>
        <p:spPr>
          <a:xfrm>
            <a:off x="2261367" y="5371123"/>
            <a:ext cx="6939798" cy="53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endParaRPr lang="es-MX" sz="1350">
              <a:solidFill>
                <a:prstClr val="white"/>
              </a:solidFill>
              <a:latin typeface="Calibri" panose="020F0502020204030204"/>
            </a:endParaRPr>
          </a:p>
        </p:txBody>
      </p:sp>
      <p:pic>
        <p:nvPicPr>
          <p:cNvPr id="56" name="Picture 2" descr="https://marine.rutgers.edu/~dkaragon/imagery/atlantic%20hurricane%202018/refreshed%20Atlantic%201%20(all%20tails%20final).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7110"/>
          <a:stretch/>
        </p:blipFill>
        <p:spPr bwMode="auto">
          <a:xfrm>
            <a:off x="4829773" y="2772858"/>
            <a:ext cx="4371392" cy="26586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89714" y="143680"/>
            <a:ext cx="4278618" cy="2681588"/>
          </a:xfrm>
          <a:prstGeom prst="rect">
            <a:avLst/>
          </a:prstGeom>
          <a:ln>
            <a:noFill/>
          </a:ln>
          <a:effectLst>
            <a:outerShdw blurRad="190500" algn="tl" rotWithShape="0">
              <a:srgbClr val="000000">
                <a:alpha val="70000"/>
              </a:srgbClr>
            </a:outerShdw>
          </a:effectLst>
        </p:spPr>
      </p:pic>
      <p:sp>
        <p:nvSpPr>
          <p:cNvPr id="53" name="Rectangle 52"/>
          <p:cNvSpPr/>
          <p:nvPr/>
        </p:nvSpPr>
        <p:spPr>
          <a:xfrm>
            <a:off x="1" y="847871"/>
            <a:ext cx="9144000" cy="323165"/>
          </a:xfrm>
          <a:prstGeom prst="rect">
            <a:avLst/>
          </a:prstGeom>
          <a:solidFill>
            <a:schemeClr val="bg1"/>
          </a:solidFill>
        </p:spPr>
        <p:txBody>
          <a:bodyPr wrap="square">
            <a:spAutoFit/>
          </a:bodyPr>
          <a:lstStyle/>
          <a:p>
            <a:pPr algn="ctr" defTabSz="685983"/>
            <a:r>
              <a:rPr lang="en-US" altLang="es-MX" sz="1500" dirty="0">
                <a:solidFill>
                  <a:srgbClr val="013365"/>
                </a:solidFill>
                <a:latin typeface="Segoe UI Black" panose="020B0A02040204020203" pitchFamily="34" charset="0"/>
                <a:ea typeface="Segoe UI Black" panose="020B0A02040204020203" pitchFamily="34" charset="0"/>
              </a:rPr>
              <a:t>IMPROVEMENT OF HURRICANE OBSERVING FORECASTING </a:t>
            </a:r>
            <a:r>
              <a:rPr lang="en-US" sz="1500" dirty="0">
                <a:solidFill>
                  <a:srgbClr val="013365"/>
                </a:solidFill>
                <a:latin typeface="Segoe UI Black" panose="020B0A02040204020203" pitchFamily="34" charset="0"/>
                <a:ea typeface="Segoe UI Black" panose="020B0A02040204020203" pitchFamily="34" charset="0"/>
              </a:rPr>
              <a:t>CAPACITY</a:t>
            </a:r>
            <a:r>
              <a:rPr lang="en-US" altLang="es-MX" sz="1500" dirty="0">
                <a:solidFill>
                  <a:srgbClr val="013365"/>
                </a:solidFill>
                <a:latin typeface="Segoe UI Black" panose="020B0A02040204020203" pitchFamily="34" charset="0"/>
                <a:ea typeface="Segoe UI Black" panose="020B0A02040204020203" pitchFamily="34" charset="0"/>
              </a:rPr>
              <a:t> </a:t>
            </a:r>
            <a:endParaRPr lang="en-US" sz="1500" dirty="0">
              <a:solidFill>
                <a:srgbClr val="013365"/>
              </a:solidFill>
              <a:latin typeface="Segoe UI Black" panose="020B0A02040204020203" pitchFamily="34" charset="0"/>
              <a:ea typeface="Segoe UI Black" panose="020B0A02040204020203" pitchFamily="34" charset="0"/>
            </a:endParaRPr>
          </a:p>
        </p:txBody>
      </p:sp>
      <p:sp>
        <p:nvSpPr>
          <p:cNvPr id="11" name="TextBox 2">
            <a:extLst>
              <a:ext uri="{FF2B5EF4-FFF2-40B4-BE49-F238E27FC236}">
                <a16:creationId xmlns:a16="http://schemas.microsoft.com/office/drawing/2014/main" id="{C5422A73-5155-4FC1-A6EE-B2E484FFDCAA}"/>
              </a:ext>
            </a:extLst>
          </p:cNvPr>
          <p:cNvSpPr txBox="1"/>
          <p:nvPr/>
        </p:nvSpPr>
        <p:spPr>
          <a:xfrm>
            <a:off x="698918" y="2373326"/>
            <a:ext cx="564466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Video removed by the IHO due to space</a:t>
            </a:r>
          </a:p>
        </p:txBody>
      </p:sp>
    </p:spTree>
    <p:extLst>
      <p:ext uri="{BB962C8B-B14F-4D97-AF65-F5344CB8AC3E}">
        <p14:creationId xmlns:p14="http://schemas.microsoft.com/office/powerpoint/2010/main" val="214133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185257" y="5415845"/>
            <a:ext cx="6958743" cy="583393"/>
          </a:xfrm>
          <a:prstGeom prst="rect">
            <a:avLst/>
          </a:prstGeom>
          <a:solidFill>
            <a:srgbClr val="012E6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r>
              <a:rPr lang="en-US" dirty="0">
                <a:solidFill>
                  <a:prstClr val="white"/>
                </a:solidFill>
                <a:latin typeface="Segoe UI Black" panose="020B0A02040204020203" pitchFamily="34" charset="0"/>
                <a:ea typeface="Segoe UI Black" panose="020B0A02040204020203" pitchFamily="34" charset="0"/>
              </a:rPr>
              <a:t>IOCARIBE GOOS - HURRICANE</a:t>
            </a:r>
          </a:p>
        </p:txBody>
      </p:sp>
      <p:sp>
        <p:nvSpPr>
          <p:cNvPr id="28" name="Rectangle 27"/>
          <p:cNvSpPr/>
          <p:nvPr/>
        </p:nvSpPr>
        <p:spPr>
          <a:xfrm>
            <a:off x="0" y="5371124"/>
            <a:ext cx="2195117" cy="630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endParaRPr lang="es-MX" sz="1350">
              <a:solidFill>
                <a:prstClr val="white"/>
              </a:solidFill>
              <a:latin typeface="Calibri" panose="020F0502020204030204"/>
            </a:endParaRPr>
          </a:p>
        </p:txBody>
      </p:sp>
      <p:pic>
        <p:nvPicPr>
          <p:cNvPr id="30" name="Picture 2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063" y="5431525"/>
            <a:ext cx="1151710" cy="557602"/>
          </a:xfrm>
          <a:prstGeom prst="rect">
            <a:avLst/>
          </a:prstGeom>
        </p:spPr>
      </p:pic>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7836" y="5422723"/>
            <a:ext cx="565451" cy="551313"/>
          </a:xfrm>
          <a:prstGeom prst="rect">
            <a:avLst/>
          </a:prstGeom>
        </p:spPr>
      </p:pic>
      <p:sp>
        <p:nvSpPr>
          <p:cNvPr id="34" name="Rectangle 33"/>
          <p:cNvSpPr/>
          <p:nvPr/>
        </p:nvSpPr>
        <p:spPr>
          <a:xfrm>
            <a:off x="2261367" y="5371123"/>
            <a:ext cx="6939798" cy="53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endParaRPr lang="es-MX" sz="1350">
              <a:solidFill>
                <a:prstClr val="white"/>
              </a:solidFill>
              <a:latin typeface="Calibri" panose="020F0502020204030204"/>
            </a:endParaRPr>
          </a:p>
        </p:txBody>
      </p:sp>
      <p:sp>
        <p:nvSpPr>
          <p:cNvPr id="53" name="Rectangle 52"/>
          <p:cNvSpPr/>
          <p:nvPr/>
        </p:nvSpPr>
        <p:spPr>
          <a:xfrm>
            <a:off x="1" y="6009107"/>
            <a:ext cx="9144000" cy="323165"/>
          </a:xfrm>
          <a:prstGeom prst="rect">
            <a:avLst/>
          </a:prstGeom>
          <a:solidFill>
            <a:schemeClr val="bg1"/>
          </a:solidFill>
        </p:spPr>
        <p:txBody>
          <a:bodyPr wrap="square">
            <a:spAutoFit/>
          </a:bodyPr>
          <a:lstStyle/>
          <a:p>
            <a:pPr algn="ctr" defTabSz="685983"/>
            <a:r>
              <a:rPr lang="en-US" altLang="es-MX" sz="1500" dirty="0">
                <a:solidFill>
                  <a:srgbClr val="013365"/>
                </a:solidFill>
                <a:latin typeface="Segoe UI Black" panose="020B0A02040204020203" pitchFamily="34" charset="0"/>
                <a:ea typeface="Segoe UI Black" panose="020B0A02040204020203" pitchFamily="34" charset="0"/>
              </a:rPr>
              <a:t>IMPROVEMENT OF HURRICANE OBSERVING FORECASTING </a:t>
            </a:r>
            <a:r>
              <a:rPr lang="en-US" sz="1500" dirty="0">
                <a:solidFill>
                  <a:srgbClr val="013365"/>
                </a:solidFill>
                <a:latin typeface="Segoe UI Black" panose="020B0A02040204020203" pitchFamily="34" charset="0"/>
                <a:ea typeface="Segoe UI Black" panose="020B0A02040204020203" pitchFamily="34" charset="0"/>
              </a:rPr>
              <a:t>CAPACITY</a:t>
            </a:r>
            <a:r>
              <a:rPr lang="en-US" altLang="es-MX" sz="1500" dirty="0">
                <a:solidFill>
                  <a:srgbClr val="013365"/>
                </a:solidFill>
                <a:latin typeface="Segoe UI Black" panose="020B0A02040204020203" pitchFamily="34" charset="0"/>
                <a:ea typeface="Segoe UI Black" panose="020B0A02040204020203" pitchFamily="34" charset="0"/>
              </a:rPr>
              <a:t> </a:t>
            </a:r>
            <a:endParaRPr lang="en-US" sz="1500" dirty="0">
              <a:solidFill>
                <a:srgbClr val="013365"/>
              </a:solidFill>
              <a:latin typeface="Segoe UI Black" panose="020B0A02040204020203" pitchFamily="34" charset="0"/>
              <a:ea typeface="Segoe UI Black" panose="020B0A02040204020203" pitchFamily="34" charset="0"/>
            </a:endParaRPr>
          </a:p>
        </p:txBody>
      </p:sp>
      <p:sp>
        <p:nvSpPr>
          <p:cNvPr id="9" name="TextBox 2">
            <a:extLst>
              <a:ext uri="{FF2B5EF4-FFF2-40B4-BE49-F238E27FC236}">
                <a16:creationId xmlns:a16="http://schemas.microsoft.com/office/drawing/2014/main" id="{C5422A73-5155-4FC1-A6EE-B2E484FFDCAA}"/>
              </a:ext>
            </a:extLst>
          </p:cNvPr>
          <p:cNvSpPr txBox="1"/>
          <p:nvPr/>
        </p:nvSpPr>
        <p:spPr>
          <a:xfrm>
            <a:off x="1749670" y="3244334"/>
            <a:ext cx="564466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Video removed by the IHO due to space</a:t>
            </a:r>
          </a:p>
        </p:txBody>
      </p:sp>
    </p:spTree>
    <p:extLst>
      <p:ext uri="{BB962C8B-B14F-4D97-AF65-F5344CB8AC3E}">
        <p14:creationId xmlns:p14="http://schemas.microsoft.com/office/powerpoint/2010/main" val="256834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8548F3-00CB-9848-9D86-ADB8797D8C92}"/>
              </a:ext>
            </a:extLst>
          </p:cNvPr>
          <p:cNvSpPr>
            <a:spLocks noGrp="1"/>
          </p:cNvSpPr>
          <p:nvPr>
            <p:ph type="ctrTitle"/>
          </p:nvPr>
        </p:nvSpPr>
        <p:spPr>
          <a:xfrm>
            <a:off x="199160" y="306352"/>
            <a:ext cx="6682146" cy="2933962"/>
          </a:xfrm>
          <a:noFill/>
        </p:spPr>
        <p:txBody>
          <a:bodyPr anchor="t">
            <a:noAutofit/>
          </a:bodyPr>
          <a:lstStyle/>
          <a:p>
            <a:br>
              <a:rPr lang="en-US" sz="1500" b="1" dirty="0">
                <a:latin typeface="+mn-lt"/>
              </a:rPr>
            </a:br>
            <a:r>
              <a:rPr lang="en-US" sz="2400" b="1" dirty="0">
                <a:solidFill>
                  <a:srgbClr val="FFFF00"/>
                </a:solidFill>
                <a:latin typeface="+mn-lt"/>
              </a:rPr>
              <a:t>Hydrography</a:t>
            </a:r>
            <a:r>
              <a:rPr lang="en-US" sz="2400" dirty="0"/>
              <a:t> provides the fundamental backdrop for almost everything that happens in, on or under the sea and the </a:t>
            </a:r>
            <a:r>
              <a:rPr lang="en-US" sz="2400" b="1" dirty="0">
                <a:solidFill>
                  <a:srgbClr val="FFFF00"/>
                </a:solidFill>
                <a:latin typeface="+mn-lt"/>
              </a:rPr>
              <a:t>MACHC</a:t>
            </a:r>
            <a:r>
              <a:rPr lang="en-US" sz="2400" dirty="0"/>
              <a:t> is the authoritative source for navigation products and related data in the region.</a:t>
            </a:r>
            <a:br>
              <a:rPr lang="en-US" sz="2400" dirty="0"/>
            </a:br>
            <a:br>
              <a:rPr lang="en-US" sz="2400" dirty="0"/>
            </a:br>
            <a:br>
              <a:rPr lang="en-US" sz="1500" b="1" dirty="0">
                <a:latin typeface="+mn-lt"/>
              </a:rPr>
            </a:br>
            <a:br>
              <a:rPr lang="en-US" sz="2100" b="1" dirty="0">
                <a:latin typeface="+mn-lt"/>
              </a:rPr>
            </a:br>
            <a:br>
              <a:rPr lang="en-US" sz="2100" b="1" dirty="0">
                <a:latin typeface="+mn-lt"/>
              </a:rPr>
            </a:br>
            <a:r>
              <a:rPr lang="en-US" sz="2100" b="1" dirty="0">
                <a:latin typeface="+mn-lt"/>
              </a:rPr>
              <a:t>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2871" y="4103579"/>
            <a:ext cx="5045474" cy="2559523"/>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033485"/>
            <a:ext cx="4754266" cy="3120864"/>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5104" y="1"/>
            <a:ext cx="2068896" cy="5156078"/>
          </a:xfrm>
          <a:prstGeom prst="rect">
            <a:avLst/>
          </a:prstGeom>
        </p:spPr>
      </p:pic>
    </p:spTree>
    <p:extLst>
      <p:ext uri="{BB962C8B-B14F-4D97-AF65-F5344CB8AC3E}">
        <p14:creationId xmlns:p14="http://schemas.microsoft.com/office/powerpoint/2010/main" val="1017095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1595" y="2316086"/>
            <a:ext cx="5962405" cy="4541914"/>
          </a:xfrm>
          <a:prstGeom prst="rect">
            <a:avLst/>
          </a:prstGeom>
        </p:spPr>
      </p:pic>
      <p:sp>
        <p:nvSpPr>
          <p:cNvPr id="9" name="Title 1">
            <a:extLst>
              <a:ext uri="{FF2B5EF4-FFF2-40B4-BE49-F238E27FC236}">
                <a16:creationId xmlns:a16="http://schemas.microsoft.com/office/drawing/2014/main" id="{438548F3-00CB-9848-9D86-ADB8797D8C92}"/>
              </a:ext>
            </a:extLst>
          </p:cNvPr>
          <p:cNvSpPr>
            <a:spLocks noGrp="1"/>
          </p:cNvSpPr>
          <p:nvPr>
            <p:ph type="ctrTitle"/>
          </p:nvPr>
        </p:nvSpPr>
        <p:spPr>
          <a:xfrm>
            <a:off x="270197" y="190238"/>
            <a:ext cx="8603605" cy="2933962"/>
          </a:xfrm>
          <a:noFill/>
        </p:spPr>
        <p:txBody>
          <a:bodyPr anchor="t">
            <a:noAutofit/>
          </a:bodyPr>
          <a:lstStyle/>
          <a:p>
            <a:br>
              <a:rPr lang="en-US" sz="1500" b="1" dirty="0">
                <a:latin typeface="+mn-lt"/>
              </a:rPr>
            </a:br>
            <a:r>
              <a:rPr lang="en-US" sz="2400" b="1" dirty="0">
                <a:solidFill>
                  <a:srgbClr val="FFFF00"/>
                </a:solidFill>
                <a:latin typeface="+mn-lt"/>
              </a:rPr>
              <a:t>Only a small portion </a:t>
            </a:r>
            <a:r>
              <a:rPr lang="en-US" sz="2400" dirty="0"/>
              <a:t>of the ocean has been mapped with direct measurement;</a:t>
            </a:r>
            <a:br>
              <a:rPr lang="en-US" sz="2400" dirty="0"/>
            </a:br>
            <a:r>
              <a:rPr lang="en-US" sz="2400" dirty="0"/>
              <a:t> </a:t>
            </a:r>
            <a:br>
              <a:rPr lang="en-US" sz="2400" dirty="0"/>
            </a:br>
            <a:r>
              <a:rPr lang="en-US" sz="2400" dirty="0"/>
              <a:t>About 50% of the world’s coastal waters remain </a:t>
            </a:r>
            <a:r>
              <a:rPr lang="en-US" sz="2400" dirty="0" err="1"/>
              <a:t>unsurveyed</a:t>
            </a:r>
            <a:r>
              <a:rPr lang="en-US" sz="2400" dirty="0"/>
              <a:t>--and that the </a:t>
            </a:r>
            <a:r>
              <a:rPr lang="en-US" sz="2400" b="1" dirty="0">
                <a:solidFill>
                  <a:srgbClr val="FFFF00"/>
                </a:solidFill>
                <a:latin typeface="+mn-lt"/>
              </a:rPr>
              <a:t>IOCARIBE </a:t>
            </a:r>
            <a:r>
              <a:rPr lang="en-US" sz="2400" dirty="0"/>
              <a:t>and </a:t>
            </a:r>
            <a:r>
              <a:rPr lang="en-US" sz="2400" b="1" dirty="0">
                <a:solidFill>
                  <a:srgbClr val="FFFF00"/>
                </a:solidFill>
                <a:latin typeface="+mn-lt"/>
              </a:rPr>
              <a:t>MACHC </a:t>
            </a:r>
            <a:r>
              <a:rPr lang="en-US" sz="2400" dirty="0"/>
              <a:t>have a role in increasing regional data contributions to the </a:t>
            </a:r>
            <a:r>
              <a:rPr lang="en-US" sz="2400" b="1" dirty="0">
                <a:solidFill>
                  <a:srgbClr val="FFFF00"/>
                </a:solidFill>
                <a:latin typeface="+mn-lt"/>
              </a:rPr>
              <a:t>Seabed 2030 initiative</a:t>
            </a:r>
            <a:r>
              <a:rPr lang="en-US" sz="2400" dirty="0"/>
              <a:t>;</a:t>
            </a:r>
            <a:endParaRPr lang="en-US" sz="2100" b="1" dirty="0">
              <a:latin typeface="+mn-lt"/>
            </a:endParaRPr>
          </a:p>
        </p:txBody>
      </p:sp>
    </p:spTree>
    <p:extLst>
      <p:ext uri="{BB962C8B-B14F-4D97-AF65-F5344CB8AC3E}">
        <p14:creationId xmlns:p14="http://schemas.microsoft.com/office/powerpoint/2010/main" val="1652949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8548F3-00CB-9848-9D86-ADB8797D8C92}"/>
              </a:ext>
            </a:extLst>
          </p:cNvPr>
          <p:cNvSpPr>
            <a:spLocks noGrp="1"/>
          </p:cNvSpPr>
          <p:nvPr>
            <p:ph type="ctrTitle"/>
          </p:nvPr>
        </p:nvSpPr>
        <p:spPr>
          <a:xfrm>
            <a:off x="131129" y="495038"/>
            <a:ext cx="8603605" cy="2933962"/>
          </a:xfrm>
          <a:noFill/>
        </p:spPr>
        <p:txBody>
          <a:bodyPr anchor="t">
            <a:noAutofit/>
          </a:bodyPr>
          <a:lstStyle/>
          <a:p>
            <a:br>
              <a:rPr lang="en-US" sz="2400" b="1" dirty="0">
                <a:latin typeface="+mn-lt"/>
              </a:rPr>
            </a:br>
            <a:r>
              <a:rPr lang="en-US" sz="2400" b="1" dirty="0">
                <a:solidFill>
                  <a:srgbClr val="FFFF00"/>
                </a:solidFill>
              </a:rPr>
              <a:t>Data collected for Nautical Charts </a:t>
            </a:r>
            <a:r>
              <a:rPr lang="en-US" sz="2400" dirty="0"/>
              <a:t>(bathymetry, shoreline, navigation routes and much more) is important for numerous non-navigation uses, such as protection of marine environment; coastal zone management, marine exploration, disaster response and many others.</a:t>
            </a:r>
            <a:endParaRPr lang="en-US" sz="2400" b="1" dirty="0">
              <a:latin typeface="+mn-l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36516"/>
            <a:ext cx="5971561" cy="4527177"/>
          </a:xfrm>
          <a:prstGeom prst="rect">
            <a:avLst/>
          </a:prstGeom>
        </p:spPr>
      </p:pic>
    </p:spTree>
    <p:extLst>
      <p:ext uri="{BB962C8B-B14F-4D97-AF65-F5344CB8AC3E}">
        <p14:creationId xmlns:p14="http://schemas.microsoft.com/office/powerpoint/2010/main" val="151077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5938" y="3749306"/>
            <a:ext cx="5668062" cy="3108694"/>
          </a:xfrm>
          <a:prstGeom prst="rect">
            <a:avLst/>
          </a:prstGeom>
        </p:spPr>
      </p:pic>
      <p:sp>
        <p:nvSpPr>
          <p:cNvPr id="9" name="Title 1">
            <a:extLst>
              <a:ext uri="{FF2B5EF4-FFF2-40B4-BE49-F238E27FC236}">
                <a16:creationId xmlns:a16="http://schemas.microsoft.com/office/drawing/2014/main" id="{438548F3-00CB-9848-9D86-ADB8797D8C92}"/>
              </a:ext>
            </a:extLst>
          </p:cNvPr>
          <p:cNvSpPr>
            <a:spLocks noGrp="1"/>
          </p:cNvSpPr>
          <p:nvPr>
            <p:ph type="ctrTitle"/>
          </p:nvPr>
        </p:nvSpPr>
        <p:spPr>
          <a:xfrm>
            <a:off x="415340" y="2635413"/>
            <a:ext cx="8603605" cy="1870791"/>
          </a:xfrm>
          <a:noFill/>
        </p:spPr>
        <p:txBody>
          <a:bodyPr anchor="t">
            <a:noAutofit/>
          </a:bodyPr>
          <a:lstStyle/>
          <a:p>
            <a:r>
              <a:rPr lang="en-US" sz="2400" b="1" dirty="0">
                <a:solidFill>
                  <a:srgbClr val="FFFF00"/>
                </a:solidFill>
                <a:latin typeface="+mn-lt"/>
              </a:rPr>
              <a:t>Share</a:t>
            </a:r>
            <a:r>
              <a:rPr lang="en-US" sz="2400" dirty="0"/>
              <a:t> and </a:t>
            </a:r>
            <a:r>
              <a:rPr lang="en-US" sz="2400" b="1" dirty="0">
                <a:solidFill>
                  <a:srgbClr val="FFFF00"/>
                </a:solidFill>
                <a:latin typeface="+mn-lt"/>
              </a:rPr>
              <a:t>use</a:t>
            </a:r>
            <a:r>
              <a:rPr lang="en-US" sz="2400" dirty="0"/>
              <a:t> a gap analysis tool to increase and monitor existing and future regional data contributions to </a:t>
            </a:r>
            <a:r>
              <a:rPr lang="en-US" sz="2400" b="1" dirty="0">
                <a:solidFill>
                  <a:srgbClr val="FFFF00"/>
                </a:solidFill>
                <a:latin typeface="+mn-lt"/>
              </a:rPr>
              <a:t>Seabed 203O</a:t>
            </a:r>
            <a:r>
              <a:rPr lang="en-US" sz="2400" dirty="0"/>
              <a:t> in partnership with the Seabed 2030 Regional Data Center for the Atlantic </a:t>
            </a:r>
            <a:r>
              <a:rPr lang="en-US" sz="2400" dirty="0">
                <a:solidFill>
                  <a:schemeClr val="tx1"/>
                </a:solidFill>
              </a:rPr>
              <a:t>and the Inte</a:t>
            </a:r>
            <a:r>
              <a:rPr lang="en-US" sz="2400" dirty="0"/>
              <a:t>rnational</a:t>
            </a:r>
            <a:r>
              <a:rPr lang="en-US" sz="2400" dirty="0">
                <a:solidFill>
                  <a:schemeClr val="tx1"/>
                </a:solidFill>
              </a:rPr>
              <a:t> </a:t>
            </a:r>
            <a:r>
              <a:rPr lang="en-US" sz="2400" dirty="0"/>
              <a:t>Bathymetric Chart of the Caribbean Sea </a:t>
            </a:r>
            <a:r>
              <a:rPr lang="en-US" sz="2400" dirty="0">
                <a:solidFill>
                  <a:schemeClr val="tx1"/>
                </a:solidFill>
              </a:rPr>
              <a:t>and the Gulf </a:t>
            </a:r>
            <a:r>
              <a:rPr lang="en-US" sz="2400" dirty="0"/>
              <a:t>of Mexico (</a:t>
            </a:r>
            <a:r>
              <a:rPr lang="en-US" sz="2400" b="1" dirty="0">
                <a:solidFill>
                  <a:srgbClr val="FFFF00"/>
                </a:solidFill>
                <a:latin typeface="+mn-lt"/>
              </a:rPr>
              <a:t>IBCCA</a:t>
            </a:r>
            <a:r>
              <a:rPr lang="en-US" sz="2400" dirty="0"/>
              <a:t>);</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 y="0"/>
            <a:ext cx="9144793" cy="2188654"/>
          </a:xfrm>
          <a:prstGeom prst="rect">
            <a:avLst/>
          </a:prstGeom>
        </p:spPr>
      </p:pic>
    </p:spTree>
    <p:extLst>
      <p:ext uri="{BB962C8B-B14F-4D97-AF65-F5344CB8AC3E}">
        <p14:creationId xmlns:p14="http://schemas.microsoft.com/office/powerpoint/2010/main" val="53882044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2717</TotalTime>
  <Words>243</Words>
  <Application>Microsoft Office PowerPoint</Application>
  <PresentationFormat>On-screen Show (4:3)</PresentationFormat>
  <Paragraphs>39</Paragraphs>
  <Slides>12</Slides>
  <Notes>11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Arial</vt:lpstr>
      <vt:lpstr>Calibri</vt:lpstr>
      <vt:lpstr>Century Gothic</vt:lpstr>
      <vt:lpstr>Microsoft New Tai Lue</vt:lpstr>
      <vt:lpstr>Segoe UI Black</vt:lpstr>
      <vt:lpstr>Thème Office</vt:lpstr>
      <vt:lpstr>1_Blank Presentation</vt:lpstr>
      <vt:lpstr>2_Blank Presentation</vt:lpstr>
      <vt:lpstr>2_Custom Design</vt:lpstr>
      <vt:lpstr>3_Custom Design</vt:lpstr>
      <vt:lpstr>   4.2 IOC of UNESCO  Subcommission for the Caribbean and Adjacent Regions    20th Meeting of the Meso America – Caribbean Sea Hydrographic Commission. Sto Domingo 2-6 December 2019  Dr Cesar TORO IOC of UNESCO IOCARIBE   </vt:lpstr>
      <vt:lpstr>   The IOC Sub-Commission for the Caribbean and Adjacent Regions (IOCARIBE)  at its Fifteenth Session SC-IOCARIBE-XV in Aruba May 2019 recommended the enhancement of the cooperation with the MACHC  in joint priority areas </vt:lpstr>
      <vt:lpstr>PowerPoint Presentation</vt:lpstr>
      <vt:lpstr>PowerPoint Presentation</vt:lpstr>
      <vt:lpstr>PowerPoint Presentation</vt:lpstr>
      <vt:lpstr> Hydrography provides the fundamental backdrop for almost everything that happens in, on or under the sea and the MACHC is the authoritative source for navigation products and related data in the region.      </vt:lpstr>
      <vt:lpstr> Only a small portion of the ocean has been mapped with direct measurement;   About 50% of the world’s coastal waters remain unsurveyed--and that the IOCARIBE and MACHC have a role in increasing regional data contributions to the Seabed 2030 initiative;</vt:lpstr>
      <vt:lpstr> Data collected for Nautical Charts (bathymetry, shoreline, navigation routes and much more) is important for numerous non-navigation uses, such as protection of marine environment; coastal zone management, marine exploration, disaster response and many others.</vt:lpstr>
      <vt:lpstr>Share and use a gap analysis tool to increase and monitor existing and future regional data contributions to Seabed 203O in partnership with the Seabed 2030 Regional Data Center for the Atlantic and the International Bathymetric Chart of the Caribbean Sea and the Gulf of Mexico (IBCCA);</vt:lpstr>
      <vt:lpstr>Partnerships - Resources are scarce for capacity building and IOCARIBE, the MACHC, and other global and regional partners could benefit by leveraging training opportunities of common interest.  Identify respective capacity building training offerings and consider co-sponsoring those of common interest to avoid duplication of effort and maximize impact;   Explore sharing, delivery and management of marine spatial data holdings through pilot projects with partners such as the IODE, Caribbean Marine Atlas, CARIBE-EWS, CIFDP-C, Marine Spatial Planning, IOCARIBE-GOOS       </vt:lpstr>
      <vt:lpstr>Ocean / Hydrographic Sciences Partnerships for UN Decade SEABED 2030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c.toro@unesco.org</dc:creator>
  <cp:lastModifiedBy>Alberto Costa Neves</cp:lastModifiedBy>
  <cp:revision>154</cp:revision>
  <dcterms:created xsi:type="dcterms:W3CDTF">2019-09-16T13:00:18Z</dcterms:created>
  <dcterms:modified xsi:type="dcterms:W3CDTF">2019-12-10T14:58:43Z</dcterms:modified>
</cp:coreProperties>
</file>