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74" r:id="rId3"/>
    <p:sldId id="270" r:id="rId4"/>
    <p:sldId id="271" r:id="rId5"/>
    <p:sldId id="273"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106C8F-17F4-44A6-B11A-71CA548E3CCC}" v="4" dt="2020-11-29T21:38:34.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314" autoAdjust="0"/>
  </p:normalViewPr>
  <p:slideViewPr>
    <p:cSldViewPr snapToGrid="0">
      <p:cViewPr varScale="1">
        <p:scale>
          <a:sx n="79" d="100"/>
          <a:sy n="79" d="100"/>
        </p:scale>
        <p:origin x="850"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Williams" userId="c97a272f5ded0c7c" providerId="LiveId" clId="{9C106C8F-17F4-44A6-B11A-71CA548E3CCC}"/>
    <pc:docChg chg="custSel addSld delSld modSld">
      <pc:chgData name="Antonio Williams" userId="c97a272f5ded0c7c" providerId="LiveId" clId="{9C106C8F-17F4-44A6-B11A-71CA548E3CCC}" dt="2020-11-29T21:53:55.703" v="302" actId="20577"/>
      <pc:docMkLst>
        <pc:docMk/>
      </pc:docMkLst>
      <pc:sldChg chg="del">
        <pc:chgData name="Antonio Williams" userId="c97a272f5ded0c7c" providerId="LiveId" clId="{9C106C8F-17F4-44A6-B11A-71CA548E3CCC}" dt="2020-11-29T21:41:27.353" v="112" actId="2696"/>
        <pc:sldMkLst>
          <pc:docMk/>
          <pc:sldMk cId="3135391133" sldId="257"/>
        </pc:sldMkLst>
      </pc:sldChg>
      <pc:sldChg chg="del">
        <pc:chgData name="Antonio Williams" userId="c97a272f5ded0c7c" providerId="LiveId" clId="{9C106C8F-17F4-44A6-B11A-71CA548E3CCC}" dt="2020-11-29T21:41:39.888" v="114" actId="2696"/>
        <pc:sldMkLst>
          <pc:docMk/>
          <pc:sldMk cId="3508410559" sldId="258"/>
        </pc:sldMkLst>
      </pc:sldChg>
      <pc:sldChg chg="addSp delSp modSp del mod">
        <pc:chgData name="Antonio Williams" userId="c97a272f5ded0c7c" providerId="LiveId" clId="{9C106C8F-17F4-44A6-B11A-71CA548E3CCC}" dt="2020-11-29T21:41:33.814" v="113" actId="2696"/>
        <pc:sldMkLst>
          <pc:docMk/>
          <pc:sldMk cId="3339967989" sldId="261"/>
        </pc:sldMkLst>
        <pc:spChg chg="del">
          <ac:chgData name="Antonio Williams" userId="c97a272f5ded0c7c" providerId="LiveId" clId="{9C106C8F-17F4-44A6-B11A-71CA548E3CCC}" dt="2020-11-29T21:15:23.864" v="0" actId="931"/>
          <ac:spMkLst>
            <pc:docMk/>
            <pc:sldMk cId="3339967989" sldId="261"/>
            <ac:spMk id="3" creationId="{00000000-0000-0000-0000-000000000000}"/>
          </ac:spMkLst>
        </pc:spChg>
        <pc:picChg chg="add mod">
          <ac:chgData name="Antonio Williams" userId="c97a272f5ded0c7c" providerId="LiveId" clId="{9C106C8F-17F4-44A6-B11A-71CA548E3CCC}" dt="2020-11-29T21:16:05.938" v="10" actId="14100"/>
          <ac:picMkLst>
            <pc:docMk/>
            <pc:sldMk cId="3339967989" sldId="261"/>
            <ac:picMk id="8" creationId="{3DFFACC0-A8D7-409A-8326-0B87916E67A9}"/>
          </ac:picMkLst>
        </pc:picChg>
        <pc:picChg chg="add mod">
          <ac:chgData name="Antonio Williams" userId="c97a272f5ded0c7c" providerId="LiveId" clId="{9C106C8F-17F4-44A6-B11A-71CA548E3CCC}" dt="2020-11-29T21:15:46.375" v="8" actId="1076"/>
          <ac:picMkLst>
            <pc:docMk/>
            <pc:sldMk cId="3339967989" sldId="261"/>
            <ac:picMk id="10" creationId="{663ADCB7-5DA5-4C2B-8A7B-983CE74CAB5E}"/>
          </ac:picMkLst>
        </pc:picChg>
        <pc:cxnChg chg="add mod">
          <ac:chgData name="Antonio Williams" userId="c97a272f5ded0c7c" providerId="LiveId" clId="{9C106C8F-17F4-44A6-B11A-71CA548E3CCC}" dt="2020-11-29T21:17:37.013" v="13" actId="692"/>
          <ac:cxnSpMkLst>
            <pc:docMk/>
            <pc:sldMk cId="3339967989" sldId="261"/>
            <ac:cxnSpMk id="12" creationId="{0C41CACA-30E3-4C59-A11B-7233E0579974}"/>
          </ac:cxnSpMkLst>
        </pc:cxnChg>
        <pc:cxnChg chg="add mod">
          <ac:chgData name="Antonio Williams" userId="c97a272f5ded0c7c" providerId="LiveId" clId="{9C106C8F-17F4-44A6-B11A-71CA548E3CCC}" dt="2020-11-29T21:18:02.968" v="16" actId="14100"/>
          <ac:cxnSpMkLst>
            <pc:docMk/>
            <pc:sldMk cId="3339967989" sldId="261"/>
            <ac:cxnSpMk id="13" creationId="{5E04B76D-E961-4DB8-89BF-D3B93E7ED687}"/>
          </ac:cxnSpMkLst>
        </pc:cxnChg>
      </pc:sldChg>
      <pc:sldChg chg="add modNotesTx">
        <pc:chgData name="Antonio Williams" userId="c97a272f5ded0c7c" providerId="LiveId" clId="{9C106C8F-17F4-44A6-B11A-71CA548E3CCC}" dt="2020-11-29T21:50:14.695" v="188"/>
        <pc:sldMkLst>
          <pc:docMk/>
          <pc:sldMk cId="1033248892" sldId="262"/>
        </pc:sldMkLst>
      </pc:sldChg>
      <pc:sldChg chg="add">
        <pc:chgData name="Antonio Williams" userId="c97a272f5ded0c7c" providerId="LiveId" clId="{9C106C8F-17F4-44A6-B11A-71CA548E3CCC}" dt="2020-11-29T21:38:34.994" v="17"/>
        <pc:sldMkLst>
          <pc:docMk/>
          <pc:sldMk cId="1205221240" sldId="269"/>
        </pc:sldMkLst>
      </pc:sldChg>
      <pc:sldChg chg="modSp add mod">
        <pc:chgData name="Antonio Williams" userId="c97a272f5ded0c7c" providerId="LiveId" clId="{9C106C8F-17F4-44A6-B11A-71CA548E3CCC}" dt="2020-11-29T21:49:12.619" v="187" actId="20577"/>
        <pc:sldMkLst>
          <pc:docMk/>
          <pc:sldMk cId="2315516273" sldId="270"/>
        </pc:sldMkLst>
        <pc:spChg chg="mod">
          <ac:chgData name="Antonio Williams" userId="c97a272f5ded0c7c" providerId="LiveId" clId="{9C106C8F-17F4-44A6-B11A-71CA548E3CCC}" dt="2020-11-29T21:49:12.619" v="187" actId="20577"/>
          <ac:spMkLst>
            <pc:docMk/>
            <pc:sldMk cId="2315516273" sldId="270"/>
            <ac:spMk id="3" creationId="{00000000-0000-0000-0000-000000000000}"/>
          </ac:spMkLst>
        </pc:spChg>
      </pc:sldChg>
      <pc:sldChg chg="add">
        <pc:chgData name="Antonio Williams" userId="c97a272f5ded0c7c" providerId="LiveId" clId="{9C106C8F-17F4-44A6-B11A-71CA548E3CCC}" dt="2020-11-29T21:38:34.994" v="17"/>
        <pc:sldMkLst>
          <pc:docMk/>
          <pc:sldMk cId="919698699" sldId="271"/>
        </pc:sldMkLst>
      </pc:sldChg>
      <pc:sldChg chg="modSp add del mod">
        <pc:chgData name="Antonio Williams" userId="c97a272f5ded0c7c" providerId="LiveId" clId="{9C106C8F-17F4-44A6-B11A-71CA548E3CCC}" dt="2020-11-29T21:42:54.618" v="115" actId="2696"/>
        <pc:sldMkLst>
          <pc:docMk/>
          <pc:sldMk cId="4072924291" sldId="272"/>
        </pc:sldMkLst>
        <pc:spChg chg="mod">
          <ac:chgData name="Antonio Williams" userId="c97a272f5ded0c7c" providerId="LiveId" clId="{9C106C8F-17F4-44A6-B11A-71CA548E3CCC}" dt="2020-11-29T21:41:04.662" v="111" actId="20577"/>
          <ac:spMkLst>
            <pc:docMk/>
            <pc:sldMk cId="4072924291" sldId="272"/>
            <ac:spMk id="3" creationId="{00000000-0000-0000-0000-000000000000}"/>
          </ac:spMkLst>
        </pc:spChg>
      </pc:sldChg>
      <pc:sldChg chg="modSp add mod modNotesTx">
        <pc:chgData name="Antonio Williams" userId="c97a272f5ded0c7c" providerId="LiveId" clId="{9C106C8F-17F4-44A6-B11A-71CA548E3CCC}" dt="2020-11-29T21:53:55.703" v="302" actId="20577"/>
        <pc:sldMkLst>
          <pc:docMk/>
          <pc:sldMk cId="816625680" sldId="273"/>
        </pc:sldMkLst>
        <pc:spChg chg="mod">
          <ac:chgData name="Antonio Williams" userId="c97a272f5ded0c7c" providerId="LiveId" clId="{9C106C8F-17F4-44A6-B11A-71CA548E3CCC}" dt="2020-11-29T21:52:27.921" v="203" actId="20577"/>
          <ac:spMkLst>
            <pc:docMk/>
            <pc:sldMk cId="816625680" sldId="273"/>
            <ac:spMk id="4"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D4D65-30EE-47EB-82EB-D20319D12D0D}" type="doc">
      <dgm:prSet loTypeId="urn:microsoft.com/office/officeart/2005/8/layout/orgChart1" loCatId="hierarchy" qsTypeId="urn:microsoft.com/office/officeart/2005/8/quickstyle/3d2" qsCatId="3D" csTypeId="urn:microsoft.com/office/officeart/2005/8/colors/accent1_2" csCatId="accent1" phldr="1"/>
      <dgm:spPr/>
      <dgm:t>
        <a:bodyPr/>
        <a:lstStyle/>
        <a:p>
          <a:endParaRPr lang="en-JM"/>
        </a:p>
      </dgm:t>
    </dgm:pt>
    <dgm:pt modelId="{22F9BA0B-E591-44E2-888F-6026BFF88380}">
      <dgm:prSet phldrT="[Text]"/>
      <dgm:spPr/>
      <dgm:t>
        <a:bodyPr/>
        <a:lstStyle/>
        <a:p>
          <a:r>
            <a:rPr lang="en-JM" b="1"/>
            <a:t>Chief Executive Officer</a:t>
          </a:r>
        </a:p>
      </dgm:t>
    </dgm:pt>
    <dgm:pt modelId="{06603424-ABBE-4D76-AD98-68988DD15AFB}" type="parTrans" cxnId="{78E44EE2-2D3F-4D27-8975-94B3721B039B}">
      <dgm:prSet/>
      <dgm:spPr/>
      <dgm:t>
        <a:bodyPr/>
        <a:lstStyle/>
        <a:p>
          <a:endParaRPr lang="en-JM"/>
        </a:p>
      </dgm:t>
    </dgm:pt>
    <dgm:pt modelId="{2ED52143-046A-4F61-B716-D82942E4B564}" type="sibTrans" cxnId="{78E44EE2-2D3F-4D27-8975-94B3721B039B}">
      <dgm:prSet/>
      <dgm:spPr/>
      <dgm:t>
        <a:bodyPr/>
        <a:lstStyle/>
        <a:p>
          <a:endParaRPr lang="en-JM"/>
        </a:p>
      </dgm:t>
    </dgm:pt>
    <dgm:pt modelId="{0CEF2E23-75BD-4089-9122-95536BF8ED2E}">
      <dgm:prSet phldrT="[Text]" custT="1"/>
      <dgm:spPr/>
      <dgm:t>
        <a:bodyPr/>
        <a:lstStyle/>
        <a:p>
          <a:r>
            <a:rPr lang="en-JM" sz="900" b="1"/>
            <a:t>Land Titles Division</a:t>
          </a:r>
        </a:p>
      </dgm:t>
    </dgm:pt>
    <dgm:pt modelId="{73C0FC66-49C7-488E-A769-9F41A398C5FA}" type="parTrans" cxnId="{E66C2BE6-358A-41F0-AF00-D82DFA98711E}">
      <dgm:prSet/>
      <dgm:spPr/>
      <dgm:t>
        <a:bodyPr/>
        <a:lstStyle/>
        <a:p>
          <a:endParaRPr lang="en-JM"/>
        </a:p>
      </dgm:t>
    </dgm:pt>
    <dgm:pt modelId="{95D6C0BC-60C6-4CDB-82BD-FF2043D07779}" type="sibTrans" cxnId="{E66C2BE6-358A-41F0-AF00-D82DFA98711E}">
      <dgm:prSet/>
      <dgm:spPr/>
      <dgm:t>
        <a:bodyPr/>
        <a:lstStyle/>
        <a:p>
          <a:endParaRPr lang="en-JM"/>
        </a:p>
      </dgm:t>
    </dgm:pt>
    <dgm:pt modelId="{A2026F6E-1AC9-4058-9517-FF4AE53CFA4B}">
      <dgm:prSet phldrT="[Text]" custT="1"/>
      <dgm:spPr/>
      <dgm:t>
        <a:bodyPr/>
        <a:lstStyle/>
        <a:p>
          <a:r>
            <a:rPr lang="en-JM" sz="900" b="1"/>
            <a:t>Land Valuation Division</a:t>
          </a:r>
        </a:p>
      </dgm:t>
    </dgm:pt>
    <dgm:pt modelId="{DFC42728-17DD-4596-AFE5-5C764884573C}" type="parTrans" cxnId="{11EEACBD-060C-4692-A621-1FF848AA3FE3}">
      <dgm:prSet/>
      <dgm:spPr/>
      <dgm:t>
        <a:bodyPr/>
        <a:lstStyle/>
        <a:p>
          <a:endParaRPr lang="en-JM"/>
        </a:p>
      </dgm:t>
    </dgm:pt>
    <dgm:pt modelId="{5699DE2E-52D4-4714-95F9-4020E7C03600}" type="sibTrans" cxnId="{11EEACBD-060C-4692-A621-1FF848AA3FE3}">
      <dgm:prSet/>
      <dgm:spPr/>
      <dgm:t>
        <a:bodyPr/>
        <a:lstStyle/>
        <a:p>
          <a:endParaRPr lang="en-JM"/>
        </a:p>
      </dgm:t>
    </dgm:pt>
    <dgm:pt modelId="{97DB1FDE-2FF0-4463-B8DB-5010E1C0C15B}">
      <dgm:prSet phldrT="[Text]" custT="1"/>
      <dgm:spPr/>
      <dgm:t>
        <a:bodyPr/>
        <a:lstStyle/>
        <a:p>
          <a:r>
            <a:rPr lang="en-JM" sz="900" b="1"/>
            <a:t>Estate Management Division</a:t>
          </a:r>
        </a:p>
      </dgm:t>
    </dgm:pt>
    <dgm:pt modelId="{E1C0FD92-032A-415C-979A-113A182C3A2F}" type="parTrans" cxnId="{8A9036D9-4459-403D-BC92-25C6C9F575C6}">
      <dgm:prSet/>
      <dgm:spPr/>
      <dgm:t>
        <a:bodyPr/>
        <a:lstStyle/>
        <a:p>
          <a:endParaRPr lang="en-JM"/>
        </a:p>
      </dgm:t>
    </dgm:pt>
    <dgm:pt modelId="{6CE5324F-699F-4784-803D-B8C4B49E1F9F}" type="sibTrans" cxnId="{8A9036D9-4459-403D-BC92-25C6C9F575C6}">
      <dgm:prSet/>
      <dgm:spPr/>
      <dgm:t>
        <a:bodyPr/>
        <a:lstStyle/>
        <a:p>
          <a:endParaRPr lang="en-JM"/>
        </a:p>
      </dgm:t>
    </dgm:pt>
    <dgm:pt modelId="{DEB807B9-AA16-43CC-BCD0-AB762BDD549E}" type="asst">
      <dgm:prSet custT="1"/>
      <dgm:spPr/>
      <dgm:t>
        <a:bodyPr/>
        <a:lstStyle/>
        <a:p>
          <a:r>
            <a:rPr lang="en-JM" sz="900" b="1"/>
            <a:t>Human Resource Managment and Development</a:t>
          </a:r>
        </a:p>
      </dgm:t>
    </dgm:pt>
    <dgm:pt modelId="{F45E543A-0A10-41A0-924E-40DAED6E57EA}" type="parTrans" cxnId="{C9725E48-D0ED-4EB9-835E-1BF14EDB5CAA}">
      <dgm:prSet/>
      <dgm:spPr/>
      <dgm:t>
        <a:bodyPr/>
        <a:lstStyle/>
        <a:p>
          <a:endParaRPr lang="en-JM"/>
        </a:p>
      </dgm:t>
    </dgm:pt>
    <dgm:pt modelId="{F1B81406-C24F-4F26-BC49-C40F40A0A071}" type="sibTrans" cxnId="{C9725E48-D0ED-4EB9-835E-1BF14EDB5CAA}">
      <dgm:prSet/>
      <dgm:spPr/>
      <dgm:t>
        <a:bodyPr/>
        <a:lstStyle/>
        <a:p>
          <a:endParaRPr lang="en-JM"/>
        </a:p>
      </dgm:t>
    </dgm:pt>
    <dgm:pt modelId="{141DB77A-2B04-4D9C-90CC-635C45F389C0}" type="asst">
      <dgm:prSet/>
      <dgm:spPr/>
      <dgm:t>
        <a:bodyPr/>
        <a:lstStyle/>
        <a:p>
          <a:r>
            <a:rPr lang="en-JM" b="1"/>
            <a:t>Internal Audit</a:t>
          </a:r>
        </a:p>
      </dgm:t>
    </dgm:pt>
    <dgm:pt modelId="{326585B5-46F0-4EAF-A4F4-574F19C67D76}" type="parTrans" cxnId="{B77AF0AA-A195-4453-90EF-C47A3481684E}">
      <dgm:prSet/>
      <dgm:spPr/>
      <dgm:t>
        <a:bodyPr/>
        <a:lstStyle/>
        <a:p>
          <a:endParaRPr lang="en-JM"/>
        </a:p>
      </dgm:t>
    </dgm:pt>
    <dgm:pt modelId="{C8F8A7CA-5610-4944-B476-FA59B5D12761}" type="sibTrans" cxnId="{B77AF0AA-A195-4453-90EF-C47A3481684E}">
      <dgm:prSet/>
      <dgm:spPr/>
      <dgm:t>
        <a:bodyPr/>
        <a:lstStyle/>
        <a:p>
          <a:endParaRPr lang="en-JM"/>
        </a:p>
      </dgm:t>
    </dgm:pt>
    <dgm:pt modelId="{C03B0ED2-A04D-45F6-86DF-1B5F2713E10C}">
      <dgm:prSet custT="1"/>
      <dgm:spPr/>
      <dgm:t>
        <a:bodyPr/>
        <a:lstStyle/>
        <a:p>
          <a:r>
            <a:rPr lang="en-JM" sz="900" b="1"/>
            <a:t>Land Administration and Management Division</a:t>
          </a:r>
        </a:p>
      </dgm:t>
    </dgm:pt>
    <dgm:pt modelId="{04572BB2-ED56-4FD0-AD70-EE4D621D5B2B}" type="parTrans" cxnId="{20DE09E2-AA61-41C0-B7E2-92B4DB92AFA3}">
      <dgm:prSet/>
      <dgm:spPr/>
      <dgm:t>
        <a:bodyPr/>
        <a:lstStyle/>
        <a:p>
          <a:endParaRPr lang="en-JM"/>
        </a:p>
      </dgm:t>
    </dgm:pt>
    <dgm:pt modelId="{C8522F33-D8F8-48DA-8E7F-CF54320D3E1C}" type="sibTrans" cxnId="{20DE09E2-AA61-41C0-B7E2-92B4DB92AFA3}">
      <dgm:prSet/>
      <dgm:spPr/>
      <dgm:t>
        <a:bodyPr/>
        <a:lstStyle/>
        <a:p>
          <a:endParaRPr lang="en-JM"/>
        </a:p>
      </dgm:t>
    </dgm:pt>
    <dgm:pt modelId="{071766DE-FE15-4ADD-8042-7EA7F03D78A3}">
      <dgm:prSet custT="1"/>
      <dgm:spPr/>
      <dgm:t>
        <a:bodyPr/>
        <a:lstStyle/>
        <a:p>
          <a:r>
            <a:rPr lang="en-JM" sz="900" b="1"/>
            <a:t>Adjudication Services Division</a:t>
          </a:r>
        </a:p>
      </dgm:t>
    </dgm:pt>
    <dgm:pt modelId="{13DFE64C-D882-4961-BACF-8A512CE7F77A}" type="parTrans" cxnId="{51E513F2-D937-424B-B48F-EC01E0DD3DF7}">
      <dgm:prSet/>
      <dgm:spPr/>
      <dgm:t>
        <a:bodyPr/>
        <a:lstStyle/>
        <a:p>
          <a:endParaRPr lang="en-JM"/>
        </a:p>
      </dgm:t>
    </dgm:pt>
    <dgm:pt modelId="{6D978FE0-3CCE-4830-A53B-5794A8437BA2}" type="sibTrans" cxnId="{51E513F2-D937-424B-B48F-EC01E0DD3DF7}">
      <dgm:prSet/>
      <dgm:spPr/>
      <dgm:t>
        <a:bodyPr/>
        <a:lstStyle/>
        <a:p>
          <a:endParaRPr lang="en-JM"/>
        </a:p>
      </dgm:t>
    </dgm:pt>
    <dgm:pt modelId="{055B3DB9-4AD8-4DEA-A5ED-0B42E71B9A17}">
      <dgm:prSet custT="1"/>
      <dgm:spPr/>
      <dgm:t>
        <a:bodyPr/>
        <a:lstStyle/>
        <a:p>
          <a:r>
            <a:rPr lang="en-JM" sz="900" b="1"/>
            <a:t>Business Services Division</a:t>
          </a:r>
        </a:p>
      </dgm:t>
    </dgm:pt>
    <dgm:pt modelId="{F3D2A886-20A7-4A2E-B769-66293290A38E}" type="parTrans" cxnId="{D99E371A-C7BD-49B9-8CE1-FA6B31FADAC9}">
      <dgm:prSet/>
      <dgm:spPr/>
      <dgm:t>
        <a:bodyPr/>
        <a:lstStyle/>
        <a:p>
          <a:endParaRPr lang="en-JM"/>
        </a:p>
      </dgm:t>
    </dgm:pt>
    <dgm:pt modelId="{E1D5CB22-0BD3-4F55-ACAB-2EB83C19433D}" type="sibTrans" cxnId="{D99E371A-C7BD-49B9-8CE1-FA6B31FADAC9}">
      <dgm:prSet/>
      <dgm:spPr/>
      <dgm:t>
        <a:bodyPr/>
        <a:lstStyle/>
        <a:p>
          <a:endParaRPr lang="en-JM"/>
        </a:p>
      </dgm:t>
    </dgm:pt>
    <dgm:pt modelId="{08FAFCC1-7B88-4275-A6A3-FDEDF9385349}">
      <dgm:prSet custT="1"/>
      <dgm:spPr/>
      <dgm:t>
        <a:bodyPr/>
        <a:lstStyle/>
        <a:p>
          <a:r>
            <a:rPr lang="en-JM" sz="900" b="1"/>
            <a:t>Corporate  Legal Services      Division</a:t>
          </a:r>
        </a:p>
      </dgm:t>
    </dgm:pt>
    <dgm:pt modelId="{678DA4CC-6516-4CAB-8CC7-383F76BB47A0}" type="parTrans" cxnId="{3C1CA726-BAA5-4B54-ACD8-27EB82DB0C45}">
      <dgm:prSet/>
      <dgm:spPr/>
      <dgm:t>
        <a:bodyPr/>
        <a:lstStyle/>
        <a:p>
          <a:endParaRPr lang="en-JM"/>
        </a:p>
      </dgm:t>
    </dgm:pt>
    <dgm:pt modelId="{49A51F94-4C48-4CBA-8B28-BE5948960517}" type="sibTrans" cxnId="{3C1CA726-BAA5-4B54-ACD8-27EB82DB0C45}">
      <dgm:prSet/>
      <dgm:spPr/>
      <dgm:t>
        <a:bodyPr/>
        <a:lstStyle/>
        <a:p>
          <a:endParaRPr lang="en-JM"/>
        </a:p>
      </dgm:t>
    </dgm:pt>
    <dgm:pt modelId="{9D49012A-FCCE-46B4-8A74-60BEF24F4828}">
      <dgm:prSet custT="1"/>
      <dgm:spPr/>
      <dgm:t>
        <a:bodyPr/>
        <a:lstStyle/>
        <a:p>
          <a:r>
            <a:rPr lang="en-JM" sz="900" b="1"/>
            <a:t>Corporate Services Division</a:t>
          </a:r>
        </a:p>
      </dgm:t>
    </dgm:pt>
    <dgm:pt modelId="{02A30D41-F5E0-4CE8-8C76-5D771B3B5CFE}" type="parTrans" cxnId="{A837B4E1-C015-417E-8E38-52B10D1CDC97}">
      <dgm:prSet/>
      <dgm:spPr/>
      <dgm:t>
        <a:bodyPr/>
        <a:lstStyle/>
        <a:p>
          <a:endParaRPr lang="en-JM"/>
        </a:p>
      </dgm:t>
    </dgm:pt>
    <dgm:pt modelId="{F79DB6F2-C149-498B-8F8D-65B80357E6F4}" type="sibTrans" cxnId="{A837B4E1-C015-417E-8E38-52B10D1CDC97}">
      <dgm:prSet/>
      <dgm:spPr/>
      <dgm:t>
        <a:bodyPr/>
        <a:lstStyle/>
        <a:p>
          <a:endParaRPr lang="en-JM"/>
        </a:p>
      </dgm:t>
    </dgm:pt>
    <dgm:pt modelId="{AA85DB0C-BC19-41D3-9D69-8F5CCB5FB964}">
      <dgm:prSet custT="1"/>
      <dgm:spPr/>
      <dgm:t>
        <a:bodyPr/>
        <a:lstStyle/>
        <a:p>
          <a:r>
            <a:rPr lang="en-JM" sz="900" b="1"/>
            <a:t>Surveys and Mapping Division</a:t>
          </a:r>
        </a:p>
      </dgm:t>
    </dgm:pt>
    <dgm:pt modelId="{E6BBD4EE-AD71-4406-87EE-5B697B79E201}" type="parTrans" cxnId="{954A398A-E309-4FED-8C87-71B9F63E81E6}">
      <dgm:prSet/>
      <dgm:spPr/>
      <dgm:t>
        <a:bodyPr/>
        <a:lstStyle/>
        <a:p>
          <a:endParaRPr lang="en-JM"/>
        </a:p>
      </dgm:t>
    </dgm:pt>
    <dgm:pt modelId="{95C89FF5-4994-41FC-907D-B3477DC7D30B}" type="sibTrans" cxnId="{954A398A-E309-4FED-8C87-71B9F63E81E6}">
      <dgm:prSet/>
      <dgm:spPr/>
      <dgm:t>
        <a:bodyPr/>
        <a:lstStyle/>
        <a:p>
          <a:endParaRPr lang="en-JM"/>
        </a:p>
      </dgm:t>
    </dgm:pt>
    <dgm:pt modelId="{FB54B57C-D6C7-4ED2-ADA3-63FFB3DE8FF9}">
      <dgm:prSet custT="1"/>
      <dgm:spPr/>
      <dgm:t>
        <a:bodyPr/>
        <a:lstStyle/>
        <a:p>
          <a:r>
            <a:rPr lang="en-JM" sz="900" b="1"/>
            <a:t>Information and Comminication Technology Division</a:t>
          </a:r>
        </a:p>
      </dgm:t>
    </dgm:pt>
    <dgm:pt modelId="{8CF3FB9F-6FAA-4067-8620-8CE25C9286B2}" type="sibTrans" cxnId="{D03F06BC-C6BA-4F44-A9F4-ABBB8E8D6A4A}">
      <dgm:prSet/>
      <dgm:spPr/>
      <dgm:t>
        <a:bodyPr/>
        <a:lstStyle/>
        <a:p>
          <a:endParaRPr lang="en-JM"/>
        </a:p>
      </dgm:t>
    </dgm:pt>
    <dgm:pt modelId="{7002FF19-89A9-4973-B607-FAC244157385}" type="parTrans" cxnId="{D03F06BC-C6BA-4F44-A9F4-ABBB8E8D6A4A}">
      <dgm:prSet/>
      <dgm:spPr/>
      <dgm:t>
        <a:bodyPr/>
        <a:lstStyle/>
        <a:p>
          <a:endParaRPr lang="en-JM"/>
        </a:p>
      </dgm:t>
    </dgm:pt>
    <dgm:pt modelId="{264699CF-C4D6-498C-9344-789725AC4EEE}">
      <dgm:prSet/>
      <dgm:spPr/>
      <dgm:t>
        <a:bodyPr/>
        <a:lstStyle/>
        <a:p>
          <a:r>
            <a:rPr lang="en-JM" b="1"/>
            <a:t>Minister of Economic Growth and Job Creation</a:t>
          </a:r>
        </a:p>
      </dgm:t>
    </dgm:pt>
    <dgm:pt modelId="{5A418EB2-CB63-4B16-BDAC-1A41E2A78163}" type="parTrans" cxnId="{2C9C1224-07D2-4DC9-9907-26D673132498}">
      <dgm:prSet/>
      <dgm:spPr/>
      <dgm:t>
        <a:bodyPr/>
        <a:lstStyle/>
        <a:p>
          <a:endParaRPr lang="en-JM"/>
        </a:p>
      </dgm:t>
    </dgm:pt>
    <dgm:pt modelId="{66FBD9EC-F923-4F81-84CD-009A0E5C1FD9}" type="sibTrans" cxnId="{2C9C1224-07D2-4DC9-9907-26D673132498}">
      <dgm:prSet/>
      <dgm:spPr/>
      <dgm:t>
        <a:bodyPr/>
        <a:lstStyle/>
        <a:p>
          <a:endParaRPr lang="en-JM"/>
        </a:p>
      </dgm:t>
    </dgm:pt>
    <dgm:pt modelId="{3AB68D9C-FBE4-43FC-B551-6D55A00CC046}" type="pres">
      <dgm:prSet presAssocID="{E0FD4D65-30EE-47EB-82EB-D20319D12D0D}" presName="hierChild1" presStyleCnt="0">
        <dgm:presLayoutVars>
          <dgm:orgChart val="1"/>
          <dgm:chPref val="1"/>
          <dgm:dir/>
          <dgm:animOne val="branch"/>
          <dgm:animLvl val="lvl"/>
          <dgm:resizeHandles/>
        </dgm:presLayoutVars>
      </dgm:prSet>
      <dgm:spPr/>
      <dgm:t>
        <a:bodyPr/>
        <a:lstStyle/>
        <a:p>
          <a:endParaRPr lang="en-JM"/>
        </a:p>
      </dgm:t>
    </dgm:pt>
    <dgm:pt modelId="{D4136208-B024-411E-BFF3-7060107787E3}" type="pres">
      <dgm:prSet presAssocID="{264699CF-C4D6-498C-9344-789725AC4EEE}" presName="hierRoot1" presStyleCnt="0">
        <dgm:presLayoutVars>
          <dgm:hierBranch val="init"/>
        </dgm:presLayoutVars>
      </dgm:prSet>
      <dgm:spPr/>
    </dgm:pt>
    <dgm:pt modelId="{7B5C7B68-D791-457F-B4DE-A372455FBCE9}" type="pres">
      <dgm:prSet presAssocID="{264699CF-C4D6-498C-9344-789725AC4EEE}" presName="rootComposite1" presStyleCnt="0"/>
      <dgm:spPr/>
    </dgm:pt>
    <dgm:pt modelId="{DC8D475E-0019-47C8-AE15-00301684B7B3}" type="pres">
      <dgm:prSet presAssocID="{264699CF-C4D6-498C-9344-789725AC4EEE}" presName="rootText1" presStyleLbl="node0" presStyleIdx="0" presStyleCnt="2" custScaleX="129362" custScaleY="131683" custLinFactX="43873" custLinFactY="-91595" custLinFactNeighborX="100000" custLinFactNeighborY="-100000">
        <dgm:presLayoutVars>
          <dgm:chPref val="3"/>
        </dgm:presLayoutVars>
      </dgm:prSet>
      <dgm:spPr/>
      <dgm:t>
        <a:bodyPr/>
        <a:lstStyle/>
        <a:p>
          <a:endParaRPr lang="en-JM"/>
        </a:p>
      </dgm:t>
    </dgm:pt>
    <dgm:pt modelId="{F400C135-ED39-4E51-BC79-FCD81D03F775}" type="pres">
      <dgm:prSet presAssocID="{264699CF-C4D6-498C-9344-789725AC4EEE}" presName="rootConnector1" presStyleLbl="node1" presStyleIdx="0" presStyleCnt="0"/>
      <dgm:spPr/>
      <dgm:t>
        <a:bodyPr/>
        <a:lstStyle/>
        <a:p>
          <a:endParaRPr lang="en-JM"/>
        </a:p>
      </dgm:t>
    </dgm:pt>
    <dgm:pt modelId="{8321BBA2-491C-4A71-969B-8F3021B239A8}" type="pres">
      <dgm:prSet presAssocID="{264699CF-C4D6-498C-9344-789725AC4EEE}" presName="hierChild2" presStyleCnt="0"/>
      <dgm:spPr/>
    </dgm:pt>
    <dgm:pt modelId="{A0F02332-70C3-4889-893C-16CD69DABEFF}" type="pres">
      <dgm:prSet presAssocID="{264699CF-C4D6-498C-9344-789725AC4EEE}" presName="hierChild3" presStyleCnt="0"/>
      <dgm:spPr/>
    </dgm:pt>
    <dgm:pt modelId="{9E3B6DDD-2F3A-4233-89DF-BB12F1F3BCAD}" type="pres">
      <dgm:prSet presAssocID="{22F9BA0B-E591-44E2-888F-6026BFF88380}" presName="hierRoot1" presStyleCnt="0">
        <dgm:presLayoutVars>
          <dgm:hierBranch val="init"/>
        </dgm:presLayoutVars>
      </dgm:prSet>
      <dgm:spPr/>
    </dgm:pt>
    <dgm:pt modelId="{E1479536-0618-4F7F-9FC1-C644799A7A8A}" type="pres">
      <dgm:prSet presAssocID="{22F9BA0B-E591-44E2-888F-6026BFF88380}" presName="rootComposite1" presStyleCnt="0"/>
      <dgm:spPr/>
    </dgm:pt>
    <dgm:pt modelId="{5C11252B-3022-414A-B2B7-5E55DA42BB0B}" type="pres">
      <dgm:prSet presAssocID="{22F9BA0B-E591-44E2-888F-6026BFF88380}" presName="rootText1" presStyleLbl="node0" presStyleIdx="1" presStyleCnt="2" custScaleX="119637" custScaleY="130372">
        <dgm:presLayoutVars>
          <dgm:chPref val="3"/>
        </dgm:presLayoutVars>
      </dgm:prSet>
      <dgm:spPr/>
      <dgm:t>
        <a:bodyPr/>
        <a:lstStyle/>
        <a:p>
          <a:endParaRPr lang="en-JM"/>
        </a:p>
      </dgm:t>
    </dgm:pt>
    <dgm:pt modelId="{531CCFFF-4934-4134-A6D1-C6BE0740F438}" type="pres">
      <dgm:prSet presAssocID="{22F9BA0B-E591-44E2-888F-6026BFF88380}" presName="rootConnector1" presStyleLbl="node1" presStyleIdx="0" presStyleCnt="0"/>
      <dgm:spPr/>
      <dgm:t>
        <a:bodyPr/>
        <a:lstStyle/>
        <a:p>
          <a:endParaRPr lang="en-JM"/>
        </a:p>
      </dgm:t>
    </dgm:pt>
    <dgm:pt modelId="{9D75E695-9C16-4AE1-83BC-F188235B6A3E}" type="pres">
      <dgm:prSet presAssocID="{22F9BA0B-E591-44E2-888F-6026BFF88380}" presName="hierChild2" presStyleCnt="0"/>
      <dgm:spPr/>
    </dgm:pt>
    <dgm:pt modelId="{8A6322B9-9CEC-40DC-AD35-EF82A4F2C346}" type="pres">
      <dgm:prSet presAssocID="{E6BBD4EE-AD71-4406-87EE-5B697B79E201}" presName="Name37" presStyleLbl="parChTrans1D2" presStyleIdx="0" presStyleCnt="12"/>
      <dgm:spPr/>
      <dgm:t>
        <a:bodyPr/>
        <a:lstStyle/>
        <a:p>
          <a:endParaRPr lang="en-JM"/>
        </a:p>
      </dgm:t>
    </dgm:pt>
    <dgm:pt modelId="{8F616B71-CD7B-406E-86BF-EC68724685B0}" type="pres">
      <dgm:prSet presAssocID="{AA85DB0C-BC19-41D3-9D69-8F5CCB5FB964}" presName="hierRoot2" presStyleCnt="0">
        <dgm:presLayoutVars>
          <dgm:hierBranch val="init"/>
        </dgm:presLayoutVars>
      </dgm:prSet>
      <dgm:spPr/>
    </dgm:pt>
    <dgm:pt modelId="{0FBCFF70-6D75-4CCE-B5CE-E7D601147242}" type="pres">
      <dgm:prSet presAssocID="{AA85DB0C-BC19-41D3-9D69-8F5CCB5FB964}" presName="rootComposite" presStyleCnt="0"/>
      <dgm:spPr/>
    </dgm:pt>
    <dgm:pt modelId="{0C45D942-19C8-450C-8380-BAF5928B0AA7}" type="pres">
      <dgm:prSet presAssocID="{AA85DB0C-BC19-41D3-9D69-8F5CCB5FB964}" presName="rootText" presStyleLbl="node2" presStyleIdx="0" presStyleCnt="10" custScaleY="155283">
        <dgm:presLayoutVars>
          <dgm:chPref val="3"/>
        </dgm:presLayoutVars>
      </dgm:prSet>
      <dgm:spPr/>
      <dgm:t>
        <a:bodyPr/>
        <a:lstStyle/>
        <a:p>
          <a:endParaRPr lang="en-JM"/>
        </a:p>
      </dgm:t>
    </dgm:pt>
    <dgm:pt modelId="{12A3AA64-E181-4A9E-9E7F-E2068C1FE5ED}" type="pres">
      <dgm:prSet presAssocID="{AA85DB0C-BC19-41D3-9D69-8F5CCB5FB964}" presName="rootConnector" presStyleLbl="node2" presStyleIdx="0" presStyleCnt="10"/>
      <dgm:spPr/>
      <dgm:t>
        <a:bodyPr/>
        <a:lstStyle/>
        <a:p>
          <a:endParaRPr lang="en-JM"/>
        </a:p>
      </dgm:t>
    </dgm:pt>
    <dgm:pt modelId="{C0111440-4102-4CEF-9E05-53273528B8AC}" type="pres">
      <dgm:prSet presAssocID="{AA85DB0C-BC19-41D3-9D69-8F5CCB5FB964}" presName="hierChild4" presStyleCnt="0"/>
      <dgm:spPr/>
    </dgm:pt>
    <dgm:pt modelId="{CC2A9368-948A-4C2E-A8E8-CA11F4D76B87}" type="pres">
      <dgm:prSet presAssocID="{AA85DB0C-BC19-41D3-9D69-8F5CCB5FB964}" presName="hierChild5" presStyleCnt="0"/>
      <dgm:spPr/>
    </dgm:pt>
    <dgm:pt modelId="{FC8AE01C-2801-40ED-A583-3B8867D43A3F}" type="pres">
      <dgm:prSet presAssocID="{73C0FC66-49C7-488E-A769-9F41A398C5FA}" presName="Name37" presStyleLbl="parChTrans1D2" presStyleIdx="1" presStyleCnt="12"/>
      <dgm:spPr/>
      <dgm:t>
        <a:bodyPr/>
        <a:lstStyle/>
        <a:p>
          <a:endParaRPr lang="en-JM"/>
        </a:p>
      </dgm:t>
    </dgm:pt>
    <dgm:pt modelId="{8FBC66DF-7364-49CB-9740-EFDAB2EBD0DA}" type="pres">
      <dgm:prSet presAssocID="{0CEF2E23-75BD-4089-9122-95536BF8ED2E}" presName="hierRoot2" presStyleCnt="0">
        <dgm:presLayoutVars>
          <dgm:hierBranch val="init"/>
        </dgm:presLayoutVars>
      </dgm:prSet>
      <dgm:spPr/>
    </dgm:pt>
    <dgm:pt modelId="{60913827-362D-409B-A871-053FFE3FDA88}" type="pres">
      <dgm:prSet presAssocID="{0CEF2E23-75BD-4089-9122-95536BF8ED2E}" presName="rootComposite" presStyleCnt="0"/>
      <dgm:spPr/>
    </dgm:pt>
    <dgm:pt modelId="{FD5DD67F-ADFA-46FD-B91E-A4E74A940429}" type="pres">
      <dgm:prSet presAssocID="{0CEF2E23-75BD-4089-9122-95536BF8ED2E}" presName="rootText" presStyleLbl="node2" presStyleIdx="1" presStyleCnt="10" custScaleY="155283">
        <dgm:presLayoutVars>
          <dgm:chPref val="3"/>
        </dgm:presLayoutVars>
      </dgm:prSet>
      <dgm:spPr/>
      <dgm:t>
        <a:bodyPr/>
        <a:lstStyle/>
        <a:p>
          <a:endParaRPr lang="en-JM"/>
        </a:p>
      </dgm:t>
    </dgm:pt>
    <dgm:pt modelId="{4B7BC67B-276A-4A23-85E4-3FC9C93F8A25}" type="pres">
      <dgm:prSet presAssocID="{0CEF2E23-75BD-4089-9122-95536BF8ED2E}" presName="rootConnector" presStyleLbl="node2" presStyleIdx="1" presStyleCnt="10"/>
      <dgm:spPr/>
      <dgm:t>
        <a:bodyPr/>
        <a:lstStyle/>
        <a:p>
          <a:endParaRPr lang="en-JM"/>
        </a:p>
      </dgm:t>
    </dgm:pt>
    <dgm:pt modelId="{0A90FB48-73F5-466B-88AB-85DB47078D43}" type="pres">
      <dgm:prSet presAssocID="{0CEF2E23-75BD-4089-9122-95536BF8ED2E}" presName="hierChild4" presStyleCnt="0"/>
      <dgm:spPr/>
    </dgm:pt>
    <dgm:pt modelId="{80EDB6C9-371C-43FA-8CBD-67FF7F64ED62}" type="pres">
      <dgm:prSet presAssocID="{0CEF2E23-75BD-4089-9122-95536BF8ED2E}" presName="hierChild5" presStyleCnt="0"/>
      <dgm:spPr/>
    </dgm:pt>
    <dgm:pt modelId="{ADD1B222-D580-441B-B421-815BE8FF8431}" type="pres">
      <dgm:prSet presAssocID="{DFC42728-17DD-4596-AFE5-5C764884573C}" presName="Name37" presStyleLbl="parChTrans1D2" presStyleIdx="2" presStyleCnt="12"/>
      <dgm:spPr/>
      <dgm:t>
        <a:bodyPr/>
        <a:lstStyle/>
        <a:p>
          <a:endParaRPr lang="en-JM"/>
        </a:p>
      </dgm:t>
    </dgm:pt>
    <dgm:pt modelId="{2BCAC064-1F9F-4D05-A836-530B003E2824}" type="pres">
      <dgm:prSet presAssocID="{A2026F6E-1AC9-4058-9517-FF4AE53CFA4B}" presName="hierRoot2" presStyleCnt="0">
        <dgm:presLayoutVars>
          <dgm:hierBranch val="init"/>
        </dgm:presLayoutVars>
      </dgm:prSet>
      <dgm:spPr/>
    </dgm:pt>
    <dgm:pt modelId="{0BEF8DEF-6995-4220-84E5-C6DFA4DC04B5}" type="pres">
      <dgm:prSet presAssocID="{A2026F6E-1AC9-4058-9517-FF4AE53CFA4B}" presName="rootComposite" presStyleCnt="0"/>
      <dgm:spPr/>
    </dgm:pt>
    <dgm:pt modelId="{4F432198-12ED-48D6-B213-6A079645A9B8}" type="pres">
      <dgm:prSet presAssocID="{A2026F6E-1AC9-4058-9517-FF4AE53CFA4B}" presName="rootText" presStyleLbl="node2" presStyleIdx="2" presStyleCnt="10" custScaleY="158113">
        <dgm:presLayoutVars>
          <dgm:chPref val="3"/>
        </dgm:presLayoutVars>
      </dgm:prSet>
      <dgm:spPr/>
      <dgm:t>
        <a:bodyPr/>
        <a:lstStyle/>
        <a:p>
          <a:endParaRPr lang="en-JM"/>
        </a:p>
      </dgm:t>
    </dgm:pt>
    <dgm:pt modelId="{B0134458-4801-4E22-93FA-DBFB1F617E45}" type="pres">
      <dgm:prSet presAssocID="{A2026F6E-1AC9-4058-9517-FF4AE53CFA4B}" presName="rootConnector" presStyleLbl="node2" presStyleIdx="2" presStyleCnt="10"/>
      <dgm:spPr/>
      <dgm:t>
        <a:bodyPr/>
        <a:lstStyle/>
        <a:p>
          <a:endParaRPr lang="en-JM"/>
        </a:p>
      </dgm:t>
    </dgm:pt>
    <dgm:pt modelId="{C3A3FF6F-3C03-4D4C-B7E1-96B8EFD343E9}" type="pres">
      <dgm:prSet presAssocID="{A2026F6E-1AC9-4058-9517-FF4AE53CFA4B}" presName="hierChild4" presStyleCnt="0"/>
      <dgm:spPr/>
    </dgm:pt>
    <dgm:pt modelId="{27AB3FD8-44DA-49AC-825F-4E5FF2771CD6}" type="pres">
      <dgm:prSet presAssocID="{A2026F6E-1AC9-4058-9517-FF4AE53CFA4B}" presName="hierChild5" presStyleCnt="0"/>
      <dgm:spPr/>
    </dgm:pt>
    <dgm:pt modelId="{08521A8A-FA17-4114-B5C9-B9941087B914}" type="pres">
      <dgm:prSet presAssocID="{E1C0FD92-032A-415C-979A-113A182C3A2F}" presName="Name37" presStyleLbl="parChTrans1D2" presStyleIdx="3" presStyleCnt="12"/>
      <dgm:spPr/>
      <dgm:t>
        <a:bodyPr/>
        <a:lstStyle/>
        <a:p>
          <a:endParaRPr lang="en-JM"/>
        </a:p>
      </dgm:t>
    </dgm:pt>
    <dgm:pt modelId="{4F15674E-BC3B-46F5-9F96-90D76AF7A18B}" type="pres">
      <dgm:prSet presAssocID="{97DB1FDE-2FF0-4463-B8DB-5010E1C0C15B}" presName="hierRoot2" presStyleCnt="0">
        <dgm:presLayoutVars>
          <dgm:hierBranch val="init"/>
        </dgm:presLayoutVars>
      </dgm:prSet>
      <dgm:spPr/>
    </dgm:pt>
    <dgm:pt modelId="{9A026FD0-7264-4FE9-9B75-46A7DC5A6A19}" type="pres">
      <dgm:prSet presAssocID="{97DB1FDE-2FF0-4463-B8DB-5010E1C0C15B}" presName="rootComposite" presStyleCnt="0"/>
      <dgm:spPr/>
    </dgm:pt>
    <dgm:pt modelId="{10B4F6E9-680F-4C23-A04F-CEB18D3404B4}" type="pres">
      <dgm:prSet presAssocID="{97DB1FDE-2FF0-4463-B8DB-5010E1C0C15B}" presName="rootText" presStyleLbl="node2" presStyleIdx="3" presStyleCnt="10" custScaleY="160963">
        <dgm:presLayoutVars>
          <dgm:chPref val="3"/>
        </dgm:presLayoutVars>
      </dgm:prSet>
      <dgm:spPr/>
      <dgm:t>
        <a:bodyPr/>
        <a:lstStyle/>
        <a:p>
          <a:endParaRPr lang="en-JM"/>
        </a:p>
      </dgm:t>
    </dgm:pt>
    <dgm:pt modelId="{82238A87-F662-42A4-87A3-0A205F2759FE}" type="pres">
      <dgm:prSet presAssocID="{97DB1FDE-2FF0-4463-B8DB-5010E1C0C15B}" presName="rootConnector" presStyleLbl="node2" presStyleIdx="3" presStyleCnt="10"/>
      <dgm:spPr/>
      <dgm:t>
        <a:bodyPr/>
        <a:lstStyle/>
        <a:p>
          <a:endParaRPr lang="en-JM"/>
        </a:p>
      </dgm:t>
    </dgm:pt>
    <dgm:pt modelId="{1A8A043F-5A25-4FFD-9CCF-E3E4F9AE964C}" type="pres">
      <dgm:prSet presAssocID="{97DB1FDE-2FF0-4463-B8DB-5010E1C0C15B}" presName="hierChild4" presStyleCnt="0"/>
      <dgm:spPr/>
    </dgm:pt>
    <dgm:pt modelId="{A3328D54-73FB-406D-B87E-A17A5862355B}" type="pres">
      <dgm:prSet presAssocID="{97DB1FDE-2FF0-4463-B8DB-5010E1C0C15B}" presName="hierChild5" presStyleCnt="0"/>
      <dgm:spPr/>
    </dgm:pt>
    <dgm:pt modelId="{BD6D2E80-A7B7-4662-90CF-F8CF391DF3EA}" type="pres">
      <dgm:prSet presAssocID="{04572BB2-ED56-4FD0-AD70-EE4D621D5B2B}" presName="Name37" presStyleLbl="parChTrans1D2" presStyleIdx="4" presStyleCnt="12"/>
      <dgm:spPr/>
      <dgm:t>
        <a:bodyPr/>
        <a:lstStyle/>
        <a:p>
          <a:endParaRPr lang="en-JM"/>
        </a:p>
      </dgm:t>
    </dgm:pt>
    <dgm:pt modelId="{05BB3363-71CC-450A-B7DC-C5AE91FBBC0B}" type="pres">
      <dgm:prSet presAssocID="{C03B0ED2-A04D-45F6-86DF-1B5F2713E10C}" presName="hierRoot2" presStyleCnt="0">
        <dgm:presLayoutVars>
          <dgm:hierBranch val="init"/>
        </dgm:presLayoutVars>
      </dgm:prSet>
      <dgm:spPr/>
    </dgm:pt>
    <dgm:pt modelId="{94EF6942-693A-4D50-A2B9-695843DF552E}" type="pres">
      <dgm:prSet presAssocID="{C03B0ED2-A04D-45F6-86DF-1B5F2713E10C}" presName="rootComposite" presStyleCnt="0"/>
      <dgm:spPr/>
    </dgm:pt>
    <dgm:pt modelId="{DDC86E8D-E3E2-45CF-87CA-2C57178CCBD7}" type="pres">
      <dgm:prSet presAssocID="{C03B0ED2-A04D-45F6-86DF-1B5F2713E10C}" presName="rootText" presStyleLbl="node2" presStyleIdx="4" presStyleCnt="10" custScaleX="117711" custScaleY="166664">
        <dgm:presLayoutVars>
          <dgm:chPref val="3"/>
        </dgm:presLayoutVars>
      </dgm:prSet>
      <dgm:spPr/>
      <dgm:t>
        <a:bodyPr/>
        <a:lstStyle/>
        <a:p>
          <a:endParaRPr lang="en-JM"/>
        </a:p>
      </dgm:t>
    </dgm:pt>
    <dgm:pt modelId="{8240EB39-3334-4CE0-865D-DF65E67F43CA}" type="pres">
      <dgm:prSet presAssocID="{C03B0ED2-A04D-45F6-86DF-1B5F2713E10C}" presName="rootConnector" presStyleLbl="node2" presStyleIdx="4" presStyleCnt="10"/>
      <dgm:spPr/>
      <dgm:t>
        <a:bodyPr/>
        <a:lstStyle/>
        <a:p>
          <a:endParaRPr lang="en-JM"/>
        </a:p>
      </dgm:t>
    </dgm:pt>
    <dgm:pt modelId="{78259FAC-B1EA-4124-8CE1-5E2D367C30F0}" type="pres">
      <dgm:prSet presAssocID="{C03B0ED2-A04D-45F6-86DF-1B5F2713E10C}" presName="hierChild4" presStyleCnt="0"/>
      <dgm:spPr/>
    </dgm:pt>
    <dgm:pt modelId="{19F8F525-7139-48CA-AE0E-4AA38D4D7C44}" type="pres">
      <dgm:prSet presAssocID="{C03B0ED2-A04D-45F6-86DF-1B5F2713E10C}" presName="hierChild5" presStyleCnt="0"/>
      <dgm:spPr/>
    </dgm:pt>
    <dgm:pt modelId="{473A33C0-52B9-4C53-9406-9CF62CC08CE8}" type="pres">
      <dgm:prSet presAssocID="{13DFE64C-D882-4961-BACF-8A512CE7F77A}" presName="Name37" presStyleLbl="parChTrans1D2" presStyleIdx="5" presStyleCnt="12"/>
      <dgm:spPr/>
      <dgm:t>
        <a:bodyPr/>
        <a:lstStyle/>
        <a:p>
          <a:endParaRPr lang="en-JM"/>
        </a:p>
      </dgm:t>
    </dgm:pt>
    <dgm:pt modelId="{11B6E318-0E9D-4A5E-BF7C-08918F6475C8}" type="pres">
      <dgm:prSet presAssocID="{071766DE-FE15-4ADD-8042-7EA7F03D78A3}" presName="hierRoot2" presStyleCnt="0">
        <dgm:presLayoutVars>
          <dgm:hierBranch val="init"/>
        </dgm:presLayoutVars>
      </dgm:prSet>
      <dgm:spPr/>
    </dgm:pt>
    <dgm:pt modelId="{8D21B853-F278-4C55-99D6-4073840579F6}" type="pres">
      <dgm:prSet presAssocID="{071766DE-FE15-4ADD-8042-7EA7F03D78A3}" presName="rootComposite" presStyleCnt="0"/>
      <dgm:spPr/>
    </dgm:pt>
    <dgm:pt modelId="{1AFDDCE2-0FF0-4668-B432-99BB4BD3EEE9}" type="pres">
      <dgm:prSet presAssocID="{071766DE-FE15-4ADD-8042-7EA7F03D78A3}" presName="rootText" presStyleLbl="node2" presStyleIdx="5" presStyleCnt="10" custScaleY="160963">
        <dgm:presLayoutVars>
          <dgm:chPref val="3"/>
        </dgm:presLayoutVars>
      </dgm:prSet>
      <dgm:spPr/>
      <dgm:t>
        <a:bodyPr/>
        <a:lstStyle/>
        <a:p>
          <a:endParaRPr lang="en-JM"/>
        </a:p>
      </dgm:t>
    </dgm:pt>
    <dgm:pt modelId="{336B33D7-686B-4406-B4A1-72A7B0ADCC95}" type="pres">
      <dgm:prSet presAssocID="{071766DE-FE15-4ADD-8042-7EA7F03D78A3}" presName="rootConnector" presStyleLbl="node2" presStyleIdx="5" presStyleCnt="10"/>
      <dgm:spPr/>
      <dgm:t>
        <a:bodyPr/>
        <a:lstStyle/>
        <a:p>
          <a:endParaRPr lang="en-JM"/>
        </a:p>
      </dgm:t>
    </dgm:pt>
    <dgm:pt modelId="{6BAA840B-97D3-4CFD-A0CF-EF95E40A2BD9}" type="pres">
      <dgm:prSet presAssocID="{071766DE-FE15-4ADD-8042-7EA7F03D78A3}" presName="hierChild4" presStyleCnt="0"/>
      <dgm:spPr/>
    </dgm:pt>
    <dgm:pt modelId="{E76EB44C-F615-457F-8499-71D0059E63ED}" type="pres">
      <dgm:prSet presAssocID="{071766DE-FE15-4ADD-8042-7EA7F03D78A3}" presName="hierChild5" presStyleCnt="0"/>
      <dgm:spPr/>
    </dgm:pt>
    <dgm:pt modelId="{458F67F0-6E9A-4F4C-B696-8FB241A8F688}" type="pres">
      <dgm:prSet presAssocID="{F3D2A886-20A7-4A2E-B769-66293290A38E}" presName="Name37" presStyleLbl="parChTrans1D2" presStyleIdx="6" presStyleCnt="12"/>
      <dgm:spPr/>
      <dgm:t>
        <a:bodyPr/>
        <a:lstStyle/>
        <a:p>
          <a:endParaRPr lang="en-JM"/>
        </a:p>
      </dgm:t>
    </dgm:pt>
    <dgm:pt modelId="{69C6B4D7-8DB8-4475-BA22-C992CED078B3}" type="pres">
      <dgm:prSet presAssocID="{055B3DB9-4AD8-4DEA-A5ED-0B42E71B9A17}" presName="hierRoot2" presStyleCnt="0">
        <dgm:presLayoutVars>
          <dgm:hierBranch val="init"/>
        </dgm:presLayoutVars>
      </dgm:prSet>
      <dgm:spPr/>
    </dgm:pt>
    <dgm:pt modelId="{BD66A053-1D00-489C-AEA0-361B8475FC7A}" type="pres">
      <dgm:prSet presAssocID="{055B3DB9-4AD8-4DEA-A5ED-0B42E71B9A17}" presName="rootComposite" presStyleCnt="0"/>
      <dgm:spPr/>
    </dgm:pt>
    <dgm:pt modelId="{4439CA9D-C87C-4E23-BA29-794505D2257D}" type="pres">
      <dgm:prSet presAssocID="{055B3DB9-4AD8-4DEA-A5ED-0B42E71B9A17}" presName="rootText" presStyleLbl="node2" presStyleIdx="6" presStyleCnt="10" custScaleY="159858">
        <dgm:presLayoutVars>
          <dgm:chPref val="3"/>
        </dgm:presLayoutVars>
      </dgm:prSet>
      <dgm:spPr/>
      <dgm:t>
        <a:bodyPr/>
        <a:lstStyle/>
        <a:p>
          <a:endParaRPr lang="en-JM"/>
        </a:p>
      </dgm:t>
    </dgm:pt>
    <dgm:pt modelId="{AD086C6E-7CE9-4843-87C2-19CCE1D62D28}" type="pres">
      <dgm:prSet presAssocID="{055B3DB9-4AD8-4DEA-A5ED-0B42E71B9A17}" presName="rootConnector" presStyleLbl="node2" presStyleIdx="6" presStyleCnt="10"/>
      <dgm:spPr/>
      <dgm:t>
        <a:bodyPr/>
        <a:lstStyle/>
        <a:p>
          <a:endParaRPr lang="en-JM"/>
        </a:p>
      </dgm:t>
    </dgm:pt>
    <dgm:pt modelId="{A075DE7E-FB34-40AD-AE79-933B839C773B}" type="pres">
      <dgm:prSet presAssocID="{055B3DB9-4AD8-4DEA-A5ED-0B42E71B9A17}" presName="hierChild4" presStyleCnt="0"/>
      <dgm:spPr/>
    </dgm:pt>
    <dgm:pt modelId="{BB1FD22D-F3E7-48F7-A7C2-0A26F2DB1AC1}" type="pres">
      <dgm:prSet presAssocID="{055B3DB9-4AD8-4DEA-A5ED-0B42E71B9A17}" presName="hierChild5" presStyleCnt="0"/>
      <dgm:spPr/>
    </dgm:pt>
    <dgm:pt modelId="{3F8BA32B-0E3B-4621-9E62-B719D2060000}" type="pres">
      <dgm:prSet presAssocID="{678DA4CC-6516-4CAB-8CC7-383F76BB47A0}" presName="Name37" presStyleLbl="parChTrans1D2" presStyleIdx="7" presStyleCnt="12"/>
      <dgm:spPr/>
      <dgm:t>
        <a:bodyPr/>
        <a:lstStyle/>
        <a:p>
          <a:endParaRPr lang="en-JM"/>
        </a:p>
      </dgm:t>
    </dgm:pt>
    <dgm:pt modelId="{48EDF36D-892E-496C-9792-1F7D48F06E82}" type="pres">
      <dgm:prSet presAssocID="{08FAFCC1-7B88-4275-A6A3-FDEDF9385349}" presName="hierRoot2" presStyleCnt="0">
        <dgm:presLayoutVars>
          <dgm:hierBranch val="init"/>
        </dgm:presLayoutVars>
      </dgm:prSet>
      <dgm:spPr/>
    </dgm:pt>
    <dgm:pt modelId="{FC0CA245-3746-4135-BA90-180255F1BE1F}" type="pres">
      <dgm:prSet presAssocID="{08FAFCC1-7B88-4275-A6A3-FDEDF9385349}" presName="rootComposite" presStyleCnt="0"/>
      <dgm:spPr/>
    </dgm:pt>
    <dgm:pt modelId="{81D75C16-FE03-4C1F-8461-2D55D7DECAEE}" type="pres">
      <dgm:prSet presAssocID="{08FAFCC1-7B88-4275-A6A3-FDEDF9385349}" presName="rootText" presStyleLbl="node2" presStyleIdx="7" presStyleCnt="10" custScaleY="160943">
        <dgm:presLayoutVars>
          <dgm:chPref val="3"/>
        </dgm:presLayoutVars>
      </dgm:prSet>
      <dgm:spPr/>
      <dgm:t>
        <a:bodyPr/>
        <a:lstStyle/>
        <a:p>
          <a:endParaRPr lang="en-JM"/>
        </a:p>
      </dgm:t>
    </dgm:pt>
    <dgm:pt modelId="{A5C8F6F5-0979-42C1-9AB5-6534B178FECC}" type="pres">
      <dgm:prSet presAssocID="{08FAFCC1-7B88-4275-A6A3-FDEDF9385349}" presName="rootConnector" presStyleLbl="node2" presStyleIdx="7" presStyleCnt="10"/>
      <dgm:spPr/>
      <dgm:t>
        <a:bodyPr/>
        <a:lstStyle/>
        <a:p>
          <a:endParaRPr lang="en-JM"/>
        </a:p>
      </dgm:t>
    </dgm:pt>
    <dgm:pt modelId="{5304C883-D63C-4028-ABD2-13F8F555B508}" type="pres">
      <dgm:prSet presAssocID="{08FAFCC1-7B88-4275-A6A3-FDEDF9385349}" presName="hierChild4" presStyleCnt="0"/>
      <dgm:spPr/>
    </dgm:pt>
    <dgm:pt modelId="{29E8C8B0-AA1F-4B2F-943F-3385956E774D}" type="pres">
      <dgm:prSet presAssocID="{08FAFCC1-7B88-4275-A6A3-FDEDF9385349}" presName="hierChild5" presStyleCnt="0"/>
      <dgm:spPr/>
    </dgm:pt>
    <dgm:pt modelId="{782533DE-B7B0-4A02-BC37-1CF3B9DD563F}" type="pres">
      <dgm:prSet presAssocID="{02A30D41-F5E0-4CE8-8C76-5D771B3B5CFE}" presName="Name37" presStyleLbl="parChTrans1D2" presStyleIdx="8" presStyleCnt="12"/>
      <dgm:spPr/>
      <dgm:t>
        <a:bodyPr/>
        <a:lstStyle/>
        <a:p>
          <a:endParaRPr lang="en-JM"/>
        </a:p>
      </dgm:t>
    </dgm:pt>
    <dgm:pt modelId="{D4E847CD-4565-4F8D-8F13-FDDAEFD02E8E}" type="pres">
      <dgm:prSet presAssocID="{9D49012A-FCCE-46B4-8A74-60BEF24F4828}" presName="hierRoot2" presStyleCnt="0">
        <dgm:presLayoutVars>
          <dgm:hierBranch val="init"/>
        </dgm:presLayoutVars>
      </dgm:prSet>
      <dgm:spPr/>
    </dgm:pt>
    <dgm:pt modelId="{788F4A5B-2D95-420B-A1CE-59BE06385952}" type="pres">
      <dgm:prSet presAssocID="{9D49012A-FCCE-46B4-8A74-60BEF24F4828}" presName="rootComposite" presStyleCnt="0"/>
      <dgm:spPr/>
    </dgm:pt>
    <dgm:pt modelId="{F105CB4D-4306-4A7D-8C33-8AB2A0EDAB96}" type="pres">
      <dgm:prSet presAssocID="{9D49012A-FCCE-46B4-8A74-60BEF24F4828}" presName="rootText" presStyleLbl="node2" presStyleIdx="8" presStyleCnt="10" custScaleY="160944">
        <dgm:presLayoutVars>
          <dgm:chPref val="3"/>
        </dgm:presLayoutVars>
      </dgm:prSet>
      <dgm:spPr/>
      <dgm:t>
        <a:bodyPr/>
        <a:lstStyle/>
        <a:p>
          <a:endParaRPr lang="en-JM"/>
        </a:p>
      </dgm:t>
    </dgm:pt>
    <dgm:pt modelId="{9A06CC9A-2A7B-406D-B316-79E24B533A52}" type="pres">
      <dgm:prSet presAssocID="{9D49012A-FCCE-46B4-8A74-60BEF24F4828}" presName="rootConnector" presStyleLbl="node2" presStyleIdx="8" presStyleCnt="10"/>
      <dgm:spPr/>
      <dgm:t>
        <a:bodyPr/>
        <a:lstStyle/>
        <a:p>
          <a:endParaRPr lang="en-JM"/>
        </a:p>
      </dgm:t>
    </dgm:pt>
    <dgm:pt modelId="{A239B4B4-6291-4D77-B768-2523CA50B61A}" type="pres">
      <dgm:prSet presAssocID="{9D49012A-FCCE-46B4-8A74-60BEF24F4828}" presName="hierChild4" presStyleCnt="0"/>
      <dgm:spPr/>
    </dgm:pt>
    <dgm:pt modelId="{C645D7D2-4BA9-46AA-AE5A-371E829A8998}" type="pres">
      <dgm:prSet presAssocID="{9D49012A-FCCE-46B4-8A74-60BEF24F4828}" presName="hierChild5" presStyleCnt="0"/>
      <dgm:spPr/>
    </dgm:pt>
    <dgm:pt modelId="{8E84AA90-0F9A-4E17-9394-D5176390D3DE}" type="pres">
      <dgm:prSet presAssocID="{7002FF19-89A9-4973-B607-FAC244157385}" presName="Name37" presStyleLbl="parChTrans1D2" presStyleIdx="9" presStyleCnt="12"/>
      <dgm:spPr/>
      <dgm:t>
        <a:bodyPr/>
        <a:lstStyle/>
        <a:p>
          <a:endParaRPr lang="en-JM"/>
        </a:p>
      </dgm:t>
    </dgm:pt>
    <dgm:pt modelId="{94118C98-10E9-4767-9C79-719598E995A5}" type="pres">
      <dgm:prSet presAssocID="{FB54B57C-D6C7-4ED2-ADA3-63FFB3DE8FF9}" presName="hierRoot2" presStyleCnt="0">
        <dgm:presLayoutVars>
          <dgm:hierBranch val="init"/>
        </dgm:presLayoutVars>
      </dgm:prSet>
      <dgm:spPr/>
    </dgm:pt>
    <dgm:pt modelId="{2DF91C1C-1F3A-4FB8-BA33-76C19DDDF553}" type="pres">
      <dgm:prSet presAssocID="{FB54B57C-D6C7-4ED2-ADA3-63FFB3DE8FF9}" presName="rootComposite" presStyleCnt="0"/>
      <dgm:spPr/>
    </dgm:pt>
    <dgm:pt modelId="{43AA5D0E-5069-447D-8865-F40F281773E8}" type="pres">
      <dgm:prSet presAssocID="{FB54B57C-D6C7-4ED2-ADA3-63FFB3DE8FF9}" presName="rootText" presStyleLbl="node2" presStyleIdx="9" presStyleCnt="10" custScaleX="116323" custScaleY="154136">
        <dgm:presLayoutVars>
          <dgm:chPref val="3"/>
        </dgm:presLayoutVars>
      </dgm:prSet>
      <dgm:spPr/>
      <dgm:t>
        <a:bodyPr/>
        <a:lstStyle/>
        <a:p>
          <a:endParaRPr lang="en-JM"/>
        </a:p>
      </dgm:t>
    </dgm:pt>
    <dgm:pt modelId="{FF08AB4E-BAFF-4899-AF6F-FEB63843475C}" type="pres">
      <dgm:prSet presAssocID="{FB54B57C-D6C7-4ED2-ADA3-63FFB3DE8FF9}" presName="rootConnector" presStyleLbl="node2" presStyleIdx="9" presStyleCnt="10"/>
      <dgm:spPr/>
      <dgm:t>
        <a:bodyPr/>
        <a:lstStyle/>
        <a:p>
          <a:endParaRPr lang="en-JM"/>
        </a:p>
      </dgm:t>
    </dgm:pt>
    <dgm:pt modelId="{E0D50F77-124D-4392-91C0-098C864B7F4B}" type="pres">
      <dgm:prSet presAssocID="{FB54B57C-D6C7-4ED2-ADA3-63FFB3DE8FF9}" presName="hierChild4" presStyleCnt="0"/>
      <dgm:spPr/>
    </dgm:pt>
    <dgm:pt modelId="{03CB28CF-F8C2-49D1-9579-156DABC5FB18}" type="pres">
      <dgm:prSet presAssocID="{FB54B57C-D6C7-4ED2-ADA3-63FFB3DE8FF9}" presName="hierChild5" presStyleCnt="0"/>
      <dgm:spPr/>
    </dgm:pt>
    <dgm:pt modelId="{3D5ACCA0-49AE-4951-A3FF-29C0C8376BFC}" type="pres">
      <dgm:prSet presAssocID="{22F9BA0B-E591-44E2-888F-6026BFF88380}" presName="hierChild3" presStyleCnt="0"/>
      <dgm:spPr/>
    </dgm:pt>
    <dgm:pt modelId="{4C57A8A7-F51D-463B-BF6A-6522C6BB482C}" type="pres">
      <dgm:prSet presAssocID="{F45E543A-0A10-41A0-924E-40DAED6E57EA}" presName="Name111" presStyleLbl="parChTrans1D2" presStyleIdx="10" presStyleCnt="12"/>
      <dgm:spPr/>
      <dgm:t>
        <a:bodyPr/>
        <a:lstStyle/>
        <a:p>
          <a:endParaRPr lang="en-JM"/>
        </a:p>
      </dgm:t>
    </dgm:pt>
    <dgm:pt modelId="{44F8DC2B-E26C-4610-A5D0-B8B4C7FF9213}" type="pres">
      <dgm:prSet presAssocID="{DEB807B9-AA16-43CC-BCD0-AB762BDD549E}" presName="hierRoot3" presStyleCnt="0">
        <dgm:presLayoutVars>
          <dgm:hierBranch val="init"/>
        </dgm:presLayoutVars>
      </dgm:prSet>
      <dgm:spPr/>
    </dgm:pt>
    <dgm:pt modelId="{11997C2E-DC76-4227-BF37-7D9B478CF3E2}" type="pres">
      <dgm:prSet presAssocID="{DEB807B9-AA16-43CC-BCD0-AB762BDD549E}" presName="rootComposite3" presStyleCnt="0"/>
      <dgm:spPr/>
    </dgm:pt>
    <dgm:pt modelId="{3B76F4B0-3E4F-48CA-9845-F7D23493D9BE}" type="pres">
      <dgm:prSet presAssocID="{DEB807B9-AA16-43CC-BCD0-AB762BDD549E}" presName="rootText3" presStyleLbl="asst1" presStyleIdx="0" presStyleCnt="2" custScaleX="117251" custScaleY="147465">
        <dgm:presLayoutVars>
          <dgm:chPref val="3"/>
        </dgm:presLayoutVars>
      </dgm:prSet>
      <dgm:spPr/>
      <dgm:t>
        <a:bodyPr/>
        <a:lstStyle/>
        <a:p>
          <a:endParaRPr lang="en-JM"/>
        </a:p>
      </dgm:t>
    </dgm:pt>
    <dgm:pt modelId="{3A89DAE2-3411-4116-935B-515870F571A0}" type="pres">
      <dgm:prSet presAssocID="{DEB807B9-AA16-43CC-BCD0-AB762BDD549E}" presName="rootConnector3" presStyleLbl="asst1" presStyleIdx="0" presStyleCnt="2"/>
      <dgm:spPr/>
      <dgm:t>
        <a:bodyPr/>
        <a:lstStyle/>
        <a:p>
          <a:endParaRPr lang="en-JM"/>
        </a:p>
      </dgm:t>
    </dgm:pt>
    <dgm:pt modelId="{36D7F934-F9EA-4609-9CD8-F2C719A5FCCB}" type="pres">
      <dgm:prSet presAssocID="{DEB807B9-AA16-43CC-BCD0-AB762BDD549E}" presName="hierChild6" presStyleCnt="0"/>
      <dgm:spPr/>
    </dgm:pt>
    <dgm:pt modelId="{9D41DFC2-3918-4155-B438-E6BE616C924D}" type="pres">
      <dgm:prSet presAssocID="{DEB807B9-AA16-43CC-BCD0-AB762BDD549E}" presName="hierChild7" presStyleCnt="0"/>
      <dgm:spPr/>
    </dgm:pt>
    <dgm:pt modelId="{48ACA78C-DEA0-491F-986B-408AC2C920F0}" type="pres">
      <dgm:prSet presAssocID="{326585B5-46F0-4EAF-A4F4-574F19C67D76}" presName="Name111" presStyleLbl="parChTrans1D2" presStyleIdx="11" presStyleCnt="12"/>
      <dgm:spPr/>
      <dgm:t>
        <a:bodyPr/>
        <a:lstStyle/>
        <a:p>
          <a:endParaRPr lang="en-JM"/>
        </a:p>
      </dgm:t>
    </dgm:pt>
    <dgm:pt modelId="{9B9D9B1C-D4EC-4F77-B911-55A58CD7015B}" type="pres">
      <dgm:prSet presAssocID="{141DB77A-2B04-4D9C-90CC-635C45F389C0}" presName="hierRoot3" presStyleCnt="0">
        <dgm:presLayoutVars>
          <dgm:hierBranch val="init"/>
        </dgm:presLayoutVars>
      </dgm:prSet>
      <dgm:spPr/>
    </dgm:pt>
    <dgm:pt modelId="{EB18EE2F-ADCC-4D1A-B853-0339ADA7E764}" type="pres">
      <dgm:prSet presAssocID="{141DB77A-2B04-4D9C-90CC-635C45F389C0}" presName="rootComposite3" presStyleCnt="0"/>
      <dgm:spPr/>
    </dgm:pt>
    <dgm:pt modelId="{30BDB2CD-B527-426B-87B4-1DE7976E1E27}" type="pres">
      <dgm:prSet presAssocID="{141DB77A-2B04-4D9C-90CC-635C45F389C0}" presName="rootText3" presStyleLbl="asst1" presStyleIdx="1" presStyleCnt="2" custScaleY="157396" custLinFactNeighborX="-927" custLinFactNeighborY="-4839">
        <dgm:presLayoutVars>
          <dgm:chPref val="3"/>
        </dgm:presLayoutVars>
      </dgm:prSet>
      <dgm:spPr/>
      <dgm:t>
        <a:bodyPr/>
        <a:lstStyle/>
        <a:p>
          <a:endParaRPr lang="en-JM"/>
        </a:p>
      </dgm:t>
    </dgm:pt>
    <dgm:pt modelId="{B3B1D9DB-25B6-4FA4-A829-DAAB02774BCC}" type="pres">
      <dgm:prSet presAssocID="{141DB77A-2B04-4D9C-90CC-635C45F389C0}" presName="rootConnector3" presStyleLbl="asst1" presStyleIdx="1" presStyleCnt="2"/>
      <dgm:spPr/>
      <dgm:t>
        <a:bodyPr/>
        <a:lstStyle/>
        <a:p>
          <a:endParaRPr lang="en-JM"/>
        </a:p>
      </dgm:t>
    </dgm:pt>
    <dgm:pt modelId="{3642CD54-DD2E-4218-A38C-1C0DE5C66EEA}" type="pres">
      <dgm:prSet presAssocID="{141DB77A-2B04-4D9C-90CC-635C45F389C0}" presName="hierChild6" presStyleCnt="0"/>
      <dgm:spPr/>
    </dgm:pt>
    <dgm:pt modelId="{5B3EEBA5-107F-4672-8BFA-85C578C5F70C}" type="pres">
      <dgm:prSet presAssocID="{141DB77A-2B04-4D9C-90CC-635C45F389C0}" presName="hierChild7" presStyleCnt="0"/>
      <dgm:spPr/>
    </dgm:pt>
  </dgm:ptLst>
  <dgm:cxnLst>
    <dgm:cxn modelId="{805DA78A-1AEC-423C-920C-CC08AA67448C}" type="presOf" srcId="{F45E543A-0A10-41A0-924E-40DAED6E57EA}" destId="{4C57A8A7-F51D-463B-BF6A-6522C6BB482C}" srcOrd="0" destOrd="0" presId="urn:microsoft.com/office/officeart/2005/8/layout/orgChart1"/>
    <dgm:cxn modelId="{3ACF8218-9359-4AD4-8539-6078CE075399}" type="presOf" srcId="{055B3DB9-4AD8-4DEA-A5ED-0B42E71B9A17}" destId="{4439CA9D-C87C-4E23-BA29-794505D2257D}" srcOrd="0" destOrd="0" presId="urn:microsoft.com/office/officeart/2005/8/layout/orgChart1"/>
    <dgm:cxn modelId="{67247992-5227-43FF-9237-40430A1B8C03}" type="presOf" srcId="{A2026F6E-1AC9-4058-9517-FF4AE53CFA4B}" destId="{B0134458-4801-4E22-93FA-DBFB1F617E45}" srcOrd="1" destOrd="0" presId="urn:microsoft.com/office/officeart/2005/8/layout/orgChart1"/>
    <dgm:cxn modelId="{E0F28805-9177-484F-B868-D792A9597B71}" type="presOf" srcId="{DEB807B9-AA16-43CC-BCD0-AB762BDD549E}" destId="{3A89DAE2-3411-4116-935B-515870F571A0}" srcOrd="1" destOrd="0" presId="urn:microsoft.com/office/officeart/2005/8/layout/orgChart1"/>
    <dgm:cxn modelId="{CFA3CEEB-5C4D-49FC-B7D0-241046DD3844}" type="presOf" srcId="{071766DE-FE15-4ADD-8042-7EA7F03D78A3}" destId="{336B33D7-686B-4406-B4A1-72A7B0ADCC95}" srcOrd="1" destOrd="0" presId="urn:microsoft.com/office/officeart/2005/8/layout/orgChart1"/>
    <dgm:cxn modelId="{D03F06BC-C6BA-4F44-A9F4-ABBB8E8D6A4A}" srcId="{22F9BA0B-E591-44E2-888F-6026BFF88380}" destId="{FB54B57C-D6C7-4ED2-ADA3-63FFB3DE8FF9}" srcOrd="11" destOrd="0" parTransId="{7002FF19-89A9-4973-B607-FAC244157385}" sibTransId="{8CF3FB9F-6FAA-4067-8620-8CE25C9286B2}"/>
    <dgm:cxn modelId="{1D6BCDBB-4E68-4EE2-8150-D7C5623F406C}" type="presOf" srcId="{08FAFCC1-7B88-4275-A6A3-FDEDF9385349}" destId="{81D75C16-FE03-4C1F-8461-2D55D7DECAEE}" srcOrd="0" destOrd="0" presId="urn:microsoft.com/office/officeart/2005/8/layout/orgChart1"/>
    <dgm:cxn modelId="{11EEACBD-060C-4692-A621-1FF848AA3FE3}" srcId="{22F9BA0B-E591-44E2-888F-6026BFF88380}" destId="{A2026F6E-1AC9-4058-9517-FF4AE53CFA4B}" srcOrd="4" destOrd="0" parTransId="{DFC42728-17DD-4596-AFE5-5C764884573C}" sibTransId="{5699DE2E-52D4-4714-95F9-4020E7C03600}"/>
    <dgm:cxn modelId="{954A398A-E309-4FED-8C87-71B9F63E81E6}" srcId="{22F9BA0B-E591-44E2-888F-6026BFF88380}" destId="{AA85DB0C-BC19-41D3-9D69-8F5CCB5FB964}" srcOrd="2" destOrd="0" parTransId="{E6BBD4EE-AD71-4406-87EE-5B697B79E201}" sibTransId="{95C89FF5-4994-41FC-907D-B3477DC7D30B}"/>
    <dgm:cxn modelId="{E075C3B3-ECC1-4CBA-AE9C-CAD9176C1D40}" type="presOf" srcId="{264699CF-C4D6-498C-9344-789725AC4EEE}" destId="{DC8D475E-0019-47C8-AE15-00301684B7B3}" srcOrd="0" destOrd="0" presId="urn:microsoft.com/office/officeart/2005/8/layout/orgChart1"/>
    <dgm:cxn modelId="{8A9036D9-4459-403D-BC92-25C6C9F575C6}" srcId="{22F9BA0B-E591-44E2-888F-6026BFF88380}" destId="{97DB1FDE-2FF0-4463-B8DB-5010E1C0C15B}" srcOrd="5" destOrd="0" parTransId="{E1C0FD92-032A-415C-979A-113A182C3A2F}" sibTransId="{6CE5324F-699F-4784-803D-B8C4B49E1F9F}"/>
    <dgm:cxn modelId="{78E44EE2-2D3F-4D27-8975-94B3721B039B}" srcId="{E0FD4D65-30EE-47EB-82EB-D20319D12D0D}" destId="{22F9BA0B-E591-44E2-888F-6026BFF88380}" srcOrd="1" destOrd="0" parTransId="{06603424-ABBE-4D76-AD98-68988DD15AFB}" sibTransId="{2ED52143-046A-4F61-B716-D82942E4B564}"/>
    <dgm:cxn modelId="{3FD2FE7E-9CF7-4EAB-B17C-FEA4D92AC934}" type="presOf" srcId="{AA85DB0C-BC19-41D3-9D69-8F5CCB5FB964}" destId="{12A3AA64-E181-4A9E-9E7F-E2068C1FE5ED}" srcOrd="1" destOrd="0" presId="urn:microsoft.com/office/officeart/2005/8/layout/orgChart1"/>
    <dgm:cxn modelId="{52556AE6-7BD2-4A26-97BF-A933537F4F74}" type="presOf" srcId="{08FAFCC1-7B88-4275-A6A3-FDEDF9385349}" destId="{A5C8F6F5-0979-42C1-9AB5-6534B178FECC}" srcOrd="1" destOrd="0" presId="urn:microsoft.com/office/officeart/2005/8/layout/orgChart1"/>
    <dgm:cxn modelId="{6ACBF2E0-A6A0-4D32-9B27-177B9967D783}" type="presOf" srcId="{DFC42728-17DD-4596-AFE5-5C764884573C}" destId="{ADD1B222-D580-441B-B421-815BE8FF8431}" srcOrd="0" destOrd="0" presId="urn:microsoft.com/office/officeart/2005/8/layout/orgChart1"/>
    <dgm:cxn modelId="{9267B540-9118-49F7-845D-01313CEEDE35}" type="presOf" srcId="{04572BB2-ED56-4FD0-AD70-EE4D621D5B2B}" destId="{BD6D2E80-A7B7-4662-90CF-F8CF391DF3EA}" srcOrd="0" destOrd="0" presId="urn:microsoft.com/office/officeart/2005/8/layout/orgChart1"/>
    <dgm:cxn modelId="{20DE09E2-AA61-41C0-B7E2-92B4DB92AFA3}" srcId="{22F9BA0B-E591-44E2-888F-6026BFF88380}" destId="{C03B0ED2-A04D-45F6-86DF-1B5F2713E10C}" srcOrd="6" destOrd="0" parTransId="{04572BB2-ED56-4FD0-AD70-EE4D621D5B2B}" sibTransId="{C8522F33-D8F8-48DA-8E7F-CF54320D3E1C}"/>
    <dgm:cxn modelId="{2C9C1224-07D2-4DC9-9907-26D673132498}" srcId="{E0FD4D65-30EE-47EB-82EB-D20319D12D0D}" destId="{264699CF-C4D6-498C-9344-789725AC4EEE}" srcOrd="0" destOrd="0" parTransId="{5A418EB2-CB63-4B16-BDAC-1A41E2A78163}" sibTransId="{66FBD9EC-F923-4F81-84CD-009A0E5C1FD9}"/>
    <dgm:cxn modelId="{5D6E43F0-BF01-47A4-AD5C-BA59DA96CC89}" type="presOf" srcId="{055B3DB9-4AD8-4DEA-A5ED-0B42E71B9A17}" destId="{AD086C6E-7CE9-4843-87C2-19CCE1D62D28}" srcOrd="1" destOrd="0" presId="urn:microsoft.com/office/officeart/2005/8/layout/orgChart1"/>
    <dgm:cxn modelId="{A6FD12C7-1010-4388-9FC9-85C00E878FDA}" type="presOf" srcId="{22F9BA0B-E591-44E2-888F-6026BFF88380}" destId="{5C11252B-3022-414A-B2B7-5E55DA42BB0B}" srcOrd="0" destOrd="0" presId="urn:microsoft.com/office/officeart/2005/8/layout/orgChart1"/>
    <dgm:cxn modelId="{21815169-AA32-4BE7-9F36-B58B5B93EEC7}" type="presOf" srcId="{DEB807B9-AA16-43CC-BCD0-AB762BDD549E}" destId="{3B76F4B0-3E4F-48CA-9845-F7D23493D9BE}" srcOrd="0" destOrd="0" presId="urn:microsoft.com/office/officeart/2005/8/layout/orgChart1"/>
    <dgm:cxn modelId="{BB20BDB0-9B86-4DBB-A57E-59FDB4E50F3B}" type="presOf" srcId="{071766DE-FE15-4ADD-8042-7EA7F03D78A3}" destId="{1AFDDCE2-0FF0-4668-B432-99BB4BD3EEE9}" srcOrd="0" destOrd="0" presId="urn:microsoft.com/office/officeart/2005/8/layout/orgChart1"/>
    <dgm:cxn modelId="{51E513F2-D937-424B-B48F-EC01E0DD3DF7}" srcId="{22F9BA0B-E591-44E2-888F-6026BFF88380}" destId="{071766DE-FE15-4ADD-8042-7EA7F03D78A3}" srcOrd="7" destOrd="0" parTransId="{13DFE64C-D882-4961-BACF-8A512CE7F77A}" sibTransId="{6D978FE0-3CCE-4830-A53B-5794A8437BA2}"/>
    <dgm:cxn modelId="{D3F636F4-735C-46EC-9773-6DE2F4AD6405}" type="presOf" srcId="{C03B0ED2-A04D-45F6-86DF-1B5F2713E10C}" destId="{DDC86E8D-E3E2-45CF-87CA-2C57178CCBD7}" srcOrd="0" destOrd="0" presId="urn:microsoft.com/office/officeart/2005/8/layout/orgChart1"/>
    <dgm:cxn modelId="{1C3F0A27-B6F5-44E0-881F-1735CFF81E45}" type="presOf" srcId="{22F9BA0B-E591-44E2-888F-6026BFF88380}" destId="{531CCFFF-4934-4134-A6D1-C6BE0740F438}" srcOrd="1" destOrd="0" presId="urn:microsoft.com/office/officeart/2005/8/layout/orgChart1"/>
    <dgm:cxn modelId="{C9725E48-D0ED-4EB9-835E-1BF14EDB5CAA}" srcId="{22F9BA0B-E591-44E2-888F-6026BFF88380}" destId="{DEB807B9-AA16-43CC-BCD0-AB762BDD549E}" srcOrd="0" destOrd="0" parTransId="{F45E543A-0A10-41A0-924E-40DAED6E57EA}" sibTransId="{F1B81406-C24F-4F26-BC49-C40F40A0A071}"/>
    <dgm:cxn modelId="{21A44FDE-91CF-43A2-B7F4-A806BE244547}" type="presOf" srcId="{A2026F6E-1AC9-4058-9517-FF4AE53CFA4B}" destId="{4F432198-12ED-48D6-B213-6A079645A9B8}" srcOrd="0" destOrd="0" presId="urn:microsoft.com/office/officeart/2005/8/layout/orgChart1"/>
    <dgm:cxn modelId="{BD23D2B8-13D1-4F89-B8F4-F96FA79CFFBF}" type="presOf" srcId="{0CEF2E23-75BD-4089-9122-95536BF8ED2E}" destId="{FD5DD67F-ADFA-46FD-B91E-A4E74A940429}" srcOrd="0" destOrd="0" presId="urn:microsoft.com/office/officeart/2005/8/layout/orgChart1"/>
    <dgm:cxn modelId="{2372FFC1-CC22-4AE9-9914-16B5DA45A427}" type="presOf" srcId="{97DB1FDE-2FF0-4463-B8DB-5010E1C0C15B}" destId="{82238A87-F662-42A4-87A3-0A205F2759FE}" srcOrd="1" destOrd="0" presId="urn:microsoft.com/office/officeart/2005/8/layout/orgChart1"/>
    <dgm:cxn modelId="{80F8F159-BF97-49C9-AC0D-F90284DBBA59}" type="presOf" srcId="{73C0FC66-49C7-488E-A769-9F41A398C5FA}" destId="{FC8AE01C-2801-40ED-A583-3B8867D43A3F}" srcOrd="0" destOrd="0" presId="urn:microsoft.com/office/officeart/2005/8/layout/orgChart1"/>
    <dgm:cxn modelId="{E4806947-502D-4BD1-8076-0CB66C210C46}" type="presOf" srcId="{E0FD4D65-30EE-47EB-82EB-D20319D12D0D}" destId="{3AB68D9C-FBE4-43FC-B551-6D55A00CC046}" srcOrd="0" destOrd="0" presId="urn:microsoft.com/office/officeart/2005/8/layout/orgChart1"/>
    <dgm:cxn modelId="{6DF9E37C-9D61-4668-9D1E-B240488D5112}" type="presOf" srcId="{9D49012A-FCCE-46B4-8A74-60BEF24F4828}" destId="{9A06CC9A-2A7B-406D-B316-79E24B533A52}" srcOrd="1" destOrd="0" presId="urn:microsoft.com/office/officeart/2005/8/layout/orgChart1"/>
    <dgm:cxn modelId="{94A5BF21-D91E-4455-A0B9-CFD7947F408F}" type="presOf" srcId="{141DB77A-2B04-4D9C-90CC-635C45F389C0}" destId="{B3B1D9DB-25B6-4FA4-A829-DAAB02774BCC}" srcOrd="1" destOrd="0" presId="urn:microsoft.com/office/officeart/2005/8/layout/orgChart1"/>
    <dgm:cxn modelId="{E46A8593-D607-4520-831E-647DA70A64EA}" type="presOf" srcId="{0CEF2E23-75BD-4089-9122-95536BF8ED2E}" destId="{4B7BC67B-276A-4A23-85E4-3FC9C93F8A25}" srcOrd="1" destOrd="0" presId="urn:microsoft.com/office/officeart/2005/8/layout/orgChart1"/>
    <dgm:cxn modelId="{4F790194-3EE5-4CDD-97EB-F0690519017A}" type="presOf" srcId="{E1C0FD92-032A-415C-979A-113A182C3A2F}" destId="{08521A8A-FA17-4114-B5C9-B9941087B914}" srcOrd="0" destOrd="0" presId="urn:microsoft.com/office/officeart/2005/8/layout/orgChart1"/>
    <dgm:cxn modelId="{ABC85E15-A60E-49F8-8E49-31BE9F00D7E6}" type="presOf" srcId="{141DB77A-2B04-4D9C-90CC-635C45F389C0}" destId="{30BDB2CD-B527-426B-87B4-1DE7976E1E27}" srcOrd="0" destOrd="0" presId="urn:microsoft.com/office/officeart/2005/8/layout/orgChart1"/>
    <dgm:cxn modelId="{3C1CA726-BAA5-4B54-ACD8-27EB82DB0C45}" srcId="{22F9BA0B-E591-44E2-888F-6026BFF88380}" destId="{08FAFCC1-7B88-4275-A6A3-FDEDF9385349}" srcOrd="9" destOrd="0" parTransId="{678DA4CC-6516-4CAB-8CC7-383F76BB47A0}" sibTransId="{49A51F94-4C48-4CBA-8B28-BE5948960517}"/>
    <dgm:cxn modelId="{388E35DD-21F9-469A-87DA-880A78EC4004}" type="presOf" srcId="{13DFE64C-D882-4961-BACF-8A512CE7F77A}" destId="{473A33C0-52B9-4C53-9406-9CF62CC08CE8}" srcOrd="0" destOrd="0" presId="urn:microsoft.com/office/officeart/2005/8/layout/orgChart1"/>
    <dgm:cxn modelId="{D01237ED-DF08-4B9A-A319-625AB0BF7E41}" type="presOf" srcId="{264699CF-C4D6-498C-9344-789725AC4EEE}" destId="{F400C135-ED39-4E51-BC79-FCD81D03F775}" srcOrd="1" destOrd="0" presId="urn:microsoft.com/office/officeart/2005/8/layout/orgChart1"/>
    <dgm:cxn modelId="{2E529D1E-B3CF-4AE9-B159-7C4F4A8C29BE}" type="presOf" srcId="{FB54B57C-D6C7-4ED2-ADA3-63FFB3DE8FF9}" destId="{FF08AB4E-BAFF-4899-AF6F-FEB63843475C}" srcOrd="1" destOrd="0" presId="urn:microsoft.com/office/officeart/2005/8/layout/orgChart1"/>
    <dgm:cxn modelId="{A837B4E1-C015-417E-8E38-52B10D1CDC97}" srcId="{22F9BA0B-E591-44E2-888F-6026BFF88380}" destId="{9D49012A-FCCE-46B4-8A74-60BEF24F4828}" srcOrd="10" destOrd="0" parTransId="{02A30D41-F5E0-4CE8-8C76-5D771B3B5CFE}" sibTransId="{F79DB6F2-C149-498B-8F8D-65B80357E6F4}"/>
    <dgm:cxn modelId="{E66C2BE6-358A-41F0-AF00-D82DFA98711E}" srcId="{22F9BA0B-E591-44E2-888F-6026BFF88380}" destId="{0CEF2E23-75BD-4089-9122-95536BF8ED2E}" srcOrd="3" destOrd="0" parTransId="{73C0FC66-49C7-488E-A769-9F41A398C5FA}" sibTransId="{95D6C0BC-60C6-4CDB-82BD-FF2043D07779}"/>
    <dgm:cxn modelId="{3FBED4EE-F741-4B6F-A892-5FE393D3856F}" type="presOf" srcId="{E6BBD4EE-AD71-4406-87EE-5B697B79E201}" destId="{8A6322B9-9CEC-40DC-AD35-EF82A4F2C346}" srcOrd="0" destOrd="0" presId="urn:microsoft.com/office/officeart/2005/8/layout/orgChart1"/>
    <dgm:cxn modelId="{8B34C4AB-6ADB-4500-9A2D-143765426B9E}" type="presOf" srcId="{F3D2A886-20A7-4A2E-B769-66293290A38E}" destId="{458F67F0-6E9A-4F4C-B696-8FB241A8F688}" srcOrd="0" destOrd="0" presId="urn:microsoft.com/office/officeart/2005/8/layout/orgChart1"/>
    <dgm:cxn modelId="{172E9302-8EFD-4821-B2E5-4704C12128DA}" type="presOf" srcId="{97DB1FDE-2FF0-4463-B8DB-5010E1C0C15B}" destId="{10B4F6E9-680F-4C23-A04F-CEB18D3404B4}" srcOrd="0" destOrd="0" presId="urn:microsoft.com/office/officeart/2005/8/layout/orgChart1"/>
    <dgm:cxn modelId="{D99E371A-C7BD-49B9-8CE1-FA6B31FADAC9}" srcId="{22F9BA0B-E591-44E2-888F-6026BFF88380}" destId="{055B3DB9-4AD8-4DEA-A5ED-0B42E71B9A17}" srcOrd="8" destOrd="0" parTransId="{F3D2A886-20A7-4A2E-B769-66293290A38E}" sibTransId="{E1D5CB22-0BD3-4F55-ACAB-2EB83C19433D}"/>
    <dgm:cxn modelId="{B4984BF9-3719-43DE-A0E1-C098771C0920}" type="presOf" srcId="{326585B5-46F0-4EAF-A4F4-574F19C67D76}" destId="{48ACA78C-DEA0-491F-986B-408AC2C920F0}" srcOrd="0" destOrd="0" presId="urn:microsoft.com/office/officeart/2005/8/layout/orgChart1"/>
    <dgm:cxn modelId="{19396856-ED99-41DB-956B-91EFF687487E}" type="presOf" srcId="{7002FF19-89A9-4973-B607-FAC244157385}" destId="{8E84AA90-0F9A-4E17-9394-D5176390D3DE}" srcOrd="0" destOrd="0" presId="urn:microsoft.com/office/officeart/2005/8/layout/orgChart1"/>
    <dgm:cxn modelId="{126C1AD4-60F1-4DE5-93E7-6E45E99F75B2}" type="presOf" srcId="{C03B0ED2-A04D-45F6-86DF-1B5F2713E10C}" destId="{8240EB39-3334-4CE0-865D-DF65E67F43CA}" srcOrd="1" destOrd="0" presId="urn:microsoft.com/office/officeart/2005/8/layout/orgChart1"/>
    <dgm:cxn modelId="{B77AF0AA-A195-4453-90EF-C47A3481684E}" srcId="{22F9BA0B-E591-44E2-888F-6026BFF88380}" destId="{141DB77A-2B04-4D9C-90CC-635C45F389C0}" srcOrd="1" destOrd="0" parTransId="{326585B5-46F0-4EAF-A4F4-574F19C67D76}" sibTransId="{C8F8A7CA-5610-4944-B476-FA59B5D12761}"/>
    <dgm:cxn modelId="{AAADAF45-878D-4A5F-9CCF-E9A8E9365AAC}" type="presOf" srcId="{9D49012A-FCCE-46B4-8A74-60BEF24F4828}" destId="{F105CB4D-4306-4A7D-8C33-8AB2A0EDAB96}" srcOrd="0" destOrd="0" presId="urn:microsoft.com/office/officeart/2005/8/layout/orgChart1"/>
    <dgm:cxn modelId="{094F6BD9-D53A-4B4A-B9B6-2643A324FDF8}" type="presOf" srcId="{AA85DB0C-BC19-41D3-9D69-8F5CCB5FB964}" destId="{0C45D942-19C8-450C-8380-BAF5928B0AA7}" srcOrd="0" destOrd="0" presId="urn:microsoft.com/office/officeart/2005/8/layout/orgChart1"/>
    <dgm:cxn modelId="{A05D83E8-0EE3-41E4-8D0C-6ADF84C81C61}" type="presOf" srcId="{02A30D41-F5E0-4CE8-8C76-5D771B3B5CFE}" destId="{782533DE-B7B0-4A02-BC37-1CF3B9DD563F}" srcOrd="0" destOrd="0" presId="urn:microsoft.com/office/officeart/2005/8/layout/orgChart1"/>
    <dgm:cxn modelId="{76C5FF32-1D57-40CE-ADD4-EEBE7A63C772}" type="presOf" srcId="{678DA4CC-6516-4CAB-8CC7-383F76BB47A0}" destId="{3F8BA32B-0E3B-4621-9E62-B719D2060000}" srcOrd="0" destOrd="0" presId="urn:microsoft.com/office/officeart/2005/8/layout/orgChart1"/>
    <dgm:cxn modelId="{95EF58F8-0F37-4ED8-AF32-C3140E3CF060}" type="presOf" srcId="{FB54B57C-D6C7-4ED2-ADA3-63FFB3DE8FF9}" destId="{43AA5D0E-5069-447D-8865-F40F281773E8}" srcOrd="0" destOrd="0" presId="urn:microsoft.com/office/officeart/2005/8/layout/orgChart1"/>
    <dgm:cxn modelId="{F576DE3A-8A13-4535-ABD1-E1F1174F6181}" type="presParOf" srcId="{3AB68D9C-FBE4-43FC-B551-6D55A00CC046}" destId="{D4136208-B024-411E-BFF3-7060107787E3}" srcOrd="0" destOrd="0" presId="urn:microsoft.com/office/officeart/2005/8/layout/orgChart1"/>
    <dgm:cxn modelId="{A2FC5406-F632-4C68-A768-015888C660D9}" type="presParOf" srcId="{D4136208-B024-411E-BFF3-7060107787E3}" destId="{7B5C7B68-D791-457F-B4DE-A372455FBCE9}" srcOrd="0" destOrd="0" presId="urn:microsoft.com/office/officeart/2005/8/layout/orgChart1"/>
    <dgm:cxn modelId="{D18BFC97-A29F-4910-8384-699AA7CF4990}" type="presParOf" srcId="{7B5C7B68-D791-457F-B4DE-A372455FBCE9}" destId="{DC8D475E-0019-47C8-AE15-00301684B7B3}" srcOrd="0" destOrd="0" presId="urn:microsoft.com/office/officeart/2005/8/layout/orgChart1"/>
    <dgm:cxn modelId="{48160CC2-2543-43B9-9850-E64A07301F38}" type="presParOf" srcId="{7B5C7B68-D791-457F-B4DE-A372455FBCE9}" destId="{F400C135-ED39-4E51-BC79-FCD81D03F775}" srcOrd="1" destOrd="0" presId="urn:microsoft.com/office/officeart/2005/8/layout/orgChart1"/>
    <dgm:cxn modelId="{7225DC49-652D-445D-93C2-A0981EFF233F}" type="presParOf" srcId="{D4136208-B024-411E-BFF3-7060107787E3}" destId="{8321BBA2-491C-4A71-969B-8F3021B239A8}" srcOrd="1" destOrd="0" presId="urn:microsoft.com/office/officeart/2005/8/layout/orgChart1"/>
    <dgm:cxn modelId="{41B56CC3-8E13-4D26-94E9-3629C3565BD8}" type="presParOf" srcId="{D4136208-B024-411E-BFF3-7060107787E3}" destId="{A0F02332-70C3-4889-893C-16CD69DABEFF}" srcOrd="2" destOrd="0" presId="urn:microsoft.com/office/officeart/2005/8/layout/orgChart1"/>
    <dgm:cxn modelId="{31323537-99E7-45DF-9801-F923E67522C8}" type="presParOf" srcId="{3AB68D9C-FBE4-43FC-B551-6D55A00CC046}" destId="{9E3B6DDD-2F3A-4233-89DF-BB12F1F3BCAD}" srcOrd="1" destOrd="0" presId="urn:microsoft.com/office/officeart/2005/8/layout/orgChart1"/>
    <dgm:cxn modelId="{F5E09B5B-7A0D-4F08-83FD-75C14DF84DB3}" type="presParOf" srcId="{9E3B6DDD-2F3A-4233-89DF-BB12F1F3BCAD}" destId="{E1479536-0618-4F7F-9FC1-C644799A7A8A}" srcOrd="0" destOrd="0" presId="urn:microsoft.com/office/officeart/2005/8/layout/orgChart1"/>
    <dgm:cxn modelId="{A609D3E9-3E4A-4B1E-B725-7853A61A765C}" type="presParOf" srcId="{E1479536-0618-4F7F-9FC1-C644799A7A8A}" destId="{5C11252B-3022-414A-B2B7-5E55DA42BB0B}" srcOrd="0" destOrd="0" presId="urn:microsoft.com/office/officeart/2005/8/layout/orgChart1"/>
    <dgm:cxn modelId="{B57CC32D-BE05-4930-A6F6-AB0B219A898E}" type="presParOf" srcId="{E1479536-0618-4F7F-9FC1-C644799A7A8A}" destId="{531CCFFF-4934-4134-A6D1-C6BE0740F438}" srcOrd="1" destOrd="0" presId="urn:microsoft.com/office/officeart/2005/8/layout/orgChart1"/>
    <dgm:cxn modelId="{776BFC76-01D1-4733-BCCE-441272B4FA3F}" type="presParOf" srcId="{9E3B6DDD-2F3A-4233-89DF-BB12F1F3BCAD}" destId="{9D75E695-9C16-4AE1-83BC-F188235B6A3E}" srcOrd="1" destOrd="0" presId="urn:microsoft.com/office/officeart/2005/8/layout/orgChart1"/>
    <dgm:cxn modelId="{063F11DF-7FCB-4FB1-9355-84FE34EC573D}" type="presParOf" srcId="{9D75E695-9C16-4AE1-83BC-F188235B6A3E}" destId="{8A6322B9-9CEC-40DC-AD35-EF82A4F2C346}" srcOrd="0" destOrd="0" presId="urn:microsoft.com/office/officeart/2005/8/layout/orgChart1"/>
    <dgm:cxn modelId="{7CDAC76C-0D94-43CF-A1C1-FB73D69409CA}" type="presParOf" srcId="{9D75E695-9C16-4AE1-83BC-F188235B6A3E}" destId="{8F616B71-CD7B-406E-86BF-EC68724685B0}" srcOrd="1" destOrd="0" presId="urn:microsoft.com/office/officeart/2005/8/layout/orgChart1"/>
    <dgm:cxn modelId="{A3E488B1-0EEE-4044-B11A-0A28B4B190B9}" type="presParOf" srcId="{8F616B71-CD7B-406E-86BF-EC68724685B0}" destId="{0FBCFF70-6D75-4CCE-B5CE-E7D601147242}" srcOrd="0" destOrd="0" presId="urn:microsoft.com/office/officeart/2005/8/layout/orgChart1"/>
    <dgm:cxn modelId="{489C1A8C-BFF3-4080-AC1E-7E28FF2716F8}" type="presParOf" srcId="{0FBCFF70-6D75-4CCE-B5CE-E7D601147242}" destId="{0C45D942-19C8-450C-8380-BAF5928B0AA7}" srcOrd="0" destOrd="0" presId="urn:microsoft.com/office/officeart/2005/8/layout/orgChart1"/>
    <dgm:cxn modelId="{A409C634-1CFB-4771-97BE-2353A306DEB0}" type="presParOf" srcId="{0FBCFF70-6D75-4CCE-B5CE-E7D601147242}" destId="{12A3AA64-E181-4A9E-9E7F-E2068C1FE5ED}" srcOrd="1" destOrd="0" presId="urn:microsoft.com/office/officeart/2005/8/layout/orgChart1"/>
    <dgm:cxn modelId="{B43DDD64-8F6D-487F-B75F-C06EE811C570}" type="presParOf" srcId="{8F616B71-CD7B-406E-86BF-EC68724685B0}" destId="{C0111440-4102-4CEF-9E05-53273528B8AC}" srcOrd="1" destOrd="0" presId="urn:microsoft.com/office/officeart/2005/8/layout/orgChart1"/>
    <dgm:cxn modelId="{F583184A-FC47-46F8-8718-2E5FAA12B2F6}" type="presParOf" srcId="{8F616B71-CD7B-406E-86BF-EC68724685B0}" destId="{CC2A9368-948A-4C2E-A8E8-CA11F4D76B87}" srcOrd="2" destOrd="0" presId="urn:microsoft.com/office/officeart/2005/8/layout/orgChart1"/>
    <dgm:cxn modelId="{33E05BD6-D7D4-4262-A783-47DB5CFD2BDE}" type="presParOf" srcId="{9D75E695-9C16-4AE1-83BC-F188235B6A3E}" destId="{FC8AE01C-2801-40ED-A583-3B8867D43A3F}" srcOrd="2" destOrd="0" presId="urn:microsoft.com/office/officeart/2005/8/layout/orgChart1"/>
    <dgm:cxn modelId="{FCA17422-2C1B-40CA-9240-1B3232EF1CEB}" type="presParOf" srcId="{9D75E695-9C16-4AE1-83BC-F188235B6A3E}" destId="{8FBC66DF-7364-49CB-9740-EFDAB2EBD0DA}" srcOrd="3" destOrd="0" presId="urn:microsoft.com/office/officeart/2005/8/layout/orgChart1"/>
    <dgm:cxn modelId="{081075D1-E0A6-4CFE-ACE0-02D40E49B859}" type="presParOf" srcId="{8FBC66DF-7364-49CB-9740-EFDAB2EBD0DA}" destId="{60913827-362D-409B-A871-053FFE3FDA88}" srcOrd="0" destOrd="0" presId="urn:microsoft.com/office/officeart/2005/8/layout/orgChart1"/>
    <dgm:cxn modelId="{1BD71CD6-40B2-4DB9-89A3-56E0444EAA07}" type="presParOf" srcId="{60913827-362D-409B-A871-053FFE3FDA88}" destId="{FD5DD67F-ADFA-46FD-B91E-A4E74A940429}" srcOrd="0" destOrd="0" presId="urn:microsoft.com/office/officeart/2005/8/layout/orgChart1"/>
    <dgm:cxn modelId="{8015909C-900D-4658-A608-00A7871BCB76}" type="presParOf" srcId="{60913827-362D-409B-A871-053FFE3FDA88}" destId="{4B7BC67B-276A-4A23-85E4-3FC9C93F8A25}" srcOrd="1" destOrd="0" presId="urn:microsoft.com/office/officeart/2005/8/layout/orgChart1"/>
    <dgm:cxn modelId="{D083301B-F5BE-4DCB-A73F-EDCEF6A63102}" type="presParOf" srcId="{8FBC66DF-7364-49CB-9740-EFDAB2EBD0DA}" destId="{0A90FB48-73F5-466B-88AB-85DB47078D43}" srcOrd="1" destOrd="0" presId="urn:microsoft.com/office/officeart/2005/8/layout/orgChart1"/>
    <dgm:cxn modelId="{ABE6BB3E-508F-4649-8A26-EF12EA72F506}" type="presParOf" srcId="{8FBC66DF-7364-49CB-9740-EFDAB2EBD0DA}" destId="{80EDB6C9-371C-43FA-8CBD-67FF7F64ED62}" srcOrd="2" destOrd="0" presId="urn:microsoft.com/office/officeart/2005/8/layout/orgChart1"/>
    <dgm:cxn modelId="{717F9B96-D7F6-4E14-8345-44C76679BA79}" type="presParOf" srcId="{9D75E695-9C16-4AE1-83BC-F188235B6A3E}" destId="{ADD1B222-D580-441B-B421-815BE8FF8431}" srcOrd="4" destOrd="0" presId="urn:microsoft.com/office/officeart/2005/8/layout/orgChart1"/>
    <dgm:cxn modelId="{806C90FD-F277-46DD-A7A2-B7A18DFC8C42}" type="presParOf" srcId="{9D75E695-9C16-4AE1-83BC-F188235B6A3E}" destId="{2BCAC064-1F9F-4D05-A836-530B003E2824}" srcOrd="5" destOrd="0" presId="urn:microsoft.com/office/officeart/2005/8/layout/orgChart1"/>
    <dgm:cxn modelId="{E40C3560-8BF4-4A0B-A4A0-FEAE64B0873A}" type="presParOf" srcId="{2BCAC064-1F9F-4D05-A836-530B003E2824}" destId="{0BEF8DEF-6995-4220-84E5-C6DFA4DC04B5}" srcOrd="0" destOrd="0" presId="urn:microsoft.com/office/officeart/2005/8/layout/orgChart1"/>
    <dgm:cxn modelId="{0A274C3C-A26C-498C-90D7-9CC06F4CBDE0}" type="presParOf" srcId="{0BEF8DEF-6995-4220-84E5-C6DFA4DC04B5}" destId="{4F432198-12ED-48D6-B213-6A079645A9B8}" srcOrd="0" destOrd="0" presId="urn:microsoft.com/office/officeart/2005/8/layout/orgChart1"/>
    <dgm:cxn modelId="{F193AC50-3EBC-4D84-95C1-C8DBBB333F2F}" type="presParOf" srcId="{0BEF8DEF-6995-4220-84E5-C6DFA4DC04B5}" destId="{B0134458-4801-4E22-93FA-DBFB1F617E45}" srcOrd="1" destOrd="0" presId="urn:microsoft.com/office/officeart/2005/8/layout/orgChart1"/>
    <dgm:cxn modelId="{CFD7270F-9525-4278-AC14-16065430ECCC}" type="presParOf" srcId="{2BCAC064-1F9F-4D05-A836-530B003E2824}" destId="{C3A3FF6F-3C03-4D4C-B7E1-96B8EFD343E9}" srcOrd="1" destOrd="0" presId="urn:microsoft.com/office/officeart/2005/8/layout/orgChart1"/>
    <dgm:cxn modelId="{94FEF213-E0FB-4473-ABB7-7A057515F5B7}" type="presParOf" srcId="{2BCAC064-1F9F-4D05-A836-530B003E2824}" destId="{27AB3FD8-44DA-49AC-825F-4E5FF2771CD6}" srcOrd="2" destOrd="0" presId="urn:microsoft.com/office/officeart/2005/8/layout/orgChart1"/>
    <dgm:cxn modelId="{77B3FFEE-D1AD-4259-B948-C5CF6F0E6C0C}" type="presParOf" srcId="{9D75E695-9C16-4AE1-83BC-F188235B6A3E}" destId="{08521A8A-FA17-4114-B5C9-B9941087B914}" srcOrd="6" destOrd="0" presId="urn:microsoft.com/office/officeart/2005/8/layout/orgChart1"/>
    <dgm:cxn modelId="{0E64862A-31E7-43A0-9BF8-2FBBDC1CA00B}" type="presParOf" srcId="{9D75E695-9C16-4AE1-83BC-F188235B6A3E}" destId="{4F15674E-BC3B-46F5-9F96-90D76AF7A18B}" srcOrd="7" destOrd="0" presId="urn:microsoft.com/office/officeart/2005/8/layout/orgChart1"/>
    <dgm:cxn modelId="{2C6D75FB-FEF2-4E94-8524-4069AA27B787}" type="presParOf" srcId="{4F15674E-BC3B-46F5-9F96-90D76AF7A18B}" destId="{9A026FD0-7264-4FE9-9B75-46A7DC5A6A19}" srcOrd="0" destOrd="0" presId="urn:microsoft.com/office/officeart/2005/8/layout/orgChart1"/>
    <dgm:cxn modelId="{66A97705-13E1-4857-872D-A86D27DF2451}" type="presParOf" srcId="{9A026FD0-7264-4FE9-9B75-46A7DC5A6A19}" destId="{10B4F6E9-680F-4C23-A04F-CEB18D3404B4}" srcOrd="0" destOrd="0" presId="urn:microsoft.com/office/officeart/2005/8/layout/orgChart1"/>
    <dgm:cxn modelId="{F5C47608-B1F0-4287-8D6B-1EE00F9D5117}" type="presParOf" srcId="{9A026FD0-7264-4FE9-9B75-46A7DC5A6A19}" destId="{82238A87-F662-42A4-87A3-0A205F2759FE}" srcOrd="1" destOrd="0" presId="urn:microsoft.com/office/officeart/2005/8/layout/orgChart1"/>
    <dgm:cxn modelId="{30711410-5FD8-4A0B-9C19-27C0BAB81A79}" type="presParOf" srcId="{4F15674E-BC3B-46F5-9F96-90D76AF7A18B}" destId="{1A8A043F-5A25-4FFD-9CCF-E3E4F9AE964C}" srcOrd="1" destOrd="0" presId="urn:microsoft.com/office/officeart/2005/8/layout/orgChart1"/>
    <dgm:cxn modelId="{5C9EAED1-0F5E-4A41-BAAE-D95716131AB1}" type="presParOf" srcId="{4F15674E-BC3B-46F5-9F96-90D76AF7A18B}" destId="{A3328D54-73FB-406D-B87E-A17A5862355B}" srcOrd="2" destOrd="0" presId="urn:microsoft.com/office/officeart/2005/8/layout/orgChart1"/>
    <dgm:cxn modelId="{70115D93-DF83-45D1-AE39-48541461D85F}" type="presParOf" srcId="{9D75E695-9C16-4AE1-83BC-F188235B6A3E}" destId="{BD6D2E80-A7B7-4662-90CF-F8CF391DF3EA}" srcOrd="8" destOrd="0" presId="urn:microsoft.com/office/officeart/2005/8/layout/orgChart1"/>
    <dgm:cxn modelId="{0BD3BC8A-9E89-49B7-9F4B-F7FC45E951F4}" type="presParOf" srcId="{9D75E695-9C16-4AE1-83BC-F188235B6A3E}" destId="{05BB3363-71CC-450A-B7DC-C5AE91FBBC0B}" srcOrd="9" destOrd="0" presId="urn:microsoft.com/office/officeart/2005/8/layout/orgChart1"/>
    <dgm:cxn modelId="{B7AD40A6-C171-490D-B8BE-F4D7671886C4}" type="presParOf" srcId="{05BB3363-71CC-450A-B7DC-C5AE91FBBC0B}" destId="{94EF6942-693A-4D50-A2B9-695843DF552E}" srcOrd="0" destOrd="0" presId="urn:microsoft.com/office/officeart/2005/8/layout/orgChart1"/>
    <dgm:cxn modelId="{F8A16C95-5CE9-49AA-9068-F4E9224EE011}" type="presParOf" srcId="{94EF6942-693A-4D50-A2B9-695843DF552E}" destId="{DDC86E8D-E3E2-45CF-87CA-2C57178CCBD7}" srcOrd="0" destOrd="0" presId="urn:microsoft.com/office/officeart/2005/8/layout/orgChart1"/>
    <dgm:cxn modelId="{52802F7B-C8E2-4399-AE6A-0E39A029695D}" type="presParOf" srcId="{94EF6942-693A-4D50-A2B9-695843DF552E}" destId="{8240EB39-3334-4CE0-865D-DF65E67F43CA}" srcOrd="1" destOrd="0" presId="urn:microsoft.com/office/officeart/2005/8/layout/orgChart1"/>
    <dgm:cxn modelId="{3ECA1AE0-0080-4C04-8C21-F2790AFCF5A8}" type="presParOf" srcId="{05BB3363-71CC-450A-B7DC-C5AE91FBBC0B}" destId="{78259FAC-B1EA-4124-8CE1-5E2D367C30F0}" srcOrd="1" destOrd="0" presId="urn:microsoft.com/office/officeart/2005/8/layout/orgChart1"/>
    <dgm:cxn modelId="{6E044203-1C75-42E7-A167-1EBCE10FB961}" type="presParOf" srcId="{05BB3363-71CC-450A-B7DC-C5AE91FBBC0B}" destId="{19F8F525-7139-48CA-AE0E-4AA38D4D7C44}" srcOrd="2" destOrd="0" presId="urn:microsoft.com/office/officeart/2005/8/layout/orgChart1"/>
    <dgm:cxn modelId="{BF5BD72A-1CBD-4CD4-A31D-B1DC095D9FCF}" type="presParOf" srcId="{9D75E695-9C16-4AE1-83BC-F188235B6A3E}" destId="{473A33C0-52B9-4C53-9406-9CF62CC08CE8}" srcOrd="10" destOrd="0" presId="urn:microsoft.com/office/officeart/2005/8/layout/orgChart1"/>
    <dgm:cxn modelId="{1DC97366-2ED5-44C2-81A4-2A0D628EA30A}" type="presParOf" srcId="{9D75E695-9C16-4AE1-83BC-F188235B6A3E}" destId="{11B6E318-0E9D-4A5E-BF7C-08918F6475C8}" srcOrd="11" destOrd="0" presId="urn:microsoft.com/office/officeart/2005/8/layout/orgChart1"/>
    <dgm:cxn modelId="{5D42CD70-F17A-4EA0-AE4C-30BC58A8DBDB}" type="presParOf" srcId="{11B6E318-0E9D-4A5E-BF7C-08918F6475C8}" destId="{8D21B853-F278-4C55-99D6-4073840579F6}" srcOrd="0" destOrd="0" presId="urn:microsoft.com/office/officeart/2005/8/layout/orgChart1"/>
    <dgm:cxn modelId="{DACE8A0E-B594-4E1C-8D41-112CB205BCE5}" type="presParOf" srcId="{8D21B853-F278-4C55-99D6-4073840579F6}" destId="{1AFDDCE2-0FF0-4668-B432-99BB4BD3EEE9}" srcOrd="0" destOrd="0" presId="urn:microsoft.com/office/officeart/2005/8/layout/orgChart1"/>
    <dgm:cxn modelId="{03B38B06-02C0-405A-AD28-71690AA333DE}" type="presParOf" srcId="{8D21B853-F278-4C55-99D6-4073840579F6}" destId="{336B33D7-686B-4406-B4A1-72A7B0ADCC95}" srcOrd="1" destOrd="0" presId="urn:microsoft.com/office/officeart/2005/8/layout/orgChart1"/>
    <dgm:cxn modelId="{9ABE8FC0-3B4C-44A0-AB6E-471DA6EA1DAA}" type="presParOf" srcId="{11B6E318-0E9D-4A5E-BF7C-08918F6475C8}" destId="{6BAA840B-97D3-4CFD-A0CF-EF95E40A2BD9}" srcOrd="1" destOrd="0" presId="urn:microsoft.com/office/officeart/2005/8/layout/orgChart1"/>
    <dgm:cxn modelId="{76EC3FB7-AEDB-422A-834F-24BB02B2FF49}" type="presParOf" srcId="{11B6E318-0E9D-4A5E-BF7C-08918F6475C8}" destId="{E76EB44C-F615-457F-8499-71D0059E63ED}" srcOrd="2" destOrd="0" presId="urn:microsoft.com/office/officeart/2005/8/layout/orgChart1"/>
    <dgm:cxn modelId="{998994D0-7CD9-4C7E-BE73-0B891B9C3466}" type="presParOf" srcId="{9D75E695-9C16-4AE1-83BC-F188235B6A3E}" destId="{458F67F0-6E9A-4F4C-B696-8FB241A8F688}" srcOrd="12" destOrd="0" presId="urn:microsoft.com/office/officeart/2005/8/layout/orgChart1"/>
    <dgm:cxn modelId="{E9C5A449-FE4B-4E23-904E-4A3FAC388836}" type="presParOf" srcId="{9D75E695-9C16-4AE1-83BC-F188235B6A3E}" destId="{69C6B4D7-8DB8-4475-BA22-C992CED078B3}" srcOrd="13" destOrd="0" presId="urn:microsoft.com/office/officeart/2005/8/layout/orgChart1"/>
    <dgm:cxn modelId="{5CB41E43-FD7C-4FFA-B287-42839B0C4EDE}" type="presParOf" srcId="{69C6B4D7-8DB8-4475-BA22-C992CED078B3}" destId="{BD66A053-1D00-489C-AEA0-361B8475FC7A}" srcOrd="0" destOrd="0" presId="urn:microsoft.com/office/officeart/2005/8/layout/orgChart1"/>
    <dgm:cxn modelId="{58B3EB10-C82F-49E3-93B2-727996AC404A}" type="presParOf" srcId="{BD66A053-1D00-489C-AEA0-361B8475FC7A}" destId="{4439CA9D-C87C-4E23-BA29-794505D2257D}" srcOrd="0" destOrd="0" presId="urn:microsoft.com/office/officeart/2005/8/layout/orgChart1"/>
    <dgm:cxn modelId="{C1F209D9-02D6-4CD2-8AC3-D6034ECE787E}" type="presParOf" srcId="{BD66A053-1D00-489C-AEA0-361B8475FC7A}" destId="{AD086C6E-7CE9-4843-87C2-19CCE1D62D28}" srcOrd="1" destOrd="0" presId="urn:microsoft.com/office/officeart/2005/8/layout/orgChart1"/>
    <dgm:cxn modelId="{BC478574-EE97-4D4C-93D6-D9B71F64EFF5}" type="presParOf" srcId="{69C6B4D7-8DB8-4475-BA22-C992CED078B3}" destId="{A075DE7E-FB34-40AD-AE79-933B839C773B}" srcOrd="1" destOrd="0" presId="urn:microsoft.com/office/officeart/2005/8/layout/orgChart1"/>
    <dgm:cxn modelId="{131E6AFE-F13E-42AA-A0E3-0B380CBD0A5F}" type="presParOf" srcId="{69C6B4D7-8DB8-4475-BA22-C992CED078B3}" destId="{BB1FD22D-F3E7-48F7-A7C2-0A26F2DB1AC1}" srcOrd="2" destOrd="0" presId="urn:microsoft.com/office/officeart/2005/8/layout/orgChart1"/>
    <dgm:cxn modelId="{82B80EC9-9CFC-44DD-87F7-FDE3BDDCEBB7}" type="presParOf" srcId="{9D75E695-9C16-4AE1-83BC-F188235B6A3E}" destId="{3F8BA32B-0E3B-4621-9E62-B719D2060000}" srcOrd="14" destOrd="0" presId="urn:microsoft.com/office/officeart/2005/8/layout/orgChart1"/>
    <dgm:cxn modelId="{94F79FA0-4CAC-4802-88DD-04F28D719AD1}" type="presParOf" srcId="{9D75E695-9C16-4AE1-83BC-F188235B6A3E}" destId="{48EDF36D-892E-496C-9792-1F7D48F06E82}" srcOrd="15" destOrd="0" presId="urn:microsoft.com/office/officeart/2005/8/layout/orgChart1"/>
    <dgm:cxn modelId="{6B7F19BC-C035-4D51-8FD0-1DB516E8AB3C}" type="presParOf" srcId="{48EDF36D-892E-496C-9792-1F7D48F06E82}" destId="{FC0CA245-3746-4135-BA90-180255F1BE1F}" srcOrd="0" destOrd="0" presId="urn:microsoft.com/office/officeart/2005/8/layout/orgChart1"/>
    <dgm:cxn modelId="{8D835664-C709-49FA-AE51-977B719DF06E}" type="presParOf" srcId="{FC0CA245-3746-4135-BA90-180255F1BE1F}" destId="{81D75C16-FE03-4C1F-8461-2D55D7DECAEE}" srcOrd="0" destOrd="0" presId="urn:microsoft.com/office/officeart/2005/8/layout/orgChart1"/>
    <dgm:cxn modelId="{A79DD237-DC17-4739-8EFD-796FACE98BAB}" type="presParOf" srcId="{FC0CA245-3746-4135-BA90-180255F1BE1F}" destId="{A5C8F6F5-0979-42C1-9AB5-6534B178FECC}" srcOrd="1" destOrd="0" presId="urn:microsoft.com/office/officeart/2005/8/layout/orgChart1"/>
    <dgm:cxn modelId="{4E07984C-C231-4974-A4E0-8C94AD1AAFA1}" type="presParOf" srcId="{48EDF36D-892E-496C-9792-1F7D48F06E82}" destId="{5304C883-D63C-4028-ABD2-13F8F555B508}" srcOrd="1" destOrd="0" presId="urn:microsoft.com/office/officeart/2005/8/layout/orgChart1"/>
    <dgm:cxn modelId="{7251F54F-9A84-444F-BC0B-C6B93D546008}" type="presParOf" srcId="{48EDF36D-892E-496C-9792-1F7D48F06E82}" destId="{29E8C8B0-AA1F-4B2F-943F-3385956E774D}" srcOrd="2" destOrd="0" presId="urn:microsoft.com/office/officeart/2005/8/layout/orgChart1"/>
    <dgm:cxn modelId="{5511C7F5-03BB-4A0C-AD77-5AF77B46151A}" type="presParOf" srcId="{9D75E695-9C16-4AE1-83BC-F188235B6A3E}" destId="{782533DE-B7B0-4A02-BC37-1CF3B9DD563F}" srcOrd="16" destOrd="0" presId="urn:microsoft.com/office/officeart/2005/8/layout/orgChart1"/>
    <dgm:cxn modelId="{01F5C6E9-5504-4FFE-B2BB-30D9E0D3E89B}" type="presParOf" srcId="{9D75E695-9C16-4AE1-83BC-F188235B6A3E}" destId="{D4E847CD-4565-4F8D-8F13-FDDAEFD02E8E}" srcOrd="17" destOrd="0" presId="urn:microsoft.com/office/officeart/2005/8/layout/orgChart1"/>
    <dgm:cxn modelId="{9E18256B-317A-4AEE-9B04-6386B6C4B83B}" type="presParOf" srcId="{D4E847CD-4565-4F8D-8F13-FDDAEFD02E8E}" destId="{788F4A5B-2D95-420B-A1CE-59BE06385952}" srcOrd="0" destOrd="0" presId="urn:microsoft.com/office/officeart/2005/8/layout/orgChart1"/>
    <dgm:cxn modelId="{CDF68A23-133A-4A7A-A550-F1E6CF68A067}" type="presParOf" srcId="{788F4A5B-2D95-420B-A1CE-59BE06385952}" destId="{F105CB4D-4306-4A7D-8C33-8AB2A0EDAB96}" srcOrd="0" destOrd="0" presId="urn:microsoft.com/office/officeart/2005/8/layout/orgChart1"/>
    <dgm:cxn modelId="{5BEE68DC-C84C-4053-A835-96E006328F44}" type="presParOf" srcId="{788F4A5B-2D95-420B-A1CE-59BE06385952}" destId="{9A06CC9A-2A7B-406D-B316-79E24B533A52}" srcOrd="1" destOrd="0" presId="urn:microsoft.com/office/officeart/2005/8/layout/orgChart1"/>
    <dgm:cxn modelId="{538B26B5-B2FD-47E7-A933-53128C0F8F24}" type="presParOf" srcId="{D4E847CD-4565-4F8D-8F13-FDDAEFD02E8E}" destId="{A239B4B4-6291-4D77-B768-2523CA50B61A}" srcOrd="1" destOrd="0" presId="urn:microsoft.com/office/officeart/2005/8/layout/orgChart1"/>
    <dgm:cxn modelId="{C0B16FB9-5FE3-41EA-80CF-996735A6EF0A}" type="presParOf" srcId="{D4E847CD-4565-4F8D-8F13-FDDAEFD02E8E}" destId="{C645D7D2-4BA9-46AA-AE5A-371E829A8998}" srcOrd="2" destOrd="0" presId="urn:microsoft.com/office/officeart/2005/8/layout/orgChart1"/>
    <dgm:cxn modelId="{FE147F69-8826-4D54-9C14-BAC8312FC9F2}" type="presParOf" srcId="{9D75E695-9C16-4AE1-83BC-F188235B6A3E}" destId="{8E84AA90-0F9A-4E17-9394-D5176390D3DE}" srcOrd="18" destOrd="0" presId="urn:microsoft.com/office/officeart/2005/8/layout/orgChart1"/>
    <dgm:cxn modelId="{88661E3E-0D5C-4AC1-B5C5-EADEF8A02045}" type="presParOf" srcId="{9D75E695-9C16-4AE1-83BC-F188235B6A3E}" destId="{94118C98-10E9-4767-9C79-719598E995A5}" srcOrd="19" destOrd="0" presId="urn:microsoft.com/office/officeart/2005/8/layout/orgChart1"/>
    <dgm:cxn modelId="{5F2F4249-6CAA-4BC0-AE16-514AAA86951F}" type="presParOf" srcId="{94118C98-10E9-4767-9C79-719598E995A5}" destId="{2DF91C1C-1F3A-4FB8-BA33-76C19DDDF553}" srcOrd="0" destOrd="0" presId="urn:microsoft.com/office/officeart/2005/8/layout/orgChart1"/>
    <dgm:cxn modelId="{9418D465-6F0C-4552-958F-4148C3CAA64B}" type="presParOf" srcId="{2DF91C1C-1F3A-4FB8-BA33-76C19DDDF553}" destId="{43AA5D0E-5069-447D-8865-F40F281773E8}" srcOrd="0" destOrd="0" presId="urn:microsoft.com/office/officeart/2005/8/layout/orgChart1"/>
    <dgm:cxn modelId="{41423F6D-E4F8-46F6-A2E0-705FDC344788}" type="presParOf" srcId="{2DF91C1C-1F3A-4FB8-BA33-76C19DDDF553}" destId="{FF08AB4E-BAFF-4899-AF6F-FEB63843475C}" srcOrd="1" destOrd="0" presId="urn:microsoft.com/office/officeart/2005/8/layout/orgChart1"/>
    <dgm:cxn modelId="{0B74517D-BEA9-4D5E-A17D-73FC38F7404A}" type="presParOf" srcId="{94118C98-10E9-4767-9C79-719598E995A5}" destId="{E0D50F77-124D-4392-91C0-098C864B7F4B}" srcOrd="1" destOrd="0" presId="urn:microsoft.com/office/officeart/2005/8/layout/orgChart1"/>
    <dgm:cxn modelId="{67CAED25-6646-42DD-BE2F-B73E2AB85AE0}" type="presParOf" srcId="{94118C98-10E9-4767-9C79-719598E995A5}" destId="{03CB28CF-F8C2-49D1-9579-156DABC5FB18}" srcOrd="2" destOrd="0" presId="urn:microsoft.com/office/officeart/2005/8/layout/orgChart1"/>
    <dgm:cxn modelId="{4B8D62CC-772F-49C8-AB6B-10F15538261A}" type="presParOf" srcId="{9E3B6DDD-2F3A-4233-89DF-BB12F1F3BCAD}" destId="{3D5ACCA0-49AE-4951-A3FF-29C0C8376BFC}" srcOrd="2" destOrd="0" presId="urn:microsoft.com/office/officeart/2005/8/layout/orgChart1"/>
    <dgm:cxn modelId="{EC7BE97A-9A81-42CD-89AC-6C6689DE7463}" type="presParOf" srcId="{3D5ACCA0-49AE-4951-A3FF-29C0C8376BFC}" destId="{4C57A8A7-F51D-463B-BF6A-6522C6BB482C}" srcOrd="0" destOrd="0" presId="urn:microsoft.com/office/officeart/2005/8/layout/orgChart1"/>
    <dgm:cxn modelId="{63E262E1-2E8F-4203-A727-96F68BBA6824}" type="presParOf" srcId="{3D5ACCA0-49AE-4951-A3FF-29C0C8376BFC}" destId="{44F8DC2B-E26C-4610-A5D0-B8B4C7FF9213}" srcOrd="1" destOrd="0" presId="urn:microsoft.com/office/officeart/2005/8/layout/orgChart1"/>
    <dgm:cxn modelId="{8CD589F2-271B-4530-A88E-A2FC92C92922}" type="presParOf" srcId="{44F8DC2B-E26C-4610-A5D0-B8B4C7FF9213}" destId="{11997C2E-DC76-4227-BF37-7D9B478CF3E2}" srcOrd="0" destOrd="0" presId="urn:microsoft.com/office/officeart/2005/8/layout/orgChart1"/>
    <dgm:cxn modelId="{D74EE982-F378-47A6-A9FF-75EF1F299211}" type="presParOf" srcId="{11997C2E-DC76-4227-BF37-7D9B478CF3E2}" destId="{3B76F4B0-3E4F-48CA-9845-F7D23493D9BE}" srcOrd="0" destOrd="0" presId="urn:microsoft.com/office/officeart/2005/8/layout/orgChart1"/>
    <dgm:cxn modelId="{CA9475A3-86CA-485D-B51E-E97C487EBB21}" type="presParOf" srcId="{11997C2E-DC76-4227-BF37-7D9B478CF3E2}" destId="{3A89DAE2-3411-4116-935B-515870F571A0}" srcOrd="1" destOrd="0" presId="urn:microsoft.com/office/officeart/2005/8/layout/orgChart1"/>
    <dgm:cxn modelId="{9926CD0F-AA9B-454B-A522-580F88315443}" type="presParOf" srcId="{44F8DC2B-E26C-4610-A5D0-B8B4C7FF9213}" destId="{36D7F934-F9EA-4609-9CD8-F2C719A5FCCB}" srcOrd="1" destOrd="0" presId="urn:microsoft.com/office/officeart/2005/8/layout/orgChart1"/>
    <dgm:cxn modelId="{E518645B-5CFC-4AC2-B580-31BBEBA147EB}" type="presParOf" srcId="{44F8DC2B-E26C-4610-A5D0-B8B4C7FF9213}" destId="{9D41DFC2-3918-4155-B438-E6BE616C924D}" srcOrd="2" destOrd="0" presId="urn:microsoft.com/office/officeart/2005/8/layout/orgChart1"/>
    <dgm:cxn modelId="{D13624D7-4271-459E-AB86-97BA94ADD3C2}" type="presParOf" srcId="{3D5ACCA0-49AE-4951-A3FF-29C0C8376BFC}" destId="{48ACA78C-DEA0-491F-986B-408AC2C920F0}" srcOrd="2" destOrd="0" presId="urn:microsoft.com/office/officeart/2005/8/layout/orgChart1"/>
    <dgm:cxn modelId="{1E19AC97-EA8A-40BC-B319-41182F907688}" type="presParOf" srcId="{3D5ACCA0-49AE-4951-A3FF-29C0C8376BFC}" destId="{9B9D9B1C-D4EC-4F77-B911-55A58CD7015B}" srcOrd="3" destOrd="0" presId="urn:microsoft.com/office/officeart/2005/8/layout/orgChart1"/>
    <dgm:cxn modelId="{3A8D4F08-345D-4DB4-B513-5CEA3AB8C08D}" type="presParOf" srcId="{9B9D9B1C-D4EC-4F77-B911-55A58CD7015B}" destId="{EB18EE2F-ADCC-4D1A-B853-0339ADA7E764}" srcOrd="0" destOrd="0" presId="urn:microsoft.com/office/officeart/2005/8/layout/orgChart1"/>
    <dgm:cxn modelId="{4ACD94E1-37F4-4BF4-8CF5-9450CD0138A9}" type="presParOf" srcId="{EB18EE2F-ADCC-4D1A-B853-0339ADA7E764}" destId="{30BDB2CD-B527-426B-87B4-1DE7976E1E27}" srcOrd="0" destOrd="0" presId="urn:microsoft.com/office/officeart/2005/8/layout/orgChart1"/>
    <dgm:cxn modelId="{6C98190E-5A6D-4702-95A1-19C7EC3A5110}" type="presParOf" srcId="{EB18EE2F-ADCC-4D1A-B853-0339ADA7E764}" destId="{B3B1D9DB-25B6-4FA4-A829-DAAB02774BCC}" srcOrd="1" destOrd="0" presId="urn:microsoft.com/office/officeart/2005/8/layout/orgChart1"/>
    <dgm:cxn modelId="{67AD7B49-985E-4074-8644-E1F4657B96FE}" type="presParOf" srcId="{9B9D9B1C-D4EC-4F77-B911-55A58CD7015B}" destId="{3642CD54-DD2E-4218-A38C-1C0DE5C66EEA}" srcOrd="1" destOrd="0" presId="urn:microsoft.com/office/officeart/2005/8/layout/orgChart1"/>
    <dgm:cxn modelId="{1AA5A872-27A8-4C78-81C4-4DB98460A74D}" type="presParOf" srcId="{9B9D9B1C-D4EC-4F77-B911-55A58CD7015B}" destId="{5B3EEBA5-107F-4672-8BFA-85C578C5F70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CA78C-DEA0-491F-986B-408AC2C920F0}">
      <dsp:nvSpPr>
        <dsp:cNvPr id="0" name=""/>
        <dsp:cNvSpPr/>
      </dsp:nvSpPr>
      <dsp:spPr>
        <a:xfrm>
          <a:off x="5516235" y="1817168"/>
          <a:ext cx="91440" cy="526054"/>
        </a:xfrm>
        <a:custGeom>
          <a:avLst/>
          <a:gdLst/>
          <a:ahLst/>
          <a:cxnLst/>
          <a:rect l="0" t="0" r="0" b="0"/>
          <a:pathLst>
            <a:path>
              <a:moveTo>
                <a:pt x="45720" y="0"/>
              </a:moveTo>
              <a:lnTo>
                <a:pt x="45720" y="526054"/>
              </a:lnTo>
              <a:lnTo>
                <a:pt x="132651" y="526054"/>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C57A8A7-F51D-463B-BF6A-6522C6BB482C}">
      <dsp:nvSpPr>
        <dsp:cNvPr id="0" name=""/>
        <dsp:cNvSpPr/>
      </dsp:nvSpPr>
      <dsp:spPr>
        <a:xfrm>
          <a:off x="5466605" y="1817168"/>
          <a:ext cx="95349" cy="525480"/>
        </a:xfrm>
        <a:custGeom>
          <a:avLst/>
          <a:gdLst/>
          <a:ahLst/>
          <a:cxnLst/>
          <a:rect l="0" t="0" r="0" b="0"/>
          <a:pathLst>
            <a:path>
              <a:moveTo>
                <a:pt x="95349" y="0"/>
              </a:moveTo>
              <a:lnTo>
                <a:pt x="95349" y="525480"/>
              </a:lnTo>
              <a:lnTo>
                <a:pt x="0" y="52548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E84AA90-0F9A-4E17-9394-D5176390D3DE}">
      <dsp:nvSpPr>
        <dsp:cNvPr id="0" name=""/>
        <dsp:cNvSpPr/>
      </dsp:nvSpPr>
      <dsp:spPr>
        <a:xfrm>
          <a:off x="5561955" y="1817168"/>
          <a:ext cx="5024994" cy="1096052"/>
        </a:xfrm>
        <a:custGeom>
          <a:avLst/>
          <a:gdLst/>
          <a:ahLst/>
          <a:cxnLst/>
          <a:rect l="0" t="0" r="0" b="0"/>
          <a:pathLst>
            <a:path>
              <a:moveTo>
                <a:pt x="0" y="0"/>
              </a:moveTo>
              <a:lnTo>
                <a:pt x="0" y="1000702"/>
              </a:lnTo>
              <a:lnTo>
                <a:pt x="5024994" y="1000702"/>
              </a:lnTo>
              <a:lnTo>
                <a:pt x="5024994"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82533DE-B7B0-4A02-BC37-1CF3B9DD563F}">
      <dsp:nvSpPr>
        <dsp:cNvPr id="0" name=""/>
        <dsp:cNvSpPr/>
      </dsp:nvSpPr>
      <dsp:spPr>
        <a:xfrm>
          <a:off x="5561955" y="1817168"/>
          <a:ext cx="3852084" cy="1096052"/>
        </a:xfrm>
        <a:custGeom>
          <a:avLst/>
          <a:gdLst/>
          <a:ahLst/>
          <a:cxnLst/>
          <a:rect l="0" t="0" r="0" b="0"/>
          <a:pathLst>
            <a:path>
              <a:moveTo>
                <a:pt x="0" y="0"/>
              </a:moveTo>
              <a:lnTo>
                <a:pt x="0" y="1000702"/>
              </a:lnTo>
              <a:lnTo>
                <a:pt x="3852084" y="1000702"/>
              </a:lnTo>
              <a:lnTo>
                <a:pt x="3852084"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F8BA32B-0E3B-4621-9E62-B719D2060000}">
      <dsp:nvSpPr>
        <dsp:cNvPr id="0" name=""/>
        <dsp:cNvSpPr/>
      </dsp:nvSpPr>
      <dsp:spPr>
        <a:xfrm>
          <a:off x="5561955" y="1817168"/>
          <a:ext cx="2753289" cy="1096052"/>
        </a:xfrm>
        <a:custGeom>
          <a:avLst/>
          <a:gdLst/>
          <a:ahLst/>
          <a:cxnLst/>
          <a:rect l="0" t="0" r="0" b="0"/>
          <a:pathLst>
            <a:path>
              <a:moveTo>
                <a:pt x="0" y="0"/>
              </a:moveTo>
              <a:lnTo>
                <a:pt x="0" y="1000702"/>
              </a:lnTo>
              <a:lnTo>
                <a:pt x="2753289" y="1000702"/>
              </a:lnTo>
              <a:lnTo>
                <a:pt x="2753289"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58F67F0-6E9A-4F4C-B696-8FB241A8F688}">
      <dsp:nvSpPr>
        <dsp:cNvPr id="0" name=""/>
        <dsp:cNvSpPr/>
      </dsp:nvSpPr>
      <dsp:spPr>
        <a:xfrm>
          <a:off x="5561955" y="1817168"/>
          <a:ext cx="1654494" cy="1096052"/>
        </a:xfrm>
        <a:custGeom>
          <a:avLst/>
          <a:gdLst/>
          <a:ahLst/>
          <a:cxnLst/>
          <a:rect l="0" t="0" r="0" b="0"/>
          <a:pathLst>
            <a:path>
              <a:moveTo>
                <a:pt x="0" y="0"/>
              </a:moveTo>
              <a:lnTo>
                <a:pt x="0" y="1000702"/>
              </a:lnTo>
              <a:lnTo>
                <a:pt x="1654494" y="1000702"/>
              </a:lnTo>
              <a:lnTo>
                <a:pt x="1654494"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73A33C0-52B9-4C53-9406-9CF62CC08CE8}">
      <dsp:nvSpPr>
        <dsp:cNvPr id="0" name=""/>
        <dsp:cNvSpPr/>
      </dsp:nvSpPr>
      <dsp:spPr>
        <a:xfrm>
          <a:off x="5561955" y="1817168"/>
          <a:ext cx="555699" cy="1096052"/>
        </a:xfrm>
        <a:custGeom>
          <a:avLst/>
          <a:gdLst/>
          <a:ahLst/>
          <a:cxnLst/>
          <a:rect l="0" t="0" r="0" b="0"/>
          <a:pathLst>
            <a:path>
              <a:moveTo>
                <a:pt x="0" y="0"/>
              </a:moveTo>
              <a:lnTo>
                <a:pt x="0" y="1000702"/>
              </a:lnTo>
              <a:lnTo>
                <a:pt x="555699" y="1000702"/>
              </a:lnTo>
              <a:lnTo>
                <a:pt x="555699"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D6D2E80-A7B7-4662-90CF-F8CF391DF3EA}">
      <dsp:nvSpPr>
        <dsp:cNvPr id="0" name=""/>
        <dsp:cNvSpPr/>
      </dsp:nvSpPr>
      <dsp:spPr>
        <a:xfrm>
          <a:off x="4938443" y="1817168"/>
          <a:ext cx="623511" cy="1096052"/>
        </a:xfrm>
        <a:custGeom>
          <a:avLst/>
          <a:gdLst/>
          <a:ahLst/>
          <a:cxnLst/>
          <a:rect l="0" t="0" r="0" b="0"/>
          <a:pathLst>
            <a:path>
              <a:moveTo>
                <a:pt x="623511" y="0"/>
              </a:moveTo>
              <a:lnTo>
                <a:pt x="623511" y="1000702"/>
              </a:lnTo>
              <a:lnTo>
                <a:pt x="0" y="1000702"/>
              </a:lnTo>
              <a:lnTo>
                <a:pt x="0"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8521A8A-FA17-4114-B5C9-B9941087B914}">
      <dsp:nvSpPr>
        <dsp:cNvPr id="0" name=""/>
        <dsp:cNvSpPr/>
      </dsp:nvSpPr>
      <dsp:spPr>
        <a:xfrm>
          <a:off x="3759231" y="1817168"/>
          <a:ext cx="1802723" cy="1096052"/>
        </a:xfrm>
        <a:custGeom>
          <a:avLst/>
          <a:gdLst/>
          <a:ahLst/>
          <a:cxnLst/>
          <a:rect l="0" t="0" r="0" b="0"/>
          <a:pathLst>
            <a:path>
              <a:moveTo>
                <a:pt x="1802723" y="0"/>
              </a:moveTo>
              <a:lnTo>
                <a:pt x="1802723" y="1000702"/>
              </a:lnTo>
              <a:lnTo>
                <a:pt x="0" y="1000702"/>
              </a:lnTo>
              <a:lnTo>
                <a:pt x="0"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DD1B222-D580-441B-B421-815BE8FF8431}">
      <dsp:nvSpPr>
        <dsp:cNvPr id="0" name=""/>
        <dsp:cNvSpPr/>
      </dsp:nvSpPr>
      <dsp:spPr>
        <a:xfrm>
          <a:off x="2660436" y="1817168"/>
          <a:ext cx="2901518" cy="1096052"/>
        </a:xfrm>
        <a:custGeom>
          <a:avLst/>
          <a:gdLst/>
          <a:ahLst/>
          <a:cxnLst/>
          <a:rect l="0" t="0" r="0" b="0"/>
          <a:pathLst>
            <a:path>
              <a:moveTo>
                <a:pt x="2901518" y="0"/>
              </a:moveTo>
              <a:lnTo>
                <a:pt x="2901518" y="1000702"/>
              </a:lnTo>
              <a:lnTo>
                <a:pt x="0" y="1000702"/>
              </a:lnTo>
              <a:lnTo>
                <a:pt x="0"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C8AE01C-2801-40ED-A583-3B8867D43A3F}">
      <dsp:nvSpPr>
        <dsp:cNvPr id="0" name=""/>
        <dsp:cNvSpPr/>
      </dsp:nvSpPr>
      <dsp:spPr>
        <a:xfrm>
          <a:off x="1561641" y="1817168"/>
          <a:ext cx="4000313" cy="1096052"/>
        </a:xfrm>
        <a:custGeom>
          <a:avLst/>
          <a:gdLst/>
          <a:ahLst/>
          <a:cxnLst/>
          <a:rect l="0" t="0" r="0" b="0"/>
          <a:pathLst>
            <a:path>
              <a:moveTo>
                <a:pt x="4000313" y="0"/>
              </a:moveTo>
              <a:lnTo>
                <a:pt x="4000313" y="1000702"/>
              </a:lnTo>
              <a:lnTo>
                <a:pt x="0" y="1000702"/>
              </a:lnTo>
              <a:lnTo>
                <a:pt x="0"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A6322B9-9CEC-40DC-AD35-EF82A4F2C346}">
      <dsp:nvSpPr>
        <dsp:cNvPr id="0" name=""/>
        <dsp:cNvSpPr/>
      </dsp:nvSpPr>
      <dsp:spPr>
        <a:xfrm>
          <a:off x="462846" y="1817168"/>
          <a:ext cx="5099108" cy="1096052"/>
        </a:xfrm>
        <a:custGeom>
          <a:avLst/>
          <a:gdLst/>
          <a:ahLst/>
          <a:cxnLst/>
          <a:rect l="0" t="0" r="0" b="0"/>
          <a:pathLst>
            <a:path>
              <a:moveTo>
                <a:pt x="5099108" y="0"/>
              </a:moveTo>
              <a:lnTo>
                <a:pt x="5099108" y="1000702"/>
              </a:lnTo>
              <a:lnTo>
                <a:pt x="0" y="1000702"/>
              </a:lnTo>
              <a:lnTo>
                <a:pt x="0" y="109605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C8D475E-0019-47C8-AE15-00301684B7B3}">
      <dsp:nvSpPr>
        <dsp:cNvPr id="0" name=""/>
        <dsp:cNvSpPr/>
      </dsp:nvSpPr>
      <dsp:spPr>
        <a:xfrm>
          <a:off x="4959819" y="355285"/>
          <a:ext cx="1174729" cy="59790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JM" sz="1200" b="1" kern="1200"/>
            <a:t>Minister of Economic Growth and Job Creation</a:t>
          </a:r>
        </a:p>
      </dsp:txBody>
      <dsp:txXfrm>
        <a:off x="4959819" y="355285"/>
        <a:ext cx="1174729" cy="597903"/>
      </dsp:txXfrm>
    </dsp:sp>
    <dsp:sp modelId="{5C11252B-3022-414A-B2B7-5E55DA42BB0B}">
      <dsp:nvSpPr>
        <dsp:cNvPr id="0" name=""/>
        <dsp:cNvSpPr/>
      </dsp:nvSpPr>
      <dsp:spPr>
        <a:xfrm>
          <a:off x="5018746" y="1225217"/>
          <a:ext cx="1086417" cy="59195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JM" sz="1200" b="1" kern="1200"/>
            <a:t>Chief Executive Officer</a:t>
          </a:r>
        </a:p>
      </dsp:txBody>
      <dsp:txXfrm>
        <a:off x="5018746" y="1225217"/>
        <a:ext cx="1086417" cy="591950"/>
      </dsp:txXfrm>
    </dsp:sp>
    <dsp:sp modelId="{0C45D942-19C8-450C-8380-BAF5928B0AA7}">
      <dsp:nvSpPr>
        <dsp:cNvPr id="0" name=""/>
        <dsp:cNvSpPr/>
      </dsp:nvSpPr>
      <dsp:spPr>
        <a:xfrm>
          <a:off x="8799" y="2913221"/>
          <a:ext cx="908095" cy="70505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Surveys and Mapping Division</a:t>
          </a:r>
        </a:p>
      </dsp:txBody>
      <dsp:txXfrm>
        <a:off x="8799" y="2913221"/>
        <a:ext cx="908095" cy="705058"/>
      </dsp:txXfrm>
    </dsp:sp>
    <dsp:sp modelId="{FD5DD67F-ADFA-46FD-B91E-A4E74A940429}">
      <dsp:nvSpPr>
        <dsp:cNvPr id="0" name=""/>
        <dsp:cNvSpPr/>
      </dsp:nvSpPr>
      <dsp:spPr>
        <a:xfrm>
          <a:off x="1107594" y="2913221"/>
          <a:ext cx="908095" cy="70505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Land Titles Division</a:t>
          </a:r>
        </a:p>
      </dsp:txBody>
      <dsp:txXfrm>
        <a:off x="1107594" y="2913221"/>
        <a:ext cx="908095" cy="705058"/>
      </dsp:txXfrm>
    </dsp:sp>
    <dsp:sp modelId="{4F432198-12ED-48D6-B213-6A079645A9B8}">
      <dsp:nvSpPr>
        <dsp:cNvPr id="0" name=""/>
        <dsp:cNvSpPr/>
      </dsp:nvSpPr>
      <dsp:spPr>
        <a:xfrm>
          <a:off x="2206389" y="2913221"/>
          <a:ext cx="908095" cy="71790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Land Valuation Division</a:t>
          </a:r>
        </a:p>
      </dsp:txBody>
      <dsp:txXfrm>
        <a:off x="2206389" y="2913221"/>
        <a:ext cx="908095" cy="717908"/>
      </dsp:txXfrm>
    </dsp:sp>
    <dsp:sp modelId="{10B4F6E9-680F-4C23-A04F-CEB18D3404B4}">
      <dsp:nvSpPr>
        <dsp:cNvPr id="0" name=""/>
        <dsp:cNvSpPr/>
      </dsp:nvSpPr>
      <dsp:spPr>
        <a:xfrm>
          <a:off x="3305184" y="2913221"/>
          <a:ext cx="908095" cy="73084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Estate Management Division</a:t>
          </a:r>
        </a:p>
      </dsp:txBody>
      <dsp:txXfrm>
        <a:off x="3305184" y="2913221"/>
        <a:ext cx="908095" cy="730848"/>
      </dsp:txXfrm>
    </dsp:sp>
    <dsp:sp modelId="{DDC86E8D-E3E2-45CF-87CA-2C57178CCBD7}">
      <dsp:nvSpPr>
        <dsp:cNvPr id="0" name=""/>
        <dsp:cNvSpPr/>
      </dsp:nvSpPr>
      <dsp:spPr>
        <a:xfrm>
          <a:off x="4403979" y="2913221"/>
          <a:ext cx="1068927" cy="7567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Land Administration and Management Division</a:t>
          </a:r>
        </a:p>
      </dsp:txBody>
      <dsp:txXfrm>
        <a:off x="4403979" y="2913221"/>
        <a:ext cx="1068927" cy="756733"/>
      </dsp:txXfrm>
    </dsp:sp>
    <dsp:sp modelId="{1AFDDCE2-0FF0-4668-B432-99BB4BD3EEE9}">
      <dsp:nvSpPr>
        <dsp:cNvPr id="0" name=""/>
        <dsp:cNvSpPr/>
      </dsp:nvSpPr>
      <dsp:spPr>
        <a:xfrm>
          <a:off x="5663607" y="2913221"/>
          <a:ext cx="908095" cy="73084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Adjudication Services Division</a:t>
          </a:r>
        </a:p>
      </dsp:txBody>
      <dsp:txXfrm>
        <a:off x="5663607" y="2913221"/>
        <a:ext cx="908095" cy="730848"/>
      </dsp:txXfrm>
    </dsp:sp>
    <dsp:sp modelId="{4439CA9D-C87C-4E23-BA29-794505D2257D}">
      <dsp:nvSpPr>
        <dsp:cNvPr id="0" name=""/>
        <dsp:cNvSpPr/>
      </dsp:nvSpPr>
      <dsp:spPr>
        <a:xfrm>
          <a:off x="6762402" y="2913221"/>
          <a:ext cx="908095" cy="72583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Business Services Division</a:t>
          </a:r>
        </a:p>
      </dsp:txBody>
      <dsp:txXfrm>
        <a:off x="6762402" y="2913221"/>
        <a:ext cx="908095" cy="725831"/>
      </dsp:txXfrm>
    </dsp:sp>
    <dsp:sp modelId="{81D75C16-FE03-4C1F-8461-2D55D7DECAEE}">
      <dsp:nvSpPr>
        <dsp:cNvPr id="0" name=""/>
        <dsp:cNvSpPr/>
      </dsp:nvSpPr>
      <dsp:spPr>
        <a:xfrm>
          <a:off x="7861197" y="2913221"/>
          <a:ext cx="908095" cy="73075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Corporate  Legal Services      Division</a:t>
          </a:r>
        </a:p>
      </dsp:txBody>
      <dsp:txXfrm>
        <a:off x="7861197" y="2913221"/>
        <a:ext cx="908095" cy="730757"/>
      </dsp:txXfrm>
    </dsp:sp>
    <dsp:sp modelId="{F105CB4D-4306-4A7D-8C33-8AB2A0EDAB96}">
      <dsp:nvSpPr>
        <dsp:cNvPr id="0" name=""/>
        <dsp:cNvSpPr/>
      </dsp:nvSpPr>
      <dsp:spPr>
        <a:xfrm>
          <a:off x="8959992" y="2913221"/>
          <a:ext cx="908095" cy="73076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Corporate Services Division</a:t>
          </a:r>
        </a:p>
      </dsp:txBody>
      <dsp:txXfrm>
        <a:off x="8959992" y="2913221"/>
        <a:ext cx="908095" cy="730762"/>
      </dsp:txXfrm>
    </dsp:sp>
    <dsp:sp modelId="{43AA5D0E-5069-447D-8865-F40F281773E8}">
      <dsp:nvSpPr>
        <dsp:cNvPr id="0" name=""/>
        <dsp:cNvSpPr/>
      </dsp:nvSpPr>
      <dsp:spPr>
        <a:xfrm>
          <a:off x="10058787" y="2913221"/>
          <a:ext cx="1056323" cy="69985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Information and Comminication Technology Division</a:t>
          </a:r>
        </a:p>
      </dsp:txBody>
      <dsp:txXfrm>
        <a:off x="10058787" y="2913221"/>
        <a:ext cx="1056323" cy="699850"/>
      </dsp:txXfrm>
    </dsp:sp>
    <dsp:sp modelId="{3B76F4B0-3E4F-48CA-9845-F7D23493D9BE}">
      <dsp:nvSpPr>
        <dsp:cNvPr id="0" name=""/>
        <dsp:cNvSpPr/>
      </dsp:nvSpPr>
      <dsp:spPr>
        <a:xfrm>
          <a:off x="4401854" y="2007868"/>
          <a:ext cx="1064750" cy="66956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JM" sz="900" b="1" kern="1200"/>
            <a:t>Human Resource Managment and Development</a:t>
          </a:r>
        </a:p>
      </dsp:txBody>
      <dsp:txXfrm>
        <a:off x="4401854" y="2007868"/>
        <a:ext cx="1064750" cy="669561"/>
      </dsp:txXfrm>
    </dsp:sp>
    <dsp:sp modelId="{30BDB2CD-B527-426B-87B4-1DE7976E1E27}">
      <dsp:nvSpPr>
        <dsp:cNvPr id="0" name=""/>
        <dsp:cNvSpPr/>
      </dsp:nvSpPr>
      <dsp:spPr>
        <a:xfrm>
          <a:off x="5648886" y="1985897"/>
          <a:ext cx="908095" cy="71465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JM" sz="1200" b="1" kern="1200"/>
            <a:t>Internal Audit</a:t>
          </a:r>
        </a:p>
      </dsp:txBody>
      <dsp:txXfrm>
        <a:off x="5648886" y="1985897"/>
        <a:ext cx="908095" cy="7146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Hydrographic Office – The Hydrographic Office for Jamaica is the National Land Agency of Jamaica. This is an Executive Agency, which since March of 2016 falls under the new Ministry of Economic Growth and Job Creation (EGJC). </a:t>
            </a:r>
            <a:endParaRPr lang="en-US" dirty="0" smtClean="0"/>
          </a:p>
          <a:p>
            <a:r>
              <a:rPr lang="en-US" dirty="0" smtClean="0"/>
              <a:t>Under Surveys &amp; Mapping Division is the Topographic</a:t>
            </a:r>
            <a:r>
              <a:rPr lang="en-US" baseline="0" dirty="0" smtClean="0"/>
              <a:t> &amp; </a:t>
            </a:r>
            <a:r>
              <a:rPr lang="en-US" baseline="0" smtClean="0"/>
              <a:t>Hydrographic Branch.</a:t>
            </a:r>
            <a:endParaRPr lang="en-JM" dirty="0"/>
          </a:p>
        </p:txBody>
      </p:sp>
      <p:sp>
        <p:nvSpPr>
          <p:cNvPr id="4" name="Slide Number Placeholder 3"/>
          <p:cNvSpPr>
            <a:spLocks noGrp="1"/>
          </p:cNvSpPr>
          <p:nvPr>
            <p:ph type="sldNum" sz="quarter" idx="5"/>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46955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imes New Roman" panose="02020603050405020304" pitchFamily="18" charset="0"/>
                <a:ea typeface="Times New Roman" panose="02020603050405020304" pitchFamily="18" charset="0"/>
              </a:rPr>
              <a:t>A planned survey of the Port Morant Harbour in St Thomas using single beam is pending but weather conditions have been unfavourable.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imes New Roman" panose="02020603050405020304" pitchFamily="18" charset="0"/>
                <a:ea typeface="Times New Roman" panose="02020603050405020304" pitchFamily="18" charset="0"/>
              </a:rPr>
              <a:t>Both areas have not been surveyed used modern acquisition methods </a:t>
            </a:r>
            <a:r>
              <a:rPr lang="en-GB" sz="1800">
                <a:effectLst/>
                <a:latin typeface="Times New Roman" panose="02020603050405020304" pitchFamily="18" charset="0"/>
                <a:ea typeface="Times New Roman" panose="02020603050405020304" pitchFamily="18" charset="0"/>
              </a:rPr>
              <a:t>and technology.</a:t>
            </a:r>
            <a:endParaRPr lang="en-JM"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2021664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4038599" y="6276122"/>
            <a:ext cx="5365459" cy="365125"/>
          </a:xfrm>
          <a:prstGeom prst="rect">
            <a:avLst/>
          </a:prstGeo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71276" y="6036734"/>
            <a:ext cx="2121007" cy="840556"/>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12/2/2020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12/2/2020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8137" y="6018762"/>
            <a:ext cx="2117682" cy="839238"/>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12/2/2020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12/2/2020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12/2/2020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12/2/2020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12/2/2020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12/2/2020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12/2/2020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12/2/2020</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71093" y="962612"/>
            <a:ext cx="9144000" cy="3703881"/>
          </a:xfrm>
        </p:spPr>
        <p:txBody>
          <a:bodyPr>
            <a:normAutofit fontScale="90000"/>
          </a:bodyPr>
          <a:lstStyle/>
          <a:p>
            <a:r>
              <a:rPr lang="en-US" dirty="0"/>
              <a:t>21</a:t>
            </a:r>
            <a:r>
              <a:rPr lang="en-US" baseline="30000" dirty="0"/>
              <a:t>st</a:t>
            </a:r>
            <a:r>
              <a:rPr lang="en-US" dirty="0"/>
              <a:t> Meeting of the </a:t>
            </a:r>
            <a:br>
              <a:rPr lang="en-US" dirty="0"/>
            </a:br>
            <a:r>
              <a:rPr lang="en-US" dirty="0" err="1"/>
              <a:t>Meso</a:t>
            </a:r>
            <a:r>
              <a:rPr lang="en-US" dirty="0"/>
              <a:t> America – Caribbean Sea</a:t>
            </a:r>
            <a:br>
              <a:rPr lang="en-US" dirty="0"/>
            </a:br>
            <a:r>
              <a:rPr lang="en-US" dirty="0"/>
              <a:t>Hydrographic Commission</a:t>
            </a:r>
            <a:br>
              <a:rPr lang="en-US" dirty="0"/>
            </a:br>
            <a:r>
              <a:rPr lang="en-US" dirty="0"/>
              <a:t/>
            </a:r>
            <a:br>
              <a:rPr lang="en-US" dirty="0"/>
            </a:br>
            <a:r>
              <a:rPr lang="en-US" sz="4400" dirty="0"/>
              <a:t>National Report by</a:t>
            </a:r>
            <a:endParaRPr lang="en-AU" sz="4400" dirty="0"/>
          </a:p>
        </p:txBody>
      </p:sp>
      <p:sp>
        <p:nvSpPr>
          <p:cNvPr id="3" name="Subtitle 2"/>
          <p:cNvSpPr>
            <a:spLocks noGrp="1"/>
          </p:cNvSpPr>
          <p:nvPr>
            <p:ph type="subTitle" idx="1"/>
          </p:nvPr>
        </p:nvSpPr>
        <p:spPr>
          <a:xfrm>
            <a:off x="1577162" y="4800274"/>
            <a:ext cx="9144000" cy="534027"/>
          </a:xfrm>
        </p:spPr>
        <p:txBody>
          <a:bodyPr/>
          <a:lstStyle/>
          <a:p>
            <a:r>
              <a:rPr lang="en-AU" dirty="0"/>
              <a:t>JAMAICA</a:t>
            </a:r>
          </a:p>
          <a:p>
            <a:endParaRPr lang="en-US"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6" name="TextBox 5"/>
          <p:cNvSpPr txBox="1"/>
          <p:nvPr/>
        </p:nvSpPr>
        <p:spPr>
          <a:xfrm>
            <a:off x="9066533" y="316281"/>
            <a:ext cx="1891752" cy="646331"/>
          </a:xfrm>
          <a:prstGeom prst="rect">
            <a:avLst/>
          </a:prstGeom>
          <a:noFill/>
        </p:spPr>
        <p:txBody>
          <a:bodyPr wrap="square" rtlCol="0">
            <a:spAutoFit/>
          </a:bodyPr>
          <a:lstStyle/>
          <a:p>
            <a:r>
              <a:rPr lang="en-US" sz="3600" dirty="0">
                <a:solidFill>
                  <a:srgbClr val="0070C0"/>
                </a:solidFill>
              </a:rPr>
              <a:t>Annex D</a:t>
            </a:r>
          </a:p>
        </p:txBody>
      </p:sp>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59414"/>
            <a:ext cx="10811005" cy="540511"/>
          </a:xfrm>
        </p:spPr>
        <p:txBody>
          <a:bodyPr>
            <a:normAutofit/>
          </a:bodyPr>
          <a:lstStyle/>
          <a:p>
            <a:pPr algn="ctr"/>
            <a:r>
              <a:rPr lang="en-US" sz="3200" dirty="0"/>
              <a:t>Jamaica Hydrography: Organizational Structure</a:t>
            </a:r>
          </a:p>
        </p:txBody>
      </p:sp>
      <p:sp>
        <p:nvSpPr>
          <p:cNvPr id="5" name="Slide Number Placeholder 4"/>
          <p:cNvSpPr>
            <a:spLocks noGrp="1"/>
          </p:cNvSpPr>
          <p:nvPr>
            <p:ph type="sldNum" sz="quarter" idx="12"/>
          </p:nvPr>
        </p:nvSpPr>
        <p:spPr/>
        <p:txBody>
          <a:bodyPr/>
          <a:lstStyle/>
          <a:p>
            <a:fld id="{EC878826-814C-4FD2-96B3-D147818A5C89}" type="slidenum">
              <a:rPr lang="en-US" smtClean="0"/>
              <a:t>2</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103375429"/>
              </p:ext>
            </p:extLst>
          </p:nvPr>
        </p:nvGraphicFramePr>
        <p:xfrm>
          <a:off x="525294" y="1099226"/>
          <a:ext cx="11123910" cy="48951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7173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59414"/>
            <a:ext cx="10811005" cy="540511"/>
          </a:xfrm>
        </p:spPr>
        <p:txBody>
          <a:bodyPr>
            <a:normAutofit fontScale="90000"/>
          </a:bodyPr>
          <a:lstStyle/>
          <a:p>
            <a:r>
              <a:rPr lang="en-US" dirty="0"/>
              <a:t>Top achievements during the year </a:t>
            </a:r>
            <a:r>
              <a:rPr lang="en-US" sz="3100" dirty="0"/>
              <a:t>(3 maximum)</a:t>
            </a:r>
          </a:p>
        </p:txBody>
      </p:sp>
      <p:sp>
        <p:nvSpPr>
          <p:cNvPr id="3" name="Content Placeholder 2"/>
          <p:cNvSpPr>
            <a:spLocks noGrp="1"/>
          </p:cNvSpPr>
          <p:nvPr>
            <p:ph idx="1"/>
          </p:nvPr>
        </p:nvSpPr>
        <p:spPr>
          <a:xfrm>
            <a:off x="1787325" y="1806498"/>
            <a:ext cx="7724182" cy="4187902"/>
          </a:xfrm>
        </p:spPr>
        <p:txBody>
          <a:bodyPr>
            <a:normAutofit/>
          </a:bodyPr>
          <a:lstStyle/>
          <a:p>
            <a:r>
              <a:rPr lang="en-US" dirty="0"/>
              <a:t>Mr. Diego Billings completed the academic component Cat. A Ocean Mapping Course at University of New Hampshire</a:t>
            </a:r>
          </a:p>
          <a:p>
            <a:endParaRPr lang="en-US" dirty="0"/>
          </a:p>
          <a:p>
            <a:r>
              <a:rPr lang="en-US" dirty="0"/>
              <a:t>Officers participated in the Seabed 2030 Webinars</a:t>
            </a:r>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231551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310" y="609369"/>
            <a:ext cx="11011577" cy="540511"/>
          </a:xfrm>
        </p:spPr>
        <p:txBody>
          <a:bodyPr>
            <a:normAutofit fontScale="90000"/>
          </a:bodyPr>
          <a:lstStyle/>
          <a:p>
            <a:r>
              <a:rPr lang="en-US" dirty="0"/>
              <a:t>Top challenges and/or obstructions </a:t>
            </a:r>
            <a:r>
              <a:rPr lang="en-US" sz="3600" dirty="0"/>
              <a:t>(3 maximum)</a:t>
            </a:r>
            <a:r>
              <a:rPr lang="en-US" dirty="0"/>
              <a:t> </a:t>
            </a:r>
            <a:br>
              <a:rPr lang="en-US" dirty="0"/>
            </a:br>
            <a:r>
              <a:rPr lang="en-US" sz="3100" dirty="0">
                <a:solidFill>
                  <a:srgbClr val="ACCBF9">
                    <a:lumMod val="50000"/>
                  </a:srgbClr>
                </a:solidFill>
              </a:rPr>
              <a:t>(Such as capacity building gaps)</a:t>
            </a:r>
            <a:endParaRPr lang="en-US" dirty="0"/>
          </a:p>
        </p:txBody>
      </p:sp>
      <p:sp>
        <p:nvSpPr>
          <p:cNvPr id="3" name="Content Placeholder 2"/>
          <p:cNvSpPr>
            <a:spLocks noGrp="1"/>
          </p:cNvSpPr>
          <p:nvPr>
            <p:ph idx="1"/>
          </p:nvPr>
        </p:nvSpPr>
        <p:spPr>
          <a:xfrm>
            <a:off x="1451658" y="1837200"/>
            <a:ext cx="9394681" cy="4018851"/>
          </a:xfrm>
        </p:spPr>
        <p:txBody>
          <a:bodyPr>
            <a:normAutofit lnSpcReduction="10000"/>
          </a:bodyPr>
          <a:lstStyle/>
          <a:p>
            <a:r>
              <a:rPr lang="en-US" dirty="0"/>
              <a:t>Repairs to JDFCG vessel delaying hydrographic survey projects but almost complete</a:t>
            </a:r>
          </a:p>
          <a:p>
            <a:endParaRPr lang="en-US" dirty="0"/>
          </a:p>
          <a:p>
            <a:r>
              <a:rPr lang="en-US" dirty="0"/>
              <a:t>Procurement of a dedicated RTK system for hydrographic surveys underway, as National Network RTK </a:t>
            </a:r>
            <a:r>
              <a:rPr lang="en-US" dirty="0" smtClean="0"/>
              <a:t>is being affected by an unstable and incomplete mobile data coverage.</a:t>
            </a:r>
            <a:endParaRPr lang="en-US" dirty="0"/>
          </a:p>
          <a:p>
            <a:endParaRPr lang="en-US" dirty="0"/>
          </a:p>
          <a:p>
            <a:r>
              <a:rPr lang="en-US" dirty="0"/>
              <a:t>Improved NHC stakeholder participation needed to support development of hydrographic capacity.</a:t>
            </a:r>
          </a:p>
        </p:txBody>
      </p:sp>
      <p:sp>
        <p:nvSpPr>
          <p:cNvPr id="5" name="Slide Number Placeholder 4"/>
          <p:cNvSpPr>
            <a:spLocks noGrp="1"/>
          </p:cNvSpPr>
          <p:nvPr>
            <p:ph type="sldNum" sz="quarter" idx="12"/>
          </p:nvPr>
        </p:nvSpPr>
        <p:spPr/>
        <p:txBody>
          <a:bodyPr/>
          <a:lstStyle/>
          <a:p>
            <a:fld id="{EC878826-814C-4FD2-96B3-D147818A5C89}" type="slidenum">
              <a:rPr lang="en-US" smtClean="0"/>
              <a:t>4</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Tree>
    <p:extLst>
      <p:ext uri="{BB962C8B-B14F-4D97-AF65-F5344CB8AC3E}">
        <p14:creationId xmlns:p14="http://schemas.microsoft.com/office/powerpoint/2010/main" val="919698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2323" y="1696781"/>
            <a:ext cx="8944260" cy="4150272"/>
          </a:xfrm>
          <a:prstGeom prst="rect">
            <a:avLst/>
          </a:prstGeom>
        </p:spPr>
      </p:pic>
      <p:sp>
        <p:nvSpPr>
          <p:cNvPr id="2" name="Title 1"/>
          <p:cNvSpPr>
            <a:spLocks noGrp="1"/>
          </p:cNvSpPr>
          <p:nvPr>
            <p:ph type="title"/>
          </p:nvPr>
        </p:nvSpPr>
        <p:spPr>
          <a:xfrm>
            <a:off x="635001" y="584336"/>
            <a:ext cx="10515600" cy="540511"/>
          </a:xfrm>
        </p:spPr>
        <p:txBody>
          <a:bodyPr>
            <a:normAutofit fontScale="90000"/>
          </a:bodyPr>
          <a:lstStyle/>
          <a:p>
            <a:r>
              <a:rPr lang="en-US" dirty="0"/>
              <a:t>Top Plans that affect the region </a:t>
            </a:r>
            <a:r>
              <a:rPr lang="en-US" sz="3100" dirty="0"/>
              <a:t>(3 maximum)</a:t>
            </a:r>
            <a:r>
              <a:rPr lang="en-US" dirty="0"/>
              <a:t/>
            </a:r>
            <a:br>
              <a:rPr lang="en-US" dirty="0"/>
            </a:br>
            <a:r>
              <a:rPr lang="en-US" sz="3100" dirty="0">
                <a:solidFill>
                  <a:schemeClr val="tx1"/>
                </a:solidFill>
              </a:rPr>
              <a:t>Planned surveys</a:t>
            </a:r>
          </a:p>
        </p:txBody>
      </p:sp>
      <p:sp>
        <p:nvSpPr>
          <p:cNvPr id="5" name="Slide Number Placeholder 4"/>
          <p:cNvSpPr>
            <a:spLocks noGrp="1"/>
          </p:cNvSpPr>
          <p:nvPr>
            <p:ph type="sldNum" sz="quarter" idx="12"/>
          </p:nvPr>
        </p:nvSpPr>
        <p:spPr/>
        <p:txBody>
          <a:bodyPr/>
          <a:lstStyle/>
          <a:p>
            <a:fld id="{EC878826-814C-4FD2-96B3-D147818A5C89}" type="slidenum">
              <a:rPr lang="en-US" smtClean="0"/>
              <a:t>5</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4" name="Content Placeholder 3"/>
          <p:cNvSpPr>
            <a:spLocks noGrp="1"/>
          </p:cNvSpPr>
          <p:nvPr>
            <p:ph idx="1"/>
          </p:nvPr>
        </p:nvSpPr>
        <p:spPr>
          <a:xfrm>
            <a:off x="8018685" y="5084123"/>
            <a:ext cx="2506883" cy="1048897"/>
          </a:xfrm>
        </p:spPr>
        <p:txBody>
          <a:bodyPr>
            <a:normAutofit fontScale="85000" lnSpcReduction="10000"/>
          </a:bodyPr>
          <a:lstStyle/>
          <a:p>
            <a:pPr marL="0" indent="0">
              <a:buSzPts val="2400"/>
              <a:buNone/>
            </a:pPr>
            <a:r>
              <a:rPr lang="en-US" sz="2400" dirty="0">
                <a:solidFill>
                  <a:srgbClr val="000000"/>
                </a:solidFill>
                <a:latin typeface="Calibri" panose="020F0502020204030204" pitchFamily="34" charset="0"/>
              </a:rPr>
              <a:t>Port  Morant </a:t>
            </a:r>
            <a:r>
              <a:rPr lang="en-US" sz="2400" dirty="0" err="1">
                <a:solidFill>
                  <a:srgbClr val="000000"/>
                </a:solidFill>
                <a:latin typeface="Calibri" panose="020F0502020204030204" pitchFamily="34" charset="0"/>
              </a:rPr>
              <a:t>Harbour</a:t>
            </a:r>
            <a:r>
              <a:rPr lang="en-US" sz="2400" dirty="0">
                <a:solidFill>
                  <a:srgbClr val="000000"/>
                </a:solidFill>
                <a:latin typeface="Calibri" panose="020F0502020204030204" pitchFamily="34" charset="0"/>
              </a:rPr>
              <a:t>, St. Thomas:</a:t>
            </a:r>
          </a:p>
          <a:p>
            <a:pPr marL="0" indent="0">
              <a:buSzPts val="2400"/>
              <a:buNone/>
            </a:pPr>
            <a:r>
              <a:rPr lang="en-US" sz="2400" dirty="0">
                <a:solidFill>
                  <a:srgbClr val="000000"/>
                </a:solidFill>
                <a:latin typeface="Calibri" panose="020F0502020204030204" pitchFamily="34" charset="0"/>
              </a:rPr>
              <a:t>Aquaculture</a:t>
            </a:r>
          </a:p>
        </p:txBody>
      </p:sp>
      <p:sp>
        <p:nvSpPr>
          <p:cNvPr id="8" name="Content Placeholder 3"/>
          <p:cNvSpPr txBox="1">
            <a:spLocks/>
          </p:cNvSpPr>
          <p:nvPr/>
        </p:nvSpPr>
        <p:spPr>
          <a:xfrm>
            <a:off x="3175811" y="1410814"/>
            <a:ext cx="6417196" cy="4168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ts val="2400"/>
              <a:buFont typeface="Arial" panose="020B0604020202020204" pitchFamily="34" charset="0"/>
              <a:buNone/>
            </a:pPr>
            <a:r>
              <a:rPr lang="en-US" sz="2400" dirty="0">
                <a:solidFill>
                  <a:srgbClr val="000000"/>
                </a:solidFill>
                <a:latin typeface="Calibri" panose="020F0502020204030204" pitchFamily="34" charset="0"/>
              </a:rPr>
              <a:t>Mosquito Cove as a hurricane shelter for vessels</a:t>
            </a:r>
          </a:p>
          <a:p>
            <a:pPr marL="0" indent="0">
              <a:buFont typeface="Arial" panose="020B0604020202020204" pitchFamily="34" charset="0"/>
              <a:buNone/>
            </a:pPr>
            <a:endParaRPr lang="en-US" dirty="0"/>
          </a:p>
        </p:txBody>
      </p:sp>
      <p:sp>
        <p:nvSpPr>
          <p:cNvPr id="10" name="Content Placeholder 3"/>
          <p:cNvSpPr txBox="1">
            <a:spLocks/>
          </p:cNvSpPr>
          <p:nvPr/>
        </p:nvSpPr>
        <p:spPr>
          <a:xfrm>
            <a:off x="2923097" y="1905219"/>
            <a:ext cx="676629" cy="4168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ts val="2400"/>
              <a:buFont typeface="Arial" panose="020B0604020202020204" pitchFamily="34" charset="0"/>
              <a:buNone/>
            </a:pPr>
            <a:r>
              <a:rPr lang="en-US" sz="2400" dirty="0">
                <a:solidFill>
                  <a:schemeClr val="bg2">
                    <a:lumMod val="25000"/>
                  </a:schemeClr>
                </a:solidFill>
                <a:latin typeface="Calibri" panose="020F0502020204030204" pitchFamily="34" charset="0"/>
              </a:rPr>
              <a:t>②</a:t>
            </a:r>
            <a:endParaRPr lang="en-US" dirty="0">
              <a:solidFill>
                <a:schemeClr val="bg2">
                  <a:lumMod val="25000"/>
                </a:schemeClr>
              </a:solidFill>
            </a:endParaRPr>
          </a:p>
        </p:txBody>
      </p:sp>
      <p:sp>
        <p:nvSpPr>
          <p:cNvPr id="11" name="Content Placeholder 3"/>
          <p:cNvSpPr txBox="1">
            <a:spLocks/>
          </p:cNvSpPr>
          <p:nvPr/>
        </p:nvSpPr>
        <p:spPr>
          <a:xfrm>
            <a:off x="9593007" y="4720626"/>
            <a:ext cx="676629" cy="41687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SzPts val="2400"/>
              <a:buFont typeface="Arial" panose="020B0604020202020204" pitchFamily="34" charset="0"/>
              <a:buNone/>
            </a:pPr>
            <a:r>
              <a:rPr lang="en-US" sz="2400" dirty="0">
                <a:solidFill>
                  <a:schemeClr val="bg2">
                    <a:lumMod val="25000"/>
                  </a:schemeClr>
                </a:solidFill>
                <a:latin typeface="Calibri" panose="020F0502020204030204" pitchFamily="34" charset="0"/>
              </a:rPr>
              <a:t>①</a:t>
            </a:r>
            <a:endParaRPr lang="en-US" dirty="0">
              <a:solidFill>
                <a:schemeClr val="bg2">
                  <a:lumMod val="25000"/>
                </a:schemeClr>
              </a:solidFill>
            </a:endParaRPr>
          </a:p>
        </p:txBody>
      </p:sp>
    </p:spTree>
    <p:extLst>
      <p:ext uri="{BB962C8B-B14F-4D97-AF65-F5344CB8AC3E}">
        <p14:creationId xmlns:p14="http://schemas.microsoft.com/office/powerpoint/2010/main" val="816625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1" y="1848774"/>
            <a:ext cx="7724182" cy="2158761"/>
          </a:xfrm>
        </p:spPr>
        <p:txBody>
          <a:bodyPr>
            <a:normAutofit/>
          </a:bodyPr>
          <a:lstStyle/>
          <a:p>
            <a:pPr marL="0" indent="0" algn="ctr">
              <a:buNone/>
            </a:pPr>
            <a:r>
              <a:rPr lang="en-US" sz="4400" dirty="0">
                <a:solidFill>
                  <a:schemeClr val="bg2">
                    <a:lumMod val="50000"/>
                  </a:schemeClr>
                </a:solidFill>
              </a:rPr>
              <a:t>Thank you!</a:t>
            </a:r>
          </a:p>
          <a:p>
            <a:pPr marL="0" indent="0" algn="ctr">
              <a:buNone/>
            </a:pPr>
            <a:endParaRPr lang="en-US" sz="4400" dirty="0">
              <a:solidFill>
                <a:schemeClr val="bg2">
                  <a:lumMod val="50000"/>
                </a:schemeClr>
              </a:solidFill>
            </a:endParaRPr>
          </a:p>
          <a:p>
            <a:pPr marL="0" indent="0" algn="ctr">
              <a:buNone/>
            </a:pPr>
            <a:r>
              <a:rPr lang="en-US" sz="3200" dirty="0">
                <a:solidFill>
                  <a:schemeClr val="bg2">
                    <a:lumMod val="50000"/>
                  </a:schemeClr>
                </a:solidFill>
              </a:rPr>
              <a:t>Questions ?</a:t>
            </a:r>
          </a:p>
        </p:txBody>
      </p:sp>
      <p:sp>
        <p:nvSpPr>
          <p:cNvPr id="5" name="Slide Number Placeholder 4"/>
          <p:cNvSpPr>
            <a:spLocks noGrp="1"/>
          </p:cNvSpPr>
          <p:nvPr>
            <p:ph type="sldNum" sz="quarter" idx="12"/>
          </p:nvPr>
        </p:nvSpPr>
        <p:spPr/>
        <p:txBody>
          <a:bodyPr/>
          <a:lstStyle/>
          <a:p>
            <a:fld id="{EC878826-814C-4FD2-96B3-D147818A5C89}" type="slidenum">
              <a:rPr lang="en-US" smtClean="0"/>
              <a:t>6</a:t>
            </a:fld>
            <a:endParaRPr lang="en-US" dirty="0"/>
          </a:p>
        </p:txBody>
      </p:sp>
      <p:sp>
        <p:nvSpPr>
          <p:cNvPr id="6" name="Rectangle 5"/>
          <p:cNvSpPr/>
          <p:nvPr/>
        </p:nvSpPr>
        <p:spPr>
          <a:xfrm>
            <a:off x="116114" y="6002111"/>
            <a:ext cx="3715657" cy="8558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3" y="6002111"/>
            <a:ext cx="2525259" cy="848179"/>
          </a:xfrm>
          <a:prstGeom prst="rect">
            <a:avLst/>
          </a:prstGeom>
        </p:spPr>
      </p:pic>
      <p:sp>
        <p:nvSpPr>
          <p:cNvPr id="4" name="Title 3"/>
          <p:cNvSpPr>
            <a:spLocks noGrp="1"/>
          </p:cNvSpPr>
          <p:nvPr>
            <p:ph type="title"/>
          </p:nvPr>
        </p:nvSpPr>
        <p:spPr/>
        <p:txBody>
          <a:bodyPr>
            <a:normAutofit fontScale="90000"/>
          </a:bodyPr>
          <a:lstStyle/>
          <a:p>
            <a:r>
              <a:rPr lang="en-US" dirty="0"/>
              <a:t>End of Presentation</a:t>
            </a:r>
          </a:p>
        </p:txBody>
      </p:sp>
    </p:spTree>
    <p:extLst>
      <p:ext uri="{BB962C8B-B14F-4D97-AF65-F5344CB8AC3E}">
        <p14:creationId xmlns:p14="http://schemas.microsoft.com/office/powerpoint/2010/main" val="1205221240"/>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1464</TotalTime>
  <Words>291</Words>
  <Application>Microsoft Office PowerPoint</Application>
  <PresentationFormat>Widescreen</PresentationFormat>
  <Paragraphs>50</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IHO_Presentations_template-Blank</vt:lpstr>
      <vt:lpstr>21st Meeting of the  Meso America – Caribbean Sea Hydrographic Commission  National Report by</vt:lpstr>
      <vt:lpstr>Jamaica Hydrography: Organizational Structure</vt:lpstr>
      <vt:lpstr>Top achievements during the year (3 maximum)</vt:lpstr>
      <vt:lpstr>Top challenges and/or obstructions (3 maximum)  (Such as capacity building gaps)</vt:lpstr>
      <vt:lpstr>Top Plans that affect the region (3 maximum) Planned surveys</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Glendon Newsome</cp:lastModifiedBy>
  <cp:revision>109</cp:revision>
  <dcterms:created xsi:type="dcterms:W3CDTF">2017-10-26T13:07:26Z</dcterms:created>
  <dcterms:modified xsi:type="dcterms:W3CDTF">2020-12-02T12:43:49Z</dcterms:modified>
</cp:coreProperties>
</file>