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0284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31879D-6871-4746-BD13-B65A97BAE5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1A6055-6C44-BE42-9401-43C994E3CF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0C20CB-2AC7-A044-AC8B-278CAA2BEB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391399-4C52-5442-926B-4A800FD873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99029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 24 Conferencia de la </a:t>
            </a:r>
            <a:br>
              <a:rPr lang="es-ES_tradnl" dirty="0"/>
            </a:br>
            <a:r>
              <a:rPr lang="es-ES_tradnl" dirty="0"/>
              <a:t>Comisión Hidrográfica Mesoamericana y del Mar Caribe</a:t>
            </a:r>
            <a:br>
              <a:rPr lang="es-ES_tradnl" dirty="0"/>
            </a:br>
            <a:br>
              <a:rPr lang="es-ES_tradnl" dirty="0"/>
            </a:br>
            <a:r>
              <a:rPr lang="es-ES_tradnl" sz="4400" dirty="0"/>
              <a:t>Informe Nacional 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/>
          </a:bodyPr>
          <a:lstStyle/>
          <a:p>
            <a:r>
              <a:rPr lang="es-ES_tradnl" dirty="0"/>
              <a:t>[Miembro de la MACHC o Estado Observador de la MACHC]</a:t>
            </a:r>
          </a:p>
          <a:p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3 Logros más importantes durante el año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1" y="254001"/>
            <a:ext cx="10515600" cy="11303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3 Retos y/u Obstrucciones más importantes </a:t>
            </a:r>
            <a:br>
              <a:rPr lang="es-ES_tradnl" dirty="0"/>
            </a:br>
            <a:r>
              <a:rPr lang="es-ES_tradnl" sz="3100" dirty="0">
                <a:solidFill>
                  <a:srgbClr val="ACCBF9">
                    <a:lumMod val="50000"/>
                  </a:srgbClr>
                </a:solidFill>
              </a:rPr>
              <a:t>(Tal como falta de Construcción de Capacidad)</a:t>
            </a:r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3 Planes más importantes que afectan la región </a:t>
            </a:r>
            <a:br>
              <a:rPr lang="es-ES_tradnl" dirty="0"/>
            </a:br>
            <a:r>
              <a:rPr lang="es-ES_tradnl" sz="3100" dirty="0"/>
              <a:t>(Cartas Náuticas, levantamientos hidrográficos, capacitación, otros)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1312</TotalTime>
  <Words>78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 24 Conferencia de la  Comisión Hidrográfica Mesoamericana y del Mar Caribe  Informe Nacional de</vt:lpstr>
      <vt:lpstr>3 Logros más importantes durante el año</vt:lpstr>
      <vt:lpstr>3 Retos y/u Obstrucciones más importantes  (Tal como falta de Construcción de Capacidad)</vt:lpstr>
      <vt:lpstr>3 Planes más importantes que afectan la región  (Cartas Náuticas, levantamientos hidrográficos, capacitación, otros)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Natalie Clatworthy-Cox</cp:lastModifiedBy>
  <cp:revision>120</cp:revision>
  <dcterms:created xsi:type="dcterms:W3CDTF">2017-10-26T13:07:26Z</dcterms:created>
  <dcterms:modified xsi:type="dcterms:W3CDTF">2023-08-10T07:48:45Z</dcterms:modified>
</cp:coreProperties>
</file>