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0284" autoAdjust="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7F54D2-2942-5E42-9398-1550890838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918" y="6040079"/>
            <a:ext cx="1738082" cy="8179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CA00C9-DF77-7442-BF9C-FAEF5DBFD6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2401"/>
            <a:ext cx="2528711" cy="8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19358E5-CD39-DA45-930D-D52C4B4412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918" y="6040079"/>
            <a:ext cx="1738082" cy="8179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D08A37-5DF6-4F42-9B27-904B98C50A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2401"/>
            <a:ext cx="2528711" cy="8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093" y="962612"/>
            <a:ext cx="9144000" cy="3703881"/>
          </a:xfrm>
        </p:spPr>
        <p:txBody>
          <a:bodyPr>
            <a:normAutofit fontScale="90000"/>
          </a:bodyPr>
          <a:lstStyle/>
          <a:p>
            <a:r>
              <a:rPr lang="en-US" dirty="0"/>
              <a:t>24</a:t>
            </a:r>
            <a:r>
              <a:rPr lang="en-US" baseline="30000" dirty="0"/>
              <a:t>th</a:t>
            </a:r>
            <a:r>
              <a:rPr lang="en-US" dirty="0"/>
              <a:t> Conference of the </a:t>
            </a:r>
            <a:br>
              <a:rPr lang="en-US" dirty="0"/>
            </a:br>
            <a:r>
              <a:rPr lang="en-US" dirty="0" err="1"/>
              <a:t>Meso</a:t>
            </a:r>
            <a:r>
              <a:rPr lang="en-US" dirty="0"/>
              <a:t> American - Caribbean Sea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2" y="4800274"/>
            <a:ext cx="9144000" cy="534027"/>
          </a:xfrm>
        </p:spPr>
        <p:txBody>
          <a:bodyPr/>
          <a:lstStyle/>
          <a:p>
            <a:r>
              <a:rPr lang="en-AU" dirty="0"/>
              <a:t>[MACHC Member or MACHC Observer State]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241300"/>
            <a:ext cx="10811005" cy="749125"/>
          </a:xfrm>
        </p:spPr>
        <p:txBody>
          <a:bodyPr>
            <a:normAutofit fontScale="90000"/>
          </a:bodyPr>
          <a:lstStyle/>
          <a:p>
            <a:r>
              <a:rPr lang="en-US" dirty="0"/>
              <a:t>Top Achievements during the year </a:t>
            </a:r>
            <a:r>
              <a:rPr lang="en-US" sz="3100" dirty="0"/>
              <a:t>(3 maximum)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910" y="215901"/>
            <a:ext cx="11011577" cy="1193800"/>
          </a:xfrm>
        </p:spPr>
        <p:txBody>
          <a:bodyPr>
            <a:normAutofit fontScale="90000"/>
          </a:bodyPr>
          <a:lstStyle/>
          <a:p>
            <a:r>
              <a:rPr lang="en-US" dirty="0"/>
              <a:t>Top Challenges and/or Obstructions </a:t>
            </a:r>
            <a:r>
              <a:rPr lang="en-US" sz="3600" dirty="0"/>
              <a:t>(3 maximum)</a:t>
            </a:r>
            <a:r>
              <a:rPr lang="en-US" dirty="0"/>
              <a:t> </a:t>
            </a:r>
            <a:br>
              <a:rPr lang="en-US" dirty="0"/>
            </a:b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(Such as capacity building gaps)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2400"/>
            <a:ext cx="10515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Top Plans that affect the region </a:t>
            </a:r>
            <a:r>
              <a:rPr lang="en-US" sz="3100" dirty="0"/>
              <a:t>(3 maximum)</a:t>
            </a:r>
            <a:br>
              <a:rPr lang="en-US" dirty="0"/>
            </a:br>
            <a:r>
              <a:rPr lang="en-US" sz="3100" dirty="0"/>
              <a:t>(Charts, surveys, training, other)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1190</TotalTime>
  <Words>76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IHO_Presentations_template-Blank</vt:lpstr>
      <vt:lpstr>24th Conference of the  Meso American - Caribbean Sea Hydrographic Commission  National Report by</vt:lpstr>
      <vt:lpstr>Top Achievements during the year (3 maximum)</vt:lpstr>
      <vt:lpstr>Top Challenges and/or Obstructions (3 maximum)  (Such as capacity building gaps)</vt:lpstr>
      <vt:lpstr>Top Plans that affect the region (3 maximum) (Charts, surveys, training, other)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Natalie Clatworthy-Cox</cp:lastModifiedBy>
  <cp:revision>118</cp:revision>
  <cp:lastPrinted>2022-10-10T11:48:40Z</cp:lastPrinted>
  <dcterms:created xsi:type="dcterms:W3CDTF">2017-10-26T13:07:26Z</dcterms:created>
  <dcterms:modified xsi:type="dcterms:W3CDTF">2023-08-10T07:46:45Z</dcterms:modified>
</cp:coreProperties>
</file>