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14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 smtClean="0"/>
              <a:t>Kingdom of the Netherlands</a:t>
            </a:r>
            <a:endParaRPr lang="en-AU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achievements </a:t>
            </a:r>
            <a:r>
              <a:rPr lang="en-US" dirty="0"/>
              <a:t>during the </a:t>
            </a:r>
            <a:r>
              <a:rPr lang="en-US" dirty="0" smtClean="0"/>
              <a:t>year </a:t>
            </a:r>
            <a:r>
              <a:rPr lang="en-US" sz="3100" dirty="0" smtClean="0"/>
              <a:t>(3 maximum)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7479"/>
            <a:ext cx="10811003" cy="4769139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Satisfactory status for surveying in the MACHC area, especially with the availability of the Expeditionary Survey Boat and the deep water echo sounder o/b HNLMS </a:t>
            </a:r>
            <a:r>
              <a:rPr lang="en-GB" sz="3200" dirty="0" err="1"/>
              <a:t>Pelikaan</a:t>
            </a:r>
            <a:r>
              <a:rPr lang="en-GB" sz="3200" dirty="0"/>
              <a:t>. </a:t>
            </a:r>
            <a:endParaRPr lang="nl-NL" sz="3200" dirty="0"/>
          </a:p>
          <a:p>
            <a:pPr lvl="0"/>
            <a:r>
              <a:rPr lang="en-GB" sz="3200" dirty="0"/>
              <a:t>Satisfactory status for nautical charting in the MACHC area, especially with the delivery of the new HD ENC and S-102 test data set for </a:t>
            </a:r>
            <a:r>
              <a:rPr lang="en-GB" sz="3200" dirty="0" err="1"/>
              <a:t>Oranjestad</a:t>
            </a:r>
            <a:r>
              <a:rPr lang="en-GB" sz="3200" dirty="0"/>
              <a:t>, Aruba. </a:t>
            </a:r>
            <a:endParaRPr lang="nl-NL" sz="3200" dirty="0"/>
          </a:p>
          <a:p>
            <a:pPr lvl="0"/>
            <a:r>
              <a:rPr lang="en-GB" sz="3200" dirty="0"/>
              <a:t>Delivery of the </a:t>
            </a:r>
            <a:r>
              <a:rPr lang="en-GB" sz="3200" dirty="0" err="1"/>
              <a:t>EMODnet</a:t>
            </a:r>
            <a:r>
              <a:rPr lang="en-GB" sz="3200" dirty="0"/>
              <a:t> Bathymetry Caribbean grid as a European contribution to the Caribbean MSDI.</a:t>
            </a:r>
            <a:endParaRPr lang="nl-NL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EMODnet</a:t>
            </a:r>
            <a:r>
              <a:rPr lang="en-US" dirty="0" smtClean="0"/>
              <a:t> Bathymetry grid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49890"/>
          <a:stretch/>
        </p:blipFill>
        <p:spPr bwMode="auto">
          <a:xfrm>
            <a:off x="1357745" y="1191491"/>
            <a:ext cx="8626004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07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S-102 Caribbean test data set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paardenbaai_25m_def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27" y="1113127"/>
            <a:ext cx="5841855" cy="46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</a:t>
            </a:r>
            <a:r>
              <a:rPr lang="en-US" dirty="0" smtClean="0"/>
              <a:t>challenges </a:t>
            </a:r>
            <a:r>
              <a:rPr lang="en-US" dirty="0"/>
              <a:t>and/or </a:t>
            </a:r>
            <a:r>
              <a:rPr lang="en-US" dirty="0" smtClean="0"/>
              <a:t>obstructions </a:t>
            </a:r>
            <a:r>
              <a:rPr lang="en-US" sz="3600" dirty="0" smtClean="0"/>
              <a:t>(3 maximum)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(Such as capacity building gaps)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898686" cy="21587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work to establish maritime boundaries</a:t>
            </a:r>
          </a:p>
          <a:p>
            <a:r>
              <a:rPr lang="en-US" sz="3200" dirty="0" smtClean="0"/>
              <a:t>Ongoing work to establish new web services for geographic names and administrative units</a:t>
            </a:r>
          </a:p>
          <a:p>
            <a:r>
              <a:rPr lang="en-US" sz="3200" dirty="0" err="1" smtClean="0"/>
              <a:t>Rescheming</a:t>
            </a:r>
            <a:r>
              <a:rPr lang="en-US" sz="3200" dirty="0" smtClean="0"/>
              <a:t> for paper charts and ENCs.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0</TotalTime>
  <Words>158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IHO_Presentations_template-Blank</vt:lpstr>
      <vt:lpstr>24th Meeting of the  Meso America – Caribbean Sea Hydrographic Commission  National Report by</vt:lpstr>
      <vt:lpstr>Top achievements during the year (3 maximum)</vt:lpstr>
      <vt:lpstr>EMODnet Bathymetry grid</vt:lpstr>
      <vt:lpstr>S-102 Caribbean test data set</vt:lpstr>
      <vt:lpstr>Top challenges and/or obstructions (3 maximum)  (Such as capacity building gaps)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Dorst, LL, Dr. ir., CZSK/OPS/HYD/ONDST</cp:lastModifiedBy>
  <cp:revision>114</cp:revision>
  <dcterms:created xsi:type="dcterms:W3CDTF">2017-10-26T13:07:26Z</dcterms:created>
  <dcterms:modified xsi:type="dcterms:W3CDTF">2023-11-10T16:26:22Z</dcterms:modified>
</cp:coreProperties>
</file>