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6" r:id="rId4"/>
    <p:sldId id="258" r:id="rId5"/>
    <p:sldId id="264" r:id="rId6"/>
    <p:sldId id="261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314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2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11/5/2023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093" y="962612"/>
            <a:ext cx="9144000" cy="3703881"/>
          </a:xfrm>
        </p:spPr>
        <p:txBody>
          <a:bodyPr>
            <a:normAutofit fontScale="90000"/>
          </a:bodyPr>
          <a:lstStyle/>
          <a:p>
            <a:r>
              <a:rPr lang="en-US" dirty="0"/>
              <a:t>24</a:t>
            </a:r>
            <a:r>
              <a:rPr lang="en-US" baseline="30000" dirty="0"/>
              <a:t>st</a:t>
            </a:r>
            <a:r>
              <a:rPr lang="en-US" dirty="0"/>
              <a:t> Meeting of the </a:t>
            </a:r>
            <a:br>
              <a:rPr lang="en-US" dirty="0"/>
            </a:br>
            <a:r>
              <a:rPr lang="en-US" dirty="0" err="1"/>
              <a:t>Meso</a:t>
            </a:r>
            <a:r>
              <a:rPr lang="en-US" dirty="0"/>
              <a:t> American – Caribbean Sea</a:t>
            </a:r>
            <a:br>
              <a:rPr lang="en-US" dirty="0"/>
            </a:br>
            <a:r>
              <a:rPr lang="en-US" dirty="0"/>
              <a:t>Hydrographic Commission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National Report by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0274"/>
            <a:ext cx="9144000" cy="534027"/>
          </a:xfrm>
        </p:spPr>
        <p:txBody>
          <a:bodyPr/>
          <a:lstStyle/>
          <a:p>
            <a:r>
              <a:rPr lang="en-AU" dirty="0"/>
              <a:t>HAITI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6533" y="316281"/>
            <a:ext cx="189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Annex D</a:t>
            </a: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9414"/>
            <a:ext cx="10811005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achievements during the year </a:t>
            </a:r>
            <a:r>
              <a:rPr lang="en-US" sz="3100" dirty="0"/>
              <a:t>(3 maximum)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95169"/>
            <a:ext cx="10134601" cy="13899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cap="all" dirty="0"/>
          </a:p>
          <a:p>
            <a:pPr marL="0" indent="0" algn="ctr">
              <a:buNone/>
            </a:pPr>
            <a:r>
              <a:rPr lang="en-US" cap="all" dirty="0"/>
              <a:t>1- Reception OF our HYDROGRAPHIC SURVEY BOAT (STORMER PORTER 78, KISKEYA 01)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11" name="Picture 10" descr="A boat on the water&#10;&#10;Description automatically generated">
            <a:extLst>
              <a:ext uri="{FF2B5EF4-FFF2-40B4-BE49-F238E27FC236}">
                <a16:creationId xmlns:a16="http://schemas.microsoft.com/office/drawing/2014/main" id="{7D50D3A1-8B28-2CDE-DA0D-AC1D4461A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17" y="2580356"/>
            <a:ext cx="5282565" cy="31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9414"/>
            <a:ext cx="10811005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achievements during the year </a:t>
            </a:r>
            <a:r>
              <a:rPr lang="en-US" sz="3100" dirty="0"/>
              <a:t>(3 maximum)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1621" y="1064536"/>
            <a:ext cx="11185579" cy="1008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2</a:t>
            </a:r>
            <a:r>
              <a:rPr lang="en-US" sz="2400" dirty="0"/>
              <a:t>- TRAINING IN VERACRUZ, MEXICO- June 2023</a:t>
            </a:r>
          </a:p>
          <a:p>
            <a:pPr marL="0" indent="0" algn="ctr">
              <a:buNone/>
            </a:pPr>
            <a:r>
              <a:rPr lang="en-US" sz="2400" dirty="0"/>
              <a:t>             Kongsberg Maritime Mexico</a:t>
            </a:r>
          </a:p>
          <a:p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551A1-8165-B7FF-29D6-30B55962E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52" y="2179271"/>
            <a:ext cx="4954946" cy="3716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34DDA7-74B8-BD57-5CAE-E11DBD6FD7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90" y="2166867"/>
            <a:ext cx="4944110" cy="3708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FD82CE-A710-F965-2C21-59BBC4FA4F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73" y="6097596"/>
            <a:ext cx="1342073" cy="75269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1243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10" y="609369"/>
            <a:ext cx="11011577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challenges and/or obstructions </a:t>
            </a:r>
            <a:r>
              <a:rPr lang="en-US" sz="3600" dirty="0"/>
              <a:t>(3 maximum)</a:t>
            </a:r>
            <a:r>
              <a:rPr lang="en-US" dirty="0"/>
              <a:t> </a:t>
            </a:r>
            <a:br>
              <a:rPr lang="en-US" dirty="0"/>
            </a:b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(Such as capacity building gaps)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310" y="1871889"/>
            <a:ext cx="9233078" cy="914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1- Realization of hydrographic survey in the main channel and the Thor-</a:t>
            </a:r>
            <a:r>
              <a:rPr lang="en-US" dirty="0" err="1"/>
              <a:t>Vareux</a:t>
            </a:r>
            <a:r>
              <a:rPr lang="en-US" dirty="0"/>
              <a:t> channel (oil terminals).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309" y="3571005"/>
            <a:ext cx="9633129" cy="1058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</a:rPr>
              <a:t>2- Technical assistance  (Realization of survey, reduction of tide, cartography).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1" t="21398" r="6374" b="8674"/>
          <a:stretch/>
        </p:blipFill>
        <p:spPr bwMode="auto">
          <a:xfrm>
            <a:off x="548847" y="436085"/>
            <a:ext cx="10806542" cy="563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02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58433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Plans that affect the region </a:t>
            </a:r>
            <a:r>
              <a:rPr lang="en-US" sz="3100" dirty="0"/>
              <a:t>(3 maximum)</a:t>
            </a:r>
            <a:br>
              <a:rPr lang="en-US" dirty="0"/>
            </a:br>
            <a:r>
              <a:rPr lang="en-US" sz="3100" dirty="0"/>
              <a:t>(Charts, surveys, training, other)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34599" cy="3089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 Realization of hydrographic survey in the main channel and the Thor-Varreux channel (oil terminals) for the deployment of ATON.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2- Construction of the new Lighthouse  (</a:t>
            </a:r>
            <a:r>
              <a:rPr lang="en-US" dirty="0" err="1"/>
              <a:t>Jacmel</a:t>
            </a:r>
            <a:r>
              <a:rPr lang="en-US" dirty="0"/>
              <a:t>- Southeast, Pointe a Baguette).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58433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Plans that affect the region </a:t>
            </a:r>
            <a:r>
              <a:rPr lang="en-US" sz="3100" dirty="0"/>
              <a:t>(3 maximum)</a:t>
            </a:r>
            <a:br>
              <a:rPr lang="en-US" dirty="0"/>
            </a:br>
            <a:r>
              <a:rPr lang="en-US" sz="3100" dirty="0"/>
              <a:t>(Charts, surveys, training, other)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2" t="20358" r="4339" b="21983"/>
          <a:stretch/>
        </p:blipFill>
        <p:spPr bwMode="auto">
          <a:xfrm>
            <a:off x="2591522" y="2073770"/>
            <a:ext cx="6602558" cy="34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335954" y="3009481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18.2349 N, -72.5605W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191527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1545</TotalTime>
  <Words>205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IHO_Presentations_template-Blank</vt:lpstr>
      <vt:lpstr>24st Meeting of the  Meso American – Caribbean Sea Hydrographic Commission  National Report by</vt:lpstr>
      <vt:lpstr>Top achievements during the year (3 maximum)</vt:lpstr>
      <vt:lpstr>Top achievements during the year (3 maximum)</vt:lpstr>
      <vt:lpstr>Top challenges and/or obstructions (3 maximum)  (Such as capacity building gaps)</vt:lpstr>
      <vt:lpstr>PowerPoint Presentation</vt:lpstr>
      <vt:lpstr>Top Plans that affect the region (3 maximum) (Charts, surveys, training, other)</vt:lpstr>
      <vt:lpstr>Top Plans that affect the region (3 maximum) (Charts, surveys, training, other)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Frenold Cheristin</cp:lastModifiedBy>
  <cp:revision>128</cp:revision>
  <dcterms:created xsi:type="dcterms:W3CDTF">2017-10-26T13:07:26Z</dcterms:created>
  <dcterms:modified xsi:type="dcterms:W3CDTF">2023-11-05T19:00:51Z</dcterms:modified>
</cp:coreProperties>
</file>