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6"/>
  </p:sldMasterIdLst>
  <p:notesMasterIdLst>
    <p:notesMasterId r:id="rId11"/>
  </p:notesMasterIdLst>
  <p:sldIdLst>
    <p:sldId id="256" r:id="rId7"/>
    <p:sldId id="257" r:id="rId8"/>
    <p:sldId id="258"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FAF8D67-F9E4-A2B1-0A83-6DCD46ED0443}" name="Angus Essenhigh" initials="AE" userId="S::Angus.Essenhigh@ukho.gov.uk::ba3563ea-cf7c-4392-89d5-4faadcf57e3e" providerId="AD"/>
  <p188:author id="{C851B5C6-DA2C-6783-FD76-C57017E0CB72}" name="Nathanael Knapp" initials="NK" userId="S::Nathanael.Knapp@ukho.gov.uk::e41d08b6-0950-4e18-839b-9ae5f15f521d" providerId="AD"/>
  <p188:author id="{EEDD56F6-A807-774F-B5B0-9E634C261169}" name="UKHO-SPH" initials="UKHO-SPH" userId="UKHO-SPH"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E8EFF8"/>
    <a:srgbClr val="DEDF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D5DCD1-99D9-4912-89F7-595F29085E11}" v="70" dt="2024-11-08T12:20:09.406"/>
    <p1510:client id="{C5D1CEDB-12FF-4772-A4BB-33FAB67F1FA6}" v="245" dt="2024-11-08T21:35:11.1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152" d="100"/>
          <a:sy n="152" d="100"/>
        </p:scale>
        <p:origin x="536"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tableStyles" Target="tableStyle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hanael Knapp" userId="e41d08b6-0950-4e18-839b-9ae5f15f521d" providerId="ADAL" clId="{B49A71B8-B10C-4C68-920F-9B70116707FB}"/>
    <pc:docChg chg="undo custSel modSld">
      <pc:chgData name="Nathanael Knapp" userId="e41d08b6-0950-4e18-839b-9ae5f15f521d" providerId="ADAL" clId="{B49A71B8-B10C-4C68-920F-9B70116707FB}" dt="2024-11-08T12:45:34.687" v="1663"/>
      <pc:docMkLst>
        <pc:docMk/>
      </pc:docMkLst>
      <pc:sldChg chg="modSp mod">
        <pc:chgData name="Nathanael Knapp" userId="e41d08b6-0950-4e18-839b-9ae5f15f521d" providerId="ADAL" clId="{B49A71B8-B10C-4C68-920F-9B70116707FB}" dt="2024-11-08T12:03:30.800" v="1552" actId="20577"/>
        <pc:sldMkLst>
          <pc:docMk/>
          <pc:sldMk cId="3135391133" sldId="257"/>
        </pc:sldMkLst>
        <pc:spChg chg="mod">
          <ac:chgData name="Nathanael Knapp" userId="e41d08b6-0950-4e18-839b-9ae5f15f521d" providerId="ADAL" clId="{B49A71B8-B10C-4C68-920F-9B70116707FB}" dt="2024-11-08T12:03:30.800" v="1552" actId="20577"/>
          <ac:spMkLst>
            <pc:docMk/>
            <pc:sldMk cId="3135391133" sldId="257"/>
            <ac:spMk id="3" creationId="{D0B032E0-EF4F-B052-CDE0-FC0FF7823990}"/>
          </ac:spMkLst>
        </pc:spChg>
        <pc:picChg chg="mod">
          <ac:chgData name="Nathanael Knapp" userId="e41d08b6-0950-4e18-839b-9ae5f15f521d" providerId="ADAL" clId="{B49A71B8-B10C-4C68-920F-9B70116707FB}" dt="2024-11-08T11:59:22.955" v="1439" actId="1038"/>
          <ac:picMkLst>
            <pc:docMk/>
            <pc:sldMk cId="3135391133" sldId="257"/>
            <ac:picMk id="7" creationId="{8FCB1775-4D63-DB34-6F3C-0B7988425244}"/>
          </ac:picMkLst>
        </pc:picChg>
      </pc:sldChg>
      <pc:sldChg chg="modSp mod modCm">
        <pc:chgData name="Nathanael Knapp" userId="e41d08b6-0950-4e18-839b-9ae5f15f521d" providerId="ADAL" clId="{B49A71B8-B10C-4C68-920F-9B70116707FB}" dt="2024-11-08T12:44:58.985" v="1662"/>
        <pc:sldMkLst>
          <pc:docMk/>
          <pc:sldMk cId="3508410559" sldId="258"/>
        </pc:sldMkLst>
        <pc:spChg chg="mod">
          <ac:chgData name="Nathanael Knapp" userId="e41d08b6-0950-4e18-839b-9ae5f15f521d" providerId="ADAL" clId="{B49A71B8-B10C-4C68-920F-9B70116707FB}" dt="2024-11-08T12:21:43.125" v="1661" actId="6549"/>
          <ac:spMkLst>
            <pc:docMk/>
            <pc:sldMk cId="3508410559" sldId="258"/>
            <ac:spMk id="3" creationId="{5BBCA900-313F-1071-F74A-CC412FD41341}"/>
          </ac:spMkLst>
        </pc:spChg>
        <pc:extLst>
          <p:ext xmlns:p="http://schemas.openxmlformats.org/presentationml/2006/main" uri="{D6D511B9-2390-475A-947B-AFAB55BFBCF1}">
            <pc226:cmChg xmlns:pc226="http://schemas.microsoft.com/office/powerpoint/2022/06/main/command" chg="mod">
              <pc226:chgData name="Nathanael Knapp" userId="e41d08b6-0950-4e18-839b-9ae5f15f521d" providerId="ADAL" clId="{B49A71B8-B10C-4C68-920F-9B70116707FB}" dt="2024-11-08T12:44:58.985" v="1662"/>
              <pc2:cmMkLst xmlns:pc2="http://schemas.microsoft.com/office/powerpoint/2019/9/main/command">
                <pc:docMk/>
                <pc:sldMk cId="3508410559" sldId="258"/>
                <pc2:cmMk id="{09BF1932-9384-427C-A395-F3ED8FE0F751}"/>
              </pc2:cmMkLst>
              <pc226:cmRplyChg chg="add">
                <pc226:chgData name="Nathanael Knapp" userId="e41d08b6-0950-4e18-839b-9ae5f15f521d" providerId="ADAL" clId="{B49A71B8-B10C-4C68-920F-9B70116707FB}" dt="2024-11-08T12:21:37.060" v="1659"/>
                <pc2:cmRplyMkLst xmlns:pc2="http://schemas.microsoft.com/office/powerpoint/2019/9/main/command">
                  <pc:docMk/>
                  <pc:sldMk cId="3508410559" sldId="258"/>
                  <pc2:cmMk id="{09BF1932-9384-427C-A395-F3ED8FE0F751}"/>
                  <pc2:cmRplyMk id="{536FF8DE-0AB4-493C-9BC0-C1C7E8843F27}"/>
                </pc2:cmRplyMkLst>
              </pc226:cmRplyChg>
            </pc226:cmChg>
          </p:ext>
        </pc:extLst>
      </pc:sldChg>
      <pc:sldChg chg="modSp mod modCm">
        <pc:chgData name="Nathanael Knapp" userId="e41d08b6-0950-4e18-839b-9ae5f15f521d" providerId="ADAL" clId="{B49A71B8-B10C-4C68-920F-9B70116707FB}" dt="2024-11-08T12:45:34.687" v="1663"/>
        <pc:sldMkLst>
          <pc:docMk/>
          <pc:sldMk cId="3339967989" sldId="261"/>
        </pc:sldMkLst>
        <pc:spChg chg="mod">
          <ac:chgData name="Nathanael Knapp" userId="e41d08b6-0950-4e18-839b-9ae5f15f521d" providerId="ADAL" clId="{B49A71B8-B10C-4C68-920F-9B70116707FB}" dt="2024-11-08T12:11:01.197" v="1625" actId="6549"/>
          <ac:spMkLst>
            <pc:docMk/>
            <pc:sldMk cId="3339967989" sldId="261"/>
            <ac:spMk id="3" creationId="{01ADE73E-13F3-DE49-64D8-D354DE4E5AC1}"/>
          </ac:spMkLst>
        </pc:spChg>
        <pc:picChg chg="mod">
          <ac:chgData name="Nathanael Knapp" userId="e41d08b6-0950-4e18-839b-9ae5f15f521d" providerId="ADAL" clId="{B49A71B8-B10C-4C68-920F-9B70116707FB}" dt="2024-11-08T11:51:54.348" v="898" actId="1038"/>
          <ac:picMkLst>
            <pc:docMk/>
            <pc:sldMk cId="3339967989" sldId="261"/>
            <ac:picMk id="7" creationId="{D0B724E5-B1F5-B9AF-B939-F3EF5BA7408F}"/>
          </ac:picMkLst>
        </pc:picChg>
        <pc:extLst>
          <p:ext xmlns:p="http://schemas.openxmlformats.org/presentationml/2006/main" uri="{D6D511B9-2390-475A-947B-AFAB55BFBCF1}">
            <pc226:cmChg xmlns:pc226="http://schemas.microsoft.com/office/powerpoint/2022/06/main/command" chg="mod">
              <pc226:chgData name="Nathanael Knapp" userId="e41d08b6-0950-4e18-839b-9ae5f15f521d" providerId="ADAL" clId="{B49A71B8-B10C-4C68-920F-9B70116707FB}" dt="2024-11-08T12:45:34.687" v="1663"/>
              <pc2:cmMkLst xmlns:pc2="http://schemas.microsoft.com/office/powerpoint/2019/9/main/command">
                <pc:docMk/>
                <pc:sldMk cId="3339967989" sldId="261"/>
                <pc2:cmMk id="{7123B65A-0016-4AB1-9C0C-926CB2F31887}"/>
              </pc2:cmMkLst>
              <pc226:cmRplyChg chg="add">
                <pc226:chgData name="Nathanael Knapp" userId="e41d08b6-0950-4e18-839b-9ae5f15f521d" providerId="ADAL" clId="{B49A71B8-B10C-4C68-920F-9B70116707FB}" dt="2024-11-08T12:09:06.657" v="1553"/>
                <pc2:cmRplyMkLst xmlns:pc2="http://schemas.microsoft.com/office/powerpoint/2019/9/main/command">
                  <pc:docMk/>
                  <pc:sldMk cId="3339967989" sldId="261"/>
                  <pc2:cmMk id="{7123B65A-0016-4AB1-9C0C-926CB2F31887}"/>
                  <pc2:cmRplyMk id="{AD593EA6-1034-4CC0-9118-10581115B3AE}"/>
                </pc2:cmRplyMkLst>
              </pc226:cmRplyChg>
            </pc226:cmChg>
            <pc226:cmChg xmlns:pc226="http://schemas.microsoft.com/office/powerpoint/2022/06/main/command" chg="mod">
              <pc226:chgData name="Nathanael Knapp" userId="e41d08b6-0950-4e18-839b-9ae5f15f521d" providerId="ADAL" clId="{B49A71B8-B10C-4C68-920F-9B70116707FB}" dt="2024-11-08T12:11:38.887" v="1626"/>
              <pc2:cmMkLst xmlns:pc2="http://schemas.microsoft.com/office/powerpoint/2019/9/main/command">
                <pc:docMk/>
                <pc:sldMk cId="3339967989" sldId="261"/>
                <pc2:cmMk id="{1E2A8CA0-A505-48A6-AFA0-4EC38B179FCC}"/>
              </pc2:cmMkLst>
              <pc226:cmRplyChg chg="add">
                <pc226:chgData name="Nathanael Knapp" userId="e41d08b6-0950-4e18-839b-9ae5f15f521d" providerId="ADAL" clId="{B49A71B8-B10C-4C68-920F-9B70116707FB}" dt="2024-11-08T12:11:38.887" v="1626"/>
                <pc2:cmRplyMkLst xmlns:pc2="http://schemas.microsoft.com/office/powerpoint/2019/9/main/command">
                  <pc:docMk/>
                  <pc:sldMk cId="3339967989" sldId="261"/>
                  <pc2:cmMk id="{1E2A8CA0-A505-48A6-AFA0-4EC38B179FCC}"/>
                  <pc2:cmRplyMk id="{EA05E70E-BB46-4811-A6FE-382B2310CB27}"/>
                </pc2:cmRplyMkLst>
              </pc226:cmRplyChg>
            </pc226:cmChg>
          </p:ext>
        </pc:extLst>
      </pc:sldChg>
    </pc:docChg>
  </pc:docChgLst>
  <pc:docChgLst>
    <pc:chgData name="Angus Essenhigh" userId="ba3563ea-cf7c-4392-89d5-4faadcf57e3e" providerId="ADAL" clId="{91D5DCD1-99D9-4912-89F7-595F29085E11}"/>
    <pc:docChg chg="undo custSel modSld">
      <pc:chgData name="Angus Essenhigh" userId="ba3563ea-cf7c-4392-89d5-4faadcf57e3e" providerId="ADAL" clId="{91D5DCD1-99D9-4912-89F7-595F29085E11}" dt="2024-11-08T17:28:15.237" v="73"/>
      <pc:docMkLst>
        <pc:docMk/>
      </pc:docMkLst>
      <pc:sldChg chg="modSp mod">
        <pc:chgData name="Angus Essenhigh" userId="ba3563ea-cf7c-4392-89d5-4faadcf57e3e" providerId="ADAL" clId="{91D5DCD1-99D9-4912-89F7-595F29085E11}" dt="2024-11-08T11:55:23.162" v="20" actId="20577"/>
        <pc:sldMkLst>
          <pc:docMk/>
          <pc:sldMk cId="3135391133" sldId="257"/>
        </pc:sldMkLst>
        <pc:spChg chg="mod">
          <ac:chgData name="Angus Essenhigh" userId="ba3563ea-cf7c-4392-89d5-4faadcf57e3e" providerId="ADAL" clId="{91D5DCD1-99D9-4912-89F7-595F29085E11}" dt="2024-11-08T11:55:23.162" v="20" actId="20577"/>
          <ac:spMkLst>
            <pc:docMk/>
            <pc:sldMk cId="3135391133" sldId="257"/>
            <ac:spMk id="3" creationId="{D0B032E0-EF4F-B052-CDE0-FC0FF7823990}"/>
          </ac:spMkLst>
        </pc:spChg>
      </pc:sldChg>
      <pc:sldChg chg="modSp mod addCm delCm">
        <pc:chgData name="Angus Essenhigh" userId="ba3563ea-cf7c-4392-89d5-4faadcf57e3e" providerId="ADAL" clId="{91D5DCD1-99D9-4912-89F7-595F29085E11}" dt="2024-11-08T17:27:52.677" v="70"/>
        <pc:sldMkLst>
          <pc:docMk/>
          <pc:sldMk cId="3508410559" sldId="258"/>
        </pc:sldMkLst>
        <pc:spChg chg="mod">
          <ac:chgData name="Angus Essenhigh" userId="ba3563ea-cf7c-4392-89d5-4faadcf57e3e" providerId="ADAL" clId="{91D5DCD1-99D9-4912-89F7-595F29085E11}" dt="2024-11-08T11:57:23.046" v="50" actId="20577"/>
          <ac:spMkLst>
            <pc:docMk/>
            <pc:sldMk cId="3508410559" sldId="258"/>
            <ac:spMk id="3" creationId="{5BBCA900-313F-1071-F74A-CC412FD41341}"/>
          </ac:spMkLst>
        </pc:spChg>
        <pc:extLst>
          <p:ext xmlns:p="http://schemas.openxmlformats.org/presentationml/2006/main" uri="{D6D511B9-2390-475A-947B-AFAB55BFBCF1}">
            <pc226:cmChg xmlns:pc226="http://schemas.microsoft.com/office/powerpoint/2022/06/main/command" chg="add del">
              <pc226:chgData name="Angus Essenhigh" userId="ba3563ea-cf7c-4392-89d5-4faadcf57e3e" providerId="ADAL" clId="{91D5DCD1-99D9-4912-89F7-595F29085E11}" dt="2024-11-08T17:27:52.677" v="70"/>
              <pc2:cmMkLst xmlns:pc2="http://schemas.microsoft.com/office/powerpoint/2019/9/main/command">
                <pc:docMk/>
                <pc:sldMk cId="3508410559" sldId="258"/>
                <pc2:cmMk id="{09BF1932-9384-427C-A395-F3ED8FE0F751}"/>
              </pc2:cmMkLst>
            </pc226:cmChg>
          </p:ext>
        </pc:extLst>
      </pc:sldChg>
      <pc:sldChg chg="modSp mod addCm delCm modCm">
        <pc:chgData name="Angus Essenhigh" userId="ba3563ea-cf7c-4392-89d5-4faadcf57e3e" providerId="ADAL" clId="{91D5DCD1-99D9-4912-89F7-595F29085E11}" dt="2024-11-08T17:28:15.237" v="73"/>
        <pc:sldMkLst>
          <pc:docMk/>
          <pc:sldMk cId="3339967989" sldId="261"/>
        </pc:sldMkLst>
        <pc:spChg chg="mod">
          <ac:chgData name="Angus Essenhigh" userId="ba3563ea-cf7c-4392-89d5-4faadcf57e3e" providerId="ADAL" clId="{91D5DCD1-99D9-4912-89F7-595F29085E11}" dt="2024-11-08T17:28:12.958" v="72" actId="20577"/>
          <ac:spMkLst>
            <pc:docMk/>
            <pc:sldMk cId="3339967989" sldId="261"/>
            <ac:spMk id="3" creationId="{01ADE73E-13F3-DE49-64D8-D354DE4E5AC1}"/>
          </ac:spMkLst>
        </pc:spChg>
        <pc:extLst>
          <p:ext xmlns:p="http://schemas.openxmlformats.org/presentationml/2006/main" uri="{D6D511B9-2390-475A-947B-AFAB55BFBCF1}">
            <pc226:cmChg xmlns:pc226="http://schemas.microsoft.com/office/powerpoint/2022/06/main/command" chg="add del mod">
              <pc226:chgData name="Angus Essenhigh" userId="ba3563ea-cf7c-4392-89d5-4faadcf57e3e" providerId="ADAL" clId="{91D5DCD1-99D9-4912-89F7-595F29085E11}" dt="2024-11-08T17:28:00.083" v="71"/>
              <pc2:cmMkLst xmlns:pc2="http://schemas.microsoft.com/office/powerpoint/2019/9/main/command">
                <pc:docMk/>
                <pc:sldMk cId="3339967989" sldId="261"/>
                <pc2:cmMk id="{7123B65A-0016-4AB1-9C0C-926CB2F31887}"/>
              </pc2:cmMkLst>
            </pc226:cmChg>
            <pc226:cmChg xmlns:pc226="http://schemas.microsoft.com/office/powerpoint/2022/06/main/command" chg="add del mod">
              <pc226:chgData name="Angus Essenhigh" userId="ba3563ea-cf7c-4392-89d5-4faadcf57e3e" providerId="ADAL" clId="{91D5DCD1-99D9-4912-89F7-595F29085E11}" dt="2024-11-08T17:28:15.237" v="73"/>
              <pc2:cmMkLst xmlns:pc2="http://schemas.microsoft.com/office/powerpoint/2019/9/main/command">
                <pc:docMk/>
                <pc:sldMk cId="3339967989" sldId="261"/>
                <pc2:cmMk id="{1E2A8CA0-A505-48A6-AFA0-4EC38B179FCC}"/>
              </pc2:cmMkLst>
            </pc226:cmChg>
          </p:ext>
        </pc:extLst>
      </pc:sldChg>
    </pc:docChg>
  </pc:docChgLst>
  <pc:docChgLst>
    <pc:chgData name="Emma Webb" userId="8dde0887-162d-48a8-a816-a8bbff286ec4" providerId="ADAL" clId="{A10B19E6-A26E-4CF4-AA4B-59A62C21A202}"/>
    <pc:docChg chg="modSld">
      <pc:chgData name="Emma Webb" userId="8dde0887-162d-48a8-a816-a8bbff286ec4" providerId="ADAL" clId="{A10B19E6-A26E-4CF4-AA4B-59A62C21A202}" dt="2024-11-07T19:53:50.448" v="7" actId="20577"/>
      <pc:docMkLst>
        <pc:docMk/>
      </pc:docMkLst>
      <pc:sldChg chg="modSp mod">
        <pc:chgData name="Emma Webb" userId="8dde0887-162d-48a8-a816-a8bbff286ec4" providerId="ADAL" clId="{A10B19E6-A26E-4CF4-AA4B-59A62C21A202}" dt="2024-11-07T19:53:50.448" v="7" actId="20577"/>
        <pc:sldMkLst>
          <pc:docMk/>
          <pc:sldMk cId="3135391133" sldId="257"/>
        </pc:sldMkLst>
        <pc:spChg chg="mod">
          <ac:chgData name="Emma Webb" userId="8dde0887-162d-48a8-a816-a8bbff286ec4" providerId="ADAL" clId="{A10B19E6-A26E-4CF4-AA4B-59A62C21A202}" dt="2024-11-07T19:53:50.448" v="7" actId="20577"/>
          <ac:spMkLst>
            <pc:docMk/>
            <pc:sldMk cId="3135391133" sldId="257"/>
            <ac:spMk id="3" creationId="{D0B032E0-EF4F-B052-CDE0-FC0FF7823990}"/>
          </ac:spMkLst>
        </pc:spChg>
      </pc:sldChg>
    </pc:docChg>
  </pc:docChgLst>
  <pc:docChgLst>
    <pc:chgData name="Simon Hardern" userId="1d62f94a-687e-4199-82f5-dd0bcdd4190d" providerId="ADAL" clId="{C5D1CEDB-12FF-4772-A4BB-33FAB67F1FA6}"/>
    <pc:docChg chg="custSel modSld modMainMaster">
      <pc:chgData name="Simon Hardern" userId="1d62f94a-687e-4199-82f5-dd0bcdd4190d" providerId="ADAL" clId="{C5D1CEDB-12FF-4772-A4BB-33FAB67F1FA6}" dt="2024-11-08T21:35:11.195" v="666"/>
      <pc:docMkLst>
        <pc:docMk/>
      </pc:docMkLst>
      <pc:sldChg chg="modSp mod">
        <pc:chgData name="Simon Hardern" userId="1d62f94a-687e-4199-82f5-dd0bcdd4190d" providerId="ADAL" clId="{C5D1CEDB-12FF-4772-A4BB-33FAB67F1FA6}" dt="2024-11-08T21:34:18.474" v="662" actId="1036"/>
        <pc:sldMkLst>
          <pc:docMk/>
          <pc:sldMk cId="3348262496" sldId="256"/>
        </pc:sldMkLst>
        <pc:spChg chg="mod">
          <ac:chgData name="Simon Hardern" userId="1d62f94a-687e-4199-82f5-dd0bcdd4190d" providerId="ADAL" clId="{C5D1CEDB-12FF-4772-A4BB-33FAB67F1FA6}" dt="2024-11-08T21:34:03.855" v="645" actId="1035"/>
          <ac:spMkLst>
            <pc:docMk/>
            <pc:sldMk cId="3348262496" sldId="256"/>
            <ac:spMk id="2" creationId="{00000000-0000-0000-0000-000000000000}"/>
          </ac:spMkLst>
        </pc:spChg>
        <pc:spChg chg="mod">
          <ac:chgData name="Simon Hardern" userId="1d62f94a-687e-4199-82f5-dd0bcdd4190d" providerId="ADAL" clId="{C5D1CEDB-12FF-4772-A4BB-33FAB67F1FA6}" dt="2024-11-08T21:34:18.474" v="662" actId="1036"/>
          <ac:spMkLst>
            <pc:docMk/>
            <pc:sldMk cId="3348262496" sldId="256"/>
            <ac:spMk id="3" creationId="{00000000-0000-0000-0000-000000000000}"/>
          </ac:spMkLst>
        </pc:spChg>
      </pc:sldChg>
      <pc:sldChg chg="addSp delSp modSp mod">
        <pc:chgData name="Simon Hardern" userId="1d62f94a-687e-4199-82f5-dd0bcdd4190d" providerId="ADAL" clId="{C5D1CEDB-12FF-4772-A4BB-33FAB67F1FA6}" dt="2024-11-08T21:33:19.885" v="602" actId="1035"/>
        <pc:sldMkLst>
          <pc:docMk/>
          <pc:sldMk cId="3135391133" sldId="257"/>
        </pc:sldMkLst>
        <pc:spChg chg="mod">
          <ac:chgData name="Simon Hardern" userId="1d62f94a-687e-4199-82f5-dd0bcdd4190d" providerId="ADAL" clId="{C5D1CEDB-12FF-4772-A4BB-33FAB67F1FA6}" dt="2024-11-08T12:53:38.339" v="473" actId="1037"/>
          <ac:spMkLst>
            <pc:docMk/>
            <pc:sldMk cId="3135391133" sldId="257"/>
            <ac:spMk id="2" creationId="{00000000-0000-0000-0000-000000000000}"/>
          </ac:spMkLst>
        </pc:spChg>
        <pc:spChg chg="mod">
          <ac:chgData name="Simon Hardern" userId="1d62f94a-687e-4199-82f5-dd0bcdd4190d" providerId="ADAL" clId="{C5D1CEDB-12FF-4772-A4BB-33FAB67F1FA6}" dt="2024-11-08T21:33:19.885" v="602" actId="1035"/>
          <ac:spMkLst>
            <pc:docMk/>
            <pc:sldMk cId="3135391133" sldId="257"/>
            <ac:spMk id="3" creationId="{D0B032E0-EF4F-B052-CDE0-FC0FF7823990}"/>
          </ac:spMkLst>
        </pc:spChg>
        <pc:picChg chg="add del mod">
          <ac:chgData name="Simon Hardern" userId="1d62f94a-687e-4199-82f5-dd0bcdd4190d" providerId="ADAL" clId="{C5D1CEDB-12FF-4772-A4BB-33FAB67F1FA6}" dt="2024-11-08T11:12:41.979" v="298" actId="478"/>
          <ac:picMkLst>
            <pc:docMk/>
            <pc:sldMk cId="3135391133" sldId="257"/>
            <ac:picMk id="6" creationId="{35A88053-3FCF-8700-521A-40436C0B0092}"/>
          </ac:picMkLst>
        </pc:picChg>
        <pc:picChg chg="add del mod">
          <ac:chgData name="Simon Hardern" userId="1d62f94a-687e-4199-82f5-dd0bcdd4190d" providerId="ADAL" clId="{C5D1CEDB-12FF-4772-A4BB-33FAB67F1FA6}" dt="2024-11-08T12:45:14.128" v="337" actId="478"/>
          <ac:picMkLst>
            <pc:docMk/>
            <pc:sldMk cId="3135391133" sldId="257"/>
            <ac:picMk id="7" creationId="{8FCB1775-4D63-DB34-6F3C-0B7988425244}"/>
          </ac:picMkLst>
        </pc:picChg>
      </pc:sldChg>
      <pc:sldChg chg="addSp delSp modSp mod modCm">
        <pc:chgData name="Simon Hardern" userId="1d62f94a-687e-4199-82f5-dd0bcdd4190d" providerId="ADAL" clId="{C5D1CEDB-12FF-4772-A4BB-33FAB67F1FA6}" dt="2024-11-08T21:32:10.669" v="588" actId="1035"/>
        <pc:sldMkLst>
          <pc:docMk/>
          <pc:sldMk cId="3508410559" sldId="258"/>
        </pc:sldMkLst>
        <pc:spChg chg="mod">
          <ac:chgData name="Simon Hardern" userId="1d62f94a-687e-4199-82f5-dd0bcdd4190d" providerId="ADAL" clId="{C5D1CEDB-12FF-4772-A4BB-33FAB67F1FA6}" dt="2024-11-08T12:53:31.609" v="469" actId="1038"/>
          <ac:spMkLst>
            <pc:docMk/>
            <pc:sldMk cId="3508410559" sldId="258"/>
            <ac:spMk id="2" creationId="{00000000-0000-0000-0000-000000000000}"/>
          </ac:spMkLst>
        </pc:spChg>
        <pc:spChg chg="mod">
          <ac:chgData name="Simon Hardern" userId="1d62f94a-687e-4199-82f5-dd0bcdd4190d" providerId="ADAL" clId="{C5D1CEDB-12FF-4772-A4BB-33FAB67F1FA6}" dt="2024-11-08T21:32:10.669" v="588" actId="1035"/>
          <ac:spMkLst>
            <pc:docMk/>
            <pc:sldMk cId="3508410559" sldId="258"/>
            <ac:spMk id="3" creationId="{5BBCA900-313F-1071-F74A-CC412FD41341}"/>
          </ac:spMkLst>
        </pc:spChg>
        <pc:picChg chg="add del mod">
          <ac:chgData name="Simon Hardern" userId="1d62f94a-687e-4199-82f5-dd0bcdd4190d" providerId="ADAL" clId="{C5D1CEDB-12FF-4772-A4BB-33FAB67F1FA6}" dt="2024-11-08T12:45:08.684" v="336" actId="478"/>
          <ac:picMkLst>
            <pc:docMk/>
            <pc:sldMk cId="3508410559" sldId="258"/>
            <ac:picMk id="6" creationId="{F6AE6E46-7578-6101-29C1-633AD23FC55F}"/>
          </ac:picMkLst>
        </pc:picChg>
        <pc:extLst>
          <p:ext xmlns:p="http://schemas.openxmlformats.org/presentationml/2006/main" uri="{D6D511B9-2390-475A-947B-AFAB55BFBCF1}">
            <pc226:cmChg xmlns:pc226="http://schemas.microsoft.com/office/powerpoint/2022/06/main/command" chg="mod">
              <pc226:chgData name="Simon Hardern" userId="1d62f94a-687e-4199-82f5-dd0bcdd4190d" providerId="ADAL" clId="{C5D1CEDB-12FF-4772-A4BB-33FAB67F1FA6}" dt="2024-11-08T12:45:51.836" v="346" actId="20577"/>
              <pc2:cmMkLst xmlns:pc2="http://schemas.microsoft.com/office/powerpoint/2019/9/main/command">
                <pc:docMk/>
                <pc:sldMk cId="3508410559" sldId="258"/>
                <pc2:cmMk id="{09BF1932-9384-427C-A395-F3ED8FE0F751}"/>
              </pc2:cmMkLst>
            </pc226:cmChg>
          </p:ext>
        </pc:extLst>
      </pc:sldChg>
      <pc:sldChg chg="addSp delSp modSp mod modCm">
        <pc:chgData name="Simon Hardern" userId="1d62f94a-687e-4199-82f5-dd0bcdd4190d" providerId="ADAL" clId="{C5D1CEDB-12FF-4772-A4BB-33FAB67F1FA6}" dt="2024-11-08T21:32:29.461" v="599" actId="1035"/>
        <pc:sldMkLst>
          <pc:docMk/>
          <pc:sldMk cId="3339967989" sldId="261"/>
        </pc:sldMkLst>
        <pc:spChg chg="mod">
          <ac:chgData name="Simon Hardern" userId="1d62f94a-687e-4199-82f5-dd0bcdd4190d" providerId="ADAL" clId="{C5D1CEDB-12FF-4772-A4BB-33FAB67F1FA6}" dt="2024-11-08T12:53:46.426" v="480" actId="1038"/>
          <ac:spMkLst>
            <pc:docMk/>
            <pc:sldMk cId="3339967989" sldId="261"/>
            <ac:spMk id="2" creationId="{00000000-0000-0000-0000-000000000000}"/>
          </ac:spMkLst>
        </pc:spChg>
        <pc:spChg chg="mod">
          <ac:chgData name="Simon Hardern" userId="1d62f94a-687e-4199-82f5-dd0bcdd4190d" providerId="ADAL" clId="{C5D1CEDB-12FF-4772-A4BB-33FAB67F1FA6}" dt="2024-11-08T21:32:29.461" v="599" actId="1035"/>
          <ac:spMkLst>
            <pc:docMk/>
            <pc:sldMk cId="3339967989" sldId="261"/>
            <ac:spMk id="3" creationId="{01ADE73E-13F3-DE49-64D8-D354DE4E5AC1}"/>
          </ac:spMkLst>
        </pc:spChg>
        <pc:picChg chg="add del mod">
          <ac:chgData name="Simon Hardern" userId="1d62f94a-687e-4199-82f5-dd0bcdd4190d" providerId="ADAL" clId="{C5D1CEDB-12FF-4772-A4BB-33FAB67F1FA6}" dt="2024-11-06T17:48:29.197" v="218" actId="478"/>
          <ac:picMkLst>
            <pc:docMk/>
            <pc:sldMk cId="3339967989" sldId="261"/>
            <ac:picMk id="6" creationId="{1AE6D57C-6FAA-62D9-7640-FC069C38BDBF}"/>
          </ac:picMkLst>
        </pc:picChg>
        <pc:picChg chg="add del mod">
          <ac:chgData name="Simon Hardern" userId="1d62f94a-687e-4199-82f5-dd0bcdd4190d" providerId="ADAL" clId="{C5D1CEDB-12FF-4772-A4BB-33FAB67F1FA6}" dt="2024-11-08T12:45:19.107" v="338" actId="478"/>
          <ac:picMkLst>
            <pc:docMk/>
            <pc:sldMk cId="3339967989" sldId="261"/>
            <ac:picMk id="7" creationId="{D0B724E5-B1F5-B9AF-B939-F3EF5BA7408F}"/>
          </ac:picMkLst>
        </pc:picChg>
        <pc:extLst>
          <p:ext xmlns:p="http://schemas.openxmlformats.org/presentationml/2006/main" uri="{D6D511B9-2390-475A-947B-AFAB55BFBCF1}">
            <pc226:cmChg xmlns:pc226="http://schemas.microsoft.com/office/powerpoint/2022/06/main/command" chg="mod">
              <pc226:chgData name="Simon Hardern" userId="1d62f94a-687e-4199-82f5-dd0bcdd4190d" providerId="ADAL" clId="{C5D1CEDB-12FF-4772-A4BB-33FAB67F1FA6}" dt="2024-11-08T12:54:31.318" v="531" actId="20577"/>
              <pc2:cmMkLst xmlns:pc2="http://schemas.microsoft.com/office/powerpoint/2019/9/main/command">
                <pc:docMk/>
                <pc:sldMk cId="3339967989" sldId="261"/>
                <pc2:cmMk id="{7123B65A-0016-4AB1-9C0C-926CB2F31887}"/>
              </pc2:cmMkLst>
            </pc226:cmChg>
            <pc226:cmChg xmlns:pc226="http://schemas.microsoft.com/office/powerpoint/2022/06/main/command" chg="mod">
              <pc226:chgData name="Simon Hardern" userId="1d62f94a-687e-4199-82f5-dd0bcdd4190d" providerId="ADAL" clId="{C5D1CEDB-12FF-4772-A4BB-33FAB67F1FA6}" dt="2024-11-08T12:55:35.635" v="532"/>
              <pc2:cmMkLst xmlns:pc2="http://schemas.microsoft.com/office/powerpoint/2019/9/main/command">
                <pc:docMk/>
                <pc:sldMk cId="3339967989" sldId="261"/>
                <pc2:cmMk id="{1E2A8CA0-A505-48A6-AFA0-4EC38B179FCC}"/>
              </pc2:cmMkLst>
              <pc226:cmRplyChg chg="add">
                <pc226:chgData name="Simon Hardern" userId="1d62f94a-687e-4199-82f5-dd0bcdd4190d" providerId="ADAL" clId="{C5D1CEDB-12FF-4772-A4BB-33FAB67F1FA6}" dt="2024-11-08T12:44:47.118" v="335"/>
                <pc2:cmRplyMkLst xmlns:pc2="http://schemas.microsoft.com/office/powerpoint/2019/9/main/command">
                  <pc:docMk/>
                  <pc:sldMk cId="3339967989" sldId="261"/>
                  <pc2:cmMk id="{1E2A8CA0-A505-48A6-AFA0-4EC38B179FCC}"/>
                  <pc2:cmRplyMk id="{F6EB61F8-1820-4325-ADC1-C67A701EFFA3}"/>
                </pc2:cmRplyMkLst>
              </pc226:cmRplyChg>
            </pc226:cmChg>
          </p:ext>
        </pc:extLst>
      </pc:sldChg>
      <pc:sldMasterChg chg="modSp delSldLayout modSldLayout">
        <pc:chgData name="Simon Hardern" userId="1d62f94a-687e-4199-82f5-dd0bcdd4190d" providerId="ADAL" clId="{C5D1CEDB-12FF-4772-A4BB-33FAB67F1FA6}" dt="2024-11-08T21:35:11.195" v="666"/>
        <pc:sldMasterMkLst>
          <pc:docMk/>
          <pc:sldMasterMk cId="2565596109" sldId="2147483684"/>
        </pc:sldMasterMkLst>
        <pc:sldLayoutChg chg="addSp delSp modSp mod">
          <pc:chgData name="Simon Hardern" userId="1d62f94a-687e-4199-82f5-dd0bcdd4190d" providerId="ADAL" clId="{C5D1CEDB-12FF-4772-A4BB-33FAB67F1FA6}" dt="2024-11-08T21:35:11.195" v="666"/>
          <pc:sldLayoutMkLst>
            <pc:docMk/>
            <pc:sldMasterMk cId="2565596109" sldId="2147483684"/>
            <pc:sldLayoutMk cId="3992382658" sldId="2147483685"/>
          </pc:sldLayoutMkLst>
          <pc:spChg chg="del">
            <ac:chgData name="Simon Hardern" userId="1d62f94a-687e-4199-82f5-dd0bcdd4190d" providerId="ADAL" clId="{C5D1CEDB-12FF-4772-A4BB-33FAB67F1FA6}" dt="2024-11-08T21:34:44.937" v="663" actId="478"/>
            <ac:spMkLst>
              <pc:docMk/>
              <pc:sldMasterMk cId="2565596109" sldId="2147483684"/>
              <pc:sldLayoutMk cId="3992382658" sldId="2147483685"/>
              <ac:spMk id="5" creationId="{00000000-0000-0000-0000-000000000000}"/>
            </ac:spMkLst>
          </pc:spChg>
          <pc:spChg chg="del">
            <ac:chgData name="Simon Hardern" userId="1d62f94a-687e-4199-82f5-dd0bcdd4190d" providerId="ADAL" clId="{C5D1CEDB-12FF-4772-A4BB-33FAB67F1FA6}" dt="2024-11-08T21:29:06.673" v="554" actId="478"/>
            <ac:spMkLst>
              <pc:docMk/>
              <pc:sldMasterMk cId="2565596109" sldId="2147483684"/>
              <pc:sldLayoutMk cId="3992382658" sldId="2147483685"/>
              <ac:spMk id="7" creationId="{00000000-0000-0000-0000-000000000000}"/>
            </ac:spMkLst>
          </pc:spChg>
          <pc:picChg chg="add mod">
            <ac:chgData name="Simon Hardern" userId="1d62f94a-687e-4199-82f5-dd0bcdd4190d" providerId="ADAL" clId="{C5D1CEDB-12FF-4772-A4BB-33FAB67F1FA6}" dt="2024-11-08T21:35:11.195" v="666"/>
            <ac:picMkLst>
              <pc:docMk/>
              <pc:sldMasterMk cId="2565596109" sldId="2147483684"/>
              <pc:sldLayoutMk cId="3992382658" sldId="2147483685"/>
              <ac:picMk id="4" creationId="{5B00A5C2-4A47-6F8F-A0B2-B0D9D5B168A3}"/>
            </ac:picMkLst>
          </pc:picChg>
          <pc:picChg chg="del">
            <ac:chgData name="Simon Hardern" userId="1d62f94a-687e-4199-82f5-dd0bcdd4190d" providerId="ADAL" clId="{C5D1CEDB-12FF-4772-A4BB-33FAB67F1FA6}" dt="2024-11-08T21:34:46.424" v="664" actId="478"/>
            <ac:picMkLst>
              <pc:docMk/>
              <pc:sldMasterMk cId="2565596109" sldId="2147483684"/>
              <pc:sldLayoutMk cId="3992382658" sldId="2147483685"/>
              <ac:picMk id="6" creationId="{83CA00C9-DF77-7442-BF9C-FAEF5DBFD6CB}"/>
            </ac:picMkLst>
          </pc:picChg>
          <pc:picChg chg="del">
            <ac:chgData name="Simon Hardern" userId="1d62f94a-687e-4199-82f5-dd0bcdd4190d" providerId="ADAL" clId="{C5D1CEDB-12FF-4772-A4BB-33FAB67F1FA6}" dt="2024-11-08T21:34:47.890" v="665" actId="478"/>
            <ac:picMkLst>
              <pc:docMk/>
              <pc:sldMasterMk cId="2565596109" sldId="2147483684"/>
              <pc:sldLayoutMk cId="3992382658" sldId="2147483685"/>
              <ac:picMk id="8" creationId="{C27F54D2-2942-5E42-9398-1550890838B7}"/>
            </ac:picMkLst>
          </pc:picChg>
          <pc:picChg chg="add mod">
            <ac:chgData name="Simon Hardern" userId="1d62f94a-687e-4199-82f5-dd0bcdd4190d" providerId="ADAL" clId="{C5D1CEDB-12FF-4772-A4BB-33FAB67F1FA6}" dt="2024-11-08T21:35:11.195" v="666"/>
            <ac:picMkLst>
              <pc:docMk/>
              <pc:sldMasterMk cId="2565596109" sldId="2147483684"/>
              <pc:sldLayoutMk cId="3992382658" sldId="2147483685"/>
              <ac:picMk id="9" creationId="{76466009-5FC9-45A8-23F3-CB38F4FFA375}"/>
            </ac:picMkLst>
          </pc:picChg>
        </pc:sldLayoutChg>
        <pc:sldLayoutChg chg="delSp modSp mod">
          <pc:chgData name="Simon Hardern" userId="1d62f94a-687e-4199-82f5-dd0bcdd4190d" providerId="ADAL" clId="{C5D1CEDB-12FF-4772-A4BB-33FAB67F1FA6}" dt="2024-11-08T21:31:24.816" v="577" actId="14100"/>
          <pc:sldLayoutMkLst>
            <pc:docMk/>
            <pc:sldMasterMk cId="2565596109" sldId="2147483684"/>
            <pc:sldLayoutMk cId="136304426" sldId="2147483686"/>
          </pc:sldLayoutMkLst>
          <pc:spChg chg="mod">
            <ac:chgData name="Simon Hardern" userId="1d62f94a-687e-4199-82f5-dd0bcdd4190d" providerId="ADAL" clId="{C5D1CEDB-12FF-4772-A4BB-33FAB67F1FA6}" dt="2024-11-08T21:31:14.823" v="575" actId="14100"/>
            <ac:spMkLst>
              <pc:docMk/>
              <pc:sldMasterMk cId="2565596109" sldId="2147483684"/>
              <pc:sldLayoutMk cId="136304426" sldId="2147483686"/>
              <ac:spMk id="2" creationId="{00000000-0000-0000-0000-000000000000}"/>
            </ac:spMkLst>
          </pc:spChg>
          <pc:spChg chg="del">
            <ac:chgData name="Simon Hardern" userId="1d62f94a-687e-4199-82f5-dd0bcdd4190d" providerId="ADAL" clId="{C5D1CEDB-12FF-4772-A4BB-33FAB67F1FA6}" dt="2024-11-08T21:31:01.510" v="573" actId="478"/>
            <ac:spMkLst>
              <pc:docMk/>
              <pc:sldMasterMk cId="2565596109" sldId="2147483684"/>
              <pc:sldLayoutMk cId="136304426" sldId="2147483686"/>
              <ac:spMk id="3" creationId="{00000000-0000-0000-0000-000000000000}"/>
            </ac:spMkLst>
          </pc:spChg>
          <pc:spChg chg="del">
            <ac:chgData name="Simon Hardern" userId="1d62f94a-687e-4199-82f5-dd0bcdd4190d" providerId="ADAL" clId="{C5D1CEDB-12FF-4772-A4BB-33FAB67F1FA6}" dt="2024-11-08T21:29:15.024" v="555" actId="478"/>
            <ac:spMkLst>
              <pc:docMk/>
              <pc:sldMasterMk cId="2565596109" sldId="2147483684"/>
              <pc:sldLayoutMk cId="136304426" sldId="2147483686"/>
              <ac:spMk id="9" creationId="{00000000-0000-0000-0000-000000000000}"/>
            </ac:spMkLst>
          </pc:spChg>
          <pc:spChg chg="del">
            <ac:chgData name="Simon Hardern" userId="1d62f94a-687e-4199-82f5-dd0bcdd4190d" providerId="ADAL" clId="{C5D1CEDB-12FF-4772-A4BB-33FAB67F1FA6}" dt="2024-11-08T21:29:18.617" v="556" actId="478"/>
            <ac:spMkLst>
              <pc:docMk/>
              <pc:sldMasterMk cId="2565596109" sldId="2147483684"/>
              <pc:sldLayoutMk cId="136304426" sldId="2147483686"/>
              <ac:spMk id="11" creationId="{00000000-0000-0000-0000-000000000000}"/>
            </ac:spMkLst>
          </pc:spChg>
          <pc:picChg chg="mod modCrop">
            <ac:chgData name="Simon Hardern" userId="1d62f94a-687e-4199-82f5-dd0bcdd4190d" providerId="ADAL" clId="{C5D1CEDB-12FF-4772-A4BB-33FAB67F1FA6}" dt="2024-11-08T21:30:57.431" v="572" actId="14100"/>
            <ac:picMkLst>
              <pc:docMk/>
              <pc:sldMasterMk cId="2565596109" sldId="2147483684"/>
              <pc:sldLayoutMk cId="136304426" sldId="2147483686"/>
              <ac:picMk id="10" creationId="{D19358E5-CD39-DA45-930D-D52C4B4412B8}"/>
            </ac:picMkLst>
          </pc:picChg>
          <pc:picChg chg="mod">
            <ac:chgData name="Simon Hardern" userId="1d62f94a-687e-4199-82f5-dd0bcdd4190d" providerId="ADAL" clId="{C5D1CEDB-12FF-4772-A4BB-33FAB67F1FA6}" dt="2024-11-08T21:30:48.496" v="571" actId="14100"/>
            <ac:picMkLst>
              <pc:docMk/>
              <pc:sldMasterMk cId="2565596109" sldId="2147483684"/>
              <pc:sldLayoutMk cId="136304426" sldId="2147483686"/>
              <ac:picMk id="13" creationId="{DBD08A37-5DF6-4F42-9B27-904B98C50AF3}"/>
            </ac:picMkLst>
          </pc:picChg>
          <pc:cxnChg chg="mod">
            <ac:chgData name="Simon Hardern" userId="1d62f94a-687e-4199-82f5-dd0bcdd4190d" providerId="ADAL" clId="{C5D1CEDB-12FF-4772-A4BB-33FAB67F1FA6}" dt="2024-11-08T21:31:24.816" v="577" actId="14100"/>
            <ac:cxnSpMkLst>
              <pc:docMk/>
              <pc:sldMasterMk cId="2565596109" sldId="2147483684"/>
              <pc:sldLayoutMk cId="136304426" sldId="2147483686"/>
              <ac:cxnSpMk id="8" creationId="{00000000-0000-0000-0000-000000000000}"/>
            </ac:cxnSpMkLst>
          </pc:cxnChg>
        </pc:sldLayoutChg>
        <pc:sldLayoutChg chg="modSp del">
          <pc:chgData name="Simon Hardern" userId="1d62f94a-687e-4199-82f5-dd0bcdd4190d" providerId="ADAL" clId="{C5D1CEDB-12FF-4772-A4BB-33FAB67F1FA6}" dt="2024-11-08T21:28:23.306" v="536" actId="2696"/>
          <pc:sldLayoutMkLst>
            <pc:docMk/>
            <pc:sldMasterMk cId="2565596109" sldId="2147483684"/>
            <pc:sldLayoutMk cId="2942724119" sldId="2147483687"/>
          </pc:sldLayoutMkLst>
        </pc:sldLayoutChg>
        <pc:sldLayoutChg chg="modSp del">
          <pc:chgData name="Simon Hardern" userId="1d62f94a-687e-4199-82f5-dd0bcdd4190d" providerId="ADAL" clId="{C5D1CEDB-12FF-4772-A4BB-33FAB67F1FA6}" dt="2024-11-08T21:28:51.521" v="552" actId="2696"/>
          <pc:sldLayoutMkLst>
            <pc:docMk/>
            <pc:sldMasterMk cId="2565596109" sldId="2147483684"/>
            <pc:sldLayoutMk cId="797504547" sldId="2147483688"/>
          </pc:sldLayoutMkLst>
        </pc:sldLayoutChg>
        <pc:sldLayoutChg chg="modSp del">
          <pc:chgData name="Simon Hardern" userId="1d62f94a-687e-4199-82f5-dd0bcdd4190d" providerId="ADAL" clId="{C5D1CEDB-12FF-4772-A4BB-33FAB67F1FA6}" dt="2024-11-08T21:28:36.574" v="544" actId="2696"/>
          <pc:sldLayoutMkLst>
            <pc:docMk/>
            <pc:sldMasterMk cId="2565596109" sldId="2147483684"/>
            <pc:sldLayoutMk cId="863343003" sldId="2147483689"/>
          </pc:sldLayoutMkLst>
        </pc:sldLayoutChg>
        <pc:sldLayoutChg chg="modSp del">
          <pc:chgData name="Simon Hardern" userId="1d62f94a-687e-4199-82f5-dd0bcdd4190d" providerId="ADAL" clId="{C5D1CEDB-12FF-4772-A4BB-33FAB67F1FA6}" dt="2024-11-08T21:28:30.291" v="539" actId="2696"/>
          <pc:sldLayoutMkLst>
            <pc:docMk/>
            <pc:sldMasterMk cId="2565596109" sldId="2147483684"/>
            <pc:sldLayoutMk cId="1974029288" sldId="2147483690"/>
          </pc:sldLayoutMkLst>
        </pc:sldLayoutChg>
        <pc:sldLayoutChg chg="modSp del">
          <pc:chgData name="Simon Hardern" userId="1d62f94a-687e-4199-82f5-dd0bcdd4190d" providerId="ADAL" clId="{C5D1CEDB-12FF-4772-A4BB-33FAB67F1FA6}" dt="2024-11-08T21:28:33.761" v="541" actId="2696"/>
          <pc:sldLayoutMkLst>
            <pc:docMk/>
            <pc:sldMasterMk cId="2565596109" sldId="2147483684"/>
            <pc:sldLayoutMk cId="163077526" sldId="2147483691"/>
          </pc:sldLayoutMkLst>
        </pc:sldLayoutChg>
        <pc:sldLayoutChg chg="modSp del">
          <pc:chgData name="Simon Hardern" userId="1d62f94a-687e-4199-82f5-dd0bcdd4190d" providerId="ADAL" clId="{C5D1CEDB-12FF-4772-A4BB-33FAB67F1FA6}" dt="2024-11-08T21:28:40.028" v="545" actId="2696"/>
          <pc:sldLayoutMkLst>
            <pc:docMk/>
            <pc:sldMasterMk cId="2565596109" sldId="2147483684"/>
            <pc:sldLayoutMk cId="4223430310" sldId="2147483692"/>
          </pc:sldLayoutMkLst>
        </pc:sldLayoutChg>
        <pc:sldLayoutChg chg="modSp del">
          <pc:chgData name="Simon Hardern" userId="1d62f94a-687e-4199-82f5-dd0bcdd4190d" providerId="ADAL" clId="{C5D1CEDB-12FF-4772-A4BB-33FAB67F1FA6}" dt="2024-11-08T21:28:42.533" v="547" actId="2696"/>
          <pc:sldLayoutMkLst>
            <pc:docMk/>
            <pc:sldMasterMk cId="2565596109" sldId="2147483684"/>
            <pc:sldLayoutMk cId="924433387" sldId="2147483693"/>
          </pc:sldLayoutMkLst>
        </pc:sldLayoutChg>
        <pc:sldLayoutChg chg="modSp del">
          <pc:chgData name="Simon Hardern" userId="1d62f94a-687e-4199-82f5-dd0bcdd4190d" providerId="ADAL" clId="{C5D1CEDB-12FF-4772-A4BB-33FAB67F1FA6}" dt="2024-11-08T21:28:45.392" v="549" actId="2696"/>
          <pc:sldLayoutMkLst>
            <pc:docMk/>
            <pc:sldMasterMk cId="2565596109" sldId="2147483684"/>
            <pc:sldLayoutMk cId="4276041286" sldId="2147483694"/>
          </pc:sldLayoutMkLst>
        </pc:sldLayoutChg>
        <pc:sldLayoutChg chg="modSp del">
          <pc:chgData name="Simon Hardern" userId="1d62f94a-687e-4199-82f5-dd0bcdd4190d" providerId="ADAL" clId="{C5D1CEDB-12FF-4772-A4BB-33FAB67F1FA6}" dt="2024-11-08T21:28:47.814" v="551" actId="2696"/>
          <pc:sldLayoutMkLst>
            <pc:docMk/>
            <pc:sldMasterMk cId="2565596109" sldId="2147483684"/>
            <pc:sldLayoutMk cId="3974123408" sldId="2147483695"/>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A9B22A-55EC-4A68-A1AE-1A1AE03C8C30}" type="datetimeFigureOut">
              <a:rPr lang="en-US" smtClean="0"/>
              <a:t>11/8/2024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4B252-8EFF-4387-B930-F07556521AEC}" type="slidenum">
              <a:rPr lang="en-US" smtClean="0"/>
              <a:t>‹#›</a:t>
            </a:fld>
            <a:endParaRPr lang="en-US"/>
          </a:p>
        </p:txBody>
      </p:sp>
    </p:spTree>
    <p:extLst>
      <p:ext uri="{BB962C8B-B14F-4D97-AF65-F5344CB8AC3E}">
        <p14:creationId xmlns:p14="http://schemas.microsoft.com/office/powerpoint/2010/main" val="8168049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C14B252-8EFF-4387-B930-F07556521AEC}" type="slidenum">
              <a:rPr lang="en-US" smtClean="0"/>
              <a:t>2</a:t>
            </a:fld>
            <a:endParaRPr lang="en-US"/>
          </a:p>
        </p:txBody>
      </p:sp>
    </p:spTree>
    <p:extLst>
      <p:ext uri="{BB962C8B-B14F-4D97-AF65-F5344CB8AC3E}">
        <p14:creationId xmlns:p14="http://schemas.microsoft.com/office/powerpoint/2010/main" val="34059722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75000">
              <a:schemeClr val="accent2">
                <a:lumMod val="5000"/>
                <a:lumOff val="9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4" name="Picture 3">
            <a:extLst>
              <a:ext uri="{FF2B5EF4-FFF2-40B4-BE49-F238E27FC236}">
                <a16:creationId xmlns:a16="http://schemas.microsoft.com/office/drawing/2014/main" id="{5B00A5C2-4A47-6F8F-A0B2-B0D9D5B168A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758" t="8126" r="2860" b="6278"/>
          <a:stretch/>
        </p:blipFill>
        <p:spPr>
          <a:xfrm>
            <a:off x="10937480" y="6313592"/>
            <a:ext cx="1254520" cy="544407"/>
          </a:xfrm>
          <a:prstGeom prst="rect">
            <a:avLst/>
          </a:prstGeom>
        </p:spPr>
      </p:pic>
      <p:pic>
        <p:nvPicPr>
          <p:cNvPr id="9" name="Picture 8">
            <a:extLst>
              <a:ext uri="{FF2B5EF4-FFF2-40B4-BE49-F238E27FC236}">
                <a16:creationId xmlns:a16="http://schemas.microsoft.com/office/drawing/2014/main" id="{76466009-5FC9-45A8-23F3-CB38F4FFA37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6315822"/>
            <a:ext cx="1658679" cy="561466"/>
          </a:xfrm>
          <a:prstGeom prst="rect">
            <a:avLst/>
          </a:prstGeom>
        </p:spPr>
      </p:pic>
    </p:spTree>
    <p:extLst>
      <p:ext uri="{BB962C8B-B14F-4D97-AF65-F5344CB8AC3E}">
        <p14:creationId xmlns:p14="http://schemas.microsoft.com/office/powerpoint/2010/main" val="399238265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gradFill flip="none" rotWithShape="1">
          <a:gsLst>
            <a:gs pos="75000">
              <a:schemeClr val="accent2">
                <a:lumMod val="5000"/>
                <a:lumOff val="9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51756" y="259414"/>
            <a:ext cx="10081947" cy="540511"/>
          </a:xfrm>
        </p:spPr>
        <p:txBody>
          <a:bodyPr/>
          <a:lstStyle>
            <a:lvl1pPr>
              <a:defRPr>
                <a:solidFill>
                  <a:schemeClr val="bg2">
                    <a:lumMod val="50000"/>
                  </a:schemeClr>
                </a:solidFill>
              </a:defRPr>
            </a:lvl1pPr>
          </a:lstStyle>
          <a:p>
            <a:r>
              <a:rPr lang="en-US" dirty="0"/>
              <a:t>Click to edit Master title style</a:t>
            </a:r>
          </a:p>
        </p:txBody>
      </p:sp>
      <p:cxnSp>
        <p:nvCxnSpPr>
          <p:cNvPr id="8" name="Straight Connector 7"/>
          <p:cNvCxnSpPr>
            <a:cxnSpLocks/>
          </p:cNvCxnSpPr>
          <p:nvPr userDrawn="1"/>
        </p:nvCxnSpPr>
        <p:spPr>
          <a:xfrm>
            <a:off x="1051756" y="867306"/>
            <a:ext cx="10081947" cy="0"/>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D19358E5-CD39-DA45-930D-D52C4B4412B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758" t="8126" r="2860" b="6278"/>
          <a:stretch/>
        </p:blipFill>
        <p:spPr>
          <a:xfrm>
            <a:off x="10937480" y="6313592"/>
            <a:ext cx="1254520" cy="544407"/>
          </a:xfrm>
          <a:prstGeom prst="rect">
            <a:avLst/>
          </a:prstGeom>
        </p:spPr>
      </p:pic>
      <p:pic>
        <p:nvPicPr>
          <p:cNvPr id="13" name="Picture 12">
            <a:extLst>
              <a:ext uri="{FF2B5EF4-FFF2-40B4-BE49-F238E27FC236}">
                <a16:creationId xmlns:a16="http://schemas.microsoft.com/office/drawing/2014/main" id="{DBD08A37-5DF6-4F42-9B27-904B98C50AF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6315822"/>
            <a:ext cx="1658679" cy="561466"/>
          </a:xfrm>
          <a:prstGeom prst="rect">
            <a:avLst/>
          </a:prstGeom>
        </p:spPr>
      </p:pic>
    </p:spTree>
    <p:extLst>
      <p:ext uri="{BB962C8B-B14F-4D97-AF65-F5344CB8AC3E}">
        <p14:creationId xmlns:p14="http://schemas.microsoft.com/office/powerpoint/2010/main" val="13630442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B590C-9002-419D-8032-E96BBEE3DDA4}" type="datetime1">
              <a:rPr lang="en-US" smtClean="0"/>
              <a:t>11/8/2024</a:t>
            </a:fld>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878826-814C-4FD2-96B3-D147818A5C89}" type="slidenum">
              <a:rPr lang="en-US" smtClean="0"/>
              <a:t>‹#›</a:t>
            </a:fld>
            <a:endParaRPr lang="en-US"/>
          </a:p>
        </p:txBody>
      </p:sp>
    </p:spTree>
    <p:extLst>
      <p:ext uri="{BB962C8B-B14F-4D97-AF65-F5344CB8AC3E}">
        <p14:creationId xmlns:p14="http://schemas.microsoft.com/office/powerpoint/2010/main" val="2565596109"/>
      </p:ext>
    </p:extLst>
  </p:cSld>
  <p:clrMap bg1="lt1" tx1="dk1" bg2="lt2" tx2="dk2" accent1="accent1" accent2="accent2" accent3="accent3" accent4="accent4" accent5="accent5" accent6="accent6" hlink="hlink" folHlink="folHlink"/>
  <p:sldLayoutIdLst>
    <p:sldLayoutId id="2147483685" r:id="rId1"/>
    <p:sldLayoutId id="2147483686" r:id="rId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5402" y="836781"/>
            <a:ext cx="10070983" cy="3703881"/>
          </a:xfrm>
        </p:spPr>
        <p:txBody>
          <a:bodyPr>
            <a:normAutofit fontScale="90000"/>
          </a:bodyPr>
          <a:lstStyle/>
          <a:p>
            <a:r>
              <a:rPr lang="en-US" dirty="0"/>
              <a:t>25</a:t>
            </a:r>
            <a:r>
              <a:rPr lang="en-US" baseline="30000" dirty="0"/>
              <a:t>th</a:t>
            </a:r>
            <a:r>
              <a:rPr lang="en-US" dirty="0"/>
              <a:t> Conference of the </a:t>
            </a:r>
            <a:br>
              <a:rPr lang="en-US" dirty="0"/>
            </a:br>
            <a:r>
              <a:rPr lang="en-US" dirty="0"/>
              <a:t>Meso American - Caribbean Sea</a:t>
            </a:r>
            <a:br>
              <a:rPr lang="en-US" dirty="0"/>
            </a:br>
            <a:r>
              <a:rPr lang="en-US" dirty="0"/>
              <a:t>Hydrographic Commission</a:t>
            </a:r>
            <a:br>
              <a:rPr lang="en-US" dirty="0"/>
            </a:br>
            <a:br>
              <a:rPr lang="en-US" dirty="0"/>
            </a:br>
            <a:r>
              <a:rPr lang="en-US" sz="4400" dirty="0"/>
              <a:t>National Report by</a:t>
            </a:r>
            <a:endParaRPr lang="en-AU" sz="4400" dirty="0"/>
          </a:p>
        </p:txBody>
      </p:sp>
      <p:sp>
        <p:nvSpPr>
          <p:cNvPr id="3" name="Subtitle 2"/>
          <p:cNvSpPr>
            <a:spLocks noGrp="1"/>
          </p:cNvSpPr>
          <p:nvPr>
            <p:ph type="subTitle" idx="1"/>
          </p:nvPr>
        </p:nvSpPr>
        <p:spPr>
          <a:xfrm>
            <a:off x="1065401" y="4875769"/>
            <a:ext cx="10070983" cy="534027"/>
          </a:xfrm>
        </p:spPr>
        <p:txBody>
          <a:bodyPr>
            <a:normAutofit/>
          </a:bodyPr>
          <a:lstStyle/>
          <a:p>
            <a:r>
              <a:rPr lang="en-AU" sz="3200" b="1" dirty="0"/>
              <a:t>The United Kingdom</a:t>
            </a:r>
          </a:p>
          <a:p>
            <a:endParaRPr lang="en-US" sz="3200" dirty="0">
              <a:latin typeface="Arial" pitchFamily="34" charset="0"/>
              <a:cs typeface="Arial" pitchFamily="34" charset="0"/>
            </a:endParaRPr>
          </a:p>
        </p:txBody>
      </p:sp>
    </p:spTree>
    <p:extLst>
      <p:ext uri="{BB962C8B-B14F-4D97-AF65-F5344CB8AC3E}">
        <p14:creationId xmlns:p14="http://schemas.microsoft.com/office/powerpoint/2010/main" val="3348262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423" y="241300"/>
            <a:ext cx="10811005" cy="749125"/>
          </a:xfrm>
        </p:spPr>
        <p:txBody>
          <a:bodyPr>
            <a:normAutofit/>
          </a:bodyPr>
          <a:lstStyle/>
          <a:p>
            <a:pPr algn="ctr"/>
            <a:r>
              <a:rPr lang="en-US"/>
              <a:t>Top Achievements During the Year</a:t>
            </a:r>
            <a:endParaRPr lang="en-US" sz="3100"/>
          </a:p>
        </p:txBody>
      </p:sp>
      <p:sp>
        <p:nvSpPr>
          <p:cNvPr id="5" name="Slide Number Placeholder 4"/>
          <p:cNvSpPr>
            <a:spLocks noGrp="1"/>
          </p:cNvSpPr>
          <p:nvPr>
            <p:ph type="sldNum" sz="quarter" idx="4294967295"/>
          </p:nvPr>
        </p:nvSpPr>
        <p:spPr>
          <a:xfrm>
            <a:off x="4700292" y="6266476"/>
            <a:ext cx="2743200" cy="365125"/>
          </a:xfrm>
        </p:spPr>
        <p:txBody>
          <a:bodyPr/>
          <a:lstStyle/>
          <a:p>
            <a:fld id="{EC878826-814C-4FD2-96B3-D147818A5C89}" type="slidenum">
              <a:rPr lang="en-US" smtClean="0"/>
              <a:t>2</a:t>
            </a:fld>
            <a:endParaRPr lang="en-US"/>
          </a:p>
        </p:txBody>
      </p:sp>
      <p:sp>
        <p:nvSpPr>
          <p:cNvPr id="3" name="TextBox 2">
            <a:extLst>
              <a:ext uri="{FF2B5EF4-FFF2-40B4-BE49-F238E27FC236}">
                <a16:creationId xmlns:a16="http://schemas.microsoft.com/office/drawing/2014/main" id="{D0B032E0-EF4F-B052-CDE0-FC0FF7823990}"/>
              </a:ext>
            </a:extLst>
          </p:cNvPr>
          <p:cNvSpPr txBox="1"/>
          <p:nvPr/>
        </p:nvSpPr>
        <p:spPr>
          <a:xfrm>
            <a:off x="1052819" y="1165250"/>
            <a:ext cx="10087762" cy="4093428"/>
          </a:xfrm>
          <a:prstGeom prst="rect">
            <a:avLst/>
          </a:prstGeom>
          <a:noFill/>
        </p:spPr>
        <p:txBody>
          <a:bodyPr wrap="square" lIns="91440" tIns="45720" rIns="91440" bIns="45720" rtlCol="0" anchor="t">
            <a:spAutoFit/>
          </a:bodyPr>
          <a:lstStyle/>
          <a:p>
            <a:pPr marL="285750" indent="-285750" algn="just">
              <a:buFontTx/>
              <a:buChar char="-"/>
            </a:pPr>
            <a:r>
              <a:rPr lang="en-GB" sz="2000" b="1" dirty="0"/>
              <a:t>Capacity Building - Ongoing Support: </a:t>
            </a:r>
            <a:r>
              <a:rPr lang="en-GB" sz="2000" dirty="0"/>
              <a:t>Increased training and knowledge-sharing initiatives, such as the IHO-Nippon Foundation GEOMAC project, which is currently training participants from Cuba and Venezuela at UKHO. Establishment of UK “Improving Gender Balance Fund” to support women who are working to advance their careers, including their progression to leadership roles in the hydrographic sector. Ongoing capacity building support to the UK Overseas Territories, including the delivery of a Hydrographic Governance course at UKHO</a:t>
            </a:r>
          </a:p>
          <a:p>
            <a:pPr marL="285750" indent="-285750" algn="just">
              <a:buFontTx/>
              <a:buChar char="-"/>
            </a:pPr>
            <a:endParaRPr lang="en-GB" sz="1000" dirty="0"/>
          </a:p>
          <a:p>
            <a:pPr marL="285750" indent="-285750" algn="just">
              <a:buFontTx/>
              <a:buChar char="-"/>
            </a:pPr>
            <a:r>
              <a:rPr lang="en-GB" sz="2000" b="1" dirty="0"/>
              <a:t>Delivery of Regional Gridded Band 2 ENC Scheme: </a:t>
            </a:r>
            <a:r>
              <a:rPr lang="en-GB" sz="2000" dirty="0"/>
              <a:t>In addition to managing its comprehensive paper chart, ENC and publications portfolio, the UK has reschemed its regional Band 2 ENC coverage to follow a consistent gridded format, in preparation for S-100</a:t>
            </a:r>
          </a:p>
          <a:p>
            <a:pPr marL="285750" indent="-285750" algn="just">
              <a:buFontTx/>
              <a:buChar char="-"/>
            </a:pPr>
            <a:endParaRPr lang="en-GB" sz="1000" dirty="0"/>
          </a:p>
          <a:p>
            <a:pPr marL="285750" indent="-285750" algn="just">
              <a:buFontTx/>
              <a:buChar char="-"/>
            </a:pPr>
            <a:r>
              <a:rPr lang="en-GB" sz="2000" b="1" dirty="0"/>
              <a:t>CSB Policy - Agreed:</a:t>
            </a:r>
            <a:r>
              <a:rPr lang="en-GB" sz="2000" dirty="0"/>
              <a:t> While CSB is supported in certain zones (territorial sea, EEZ), the UK restricts CSB in internal waters to maintain data accuracy and quality, only permitting single-beam echo sounder data for national areas</a:t>
            </a:r>
          </a:p>
        </p:txBody>
      </p:sp>
    </p:spTree>
    <p:extLst>
      <p:ext uri="{BB962C8B-B14F-4D97-AF65-F5344CB8AC3E}">
        <p14:creationId xmlns:p14="http://schemas.microsoft.com/office/powerpoint/2010/main" val="3135391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335" y="215901"/>
            <a:ext cx="11011577" cy="1193800"/>
          </a:xfrm>
        </p:spPr>
        <p:txBody>
          <a:bodyPr>
            <a:normAutofit fontScale="90000"/>
          </a:bodyPr>
          <a:lstStyle/>
          <a:p>
            <a:pPr algn="ctr"/>
            <a:r>
              <a:rPr lang="en-US"/>
              <a:t>Top Challenges and/or Obstructions </a:t>
            </a:r>
            <a:br>
              <a:rPr lang="en-US"/>
            </a:br>
            <a:endParaRPr lang="en-US"/>
          </a:p>
        </p:txBody>
      </p:sp>
      <p:sp>
        <p:nvSpPr>
          <p:cNvPr id="5" name="Slide Number Placeholder 4"/>
          <p:cNvSpPr>
            <a:spLocks noGrp="1"/>
          </p:cNvSpPr>
          <p:nvPr>
            <p:ph type="sldNum" sz="quarter" idx="4294967295"/>
          </p:nvPr>
        </p:nvSpPr>
        <p:spPr>
          <a:xfrm>
            <a:off x="4700292" y="6266476"/>
            <a:ext cx="2743200" cy="365125"/>
          </a:xfrm>
        </p:spPr>
        <p:txBody>
          <a:bodyPr/>
          <a:lstStyle/>
          <a:p>
            <a:fld id="{EC878826-814C-4FD2-96B3-D147818A5C89}" type="slidenum">
              <a:rPr lang="en-US" smtClean="0"/>
              <a:t>3</a:t>
            </a:fld>
            <a:endParaRPr lang="en-US"/>
          </a:p>
        </p:txBody>
      </p:sp>
      <p:sp>
        <p:nvSpPr>
          <p:cNvPr id="3" name="TextBox 2">
            <a:extLst>
              <a:ext uri="{FF2B5EF4-FFF2-40B4-BE49-F238E27FC236}">
                <a16:creationId xmlns:a16="http://schemas.microsoft.com/office/drawing/2014/main" id="{5BBCA900-313F-1071-F74A-CC412FD41341}"/>
              </a:ext>
            </a:extLst>
          </p:cNvPr>
          <p:cNvSpPr txBox="1"/>
          <p:nvPr/>
        </p:nvSpPr>
        <p:spPr>
          <a:xfrm>
            <a:off x="1065402" y="1169273"/>
            <a:ext cx="10070983" cy="3785652"/>
          </a:xfrm>
          <a:prstGeom prst="rect">
            <a:avLst/>
          </a:prstGeom>
          <a:noFill/>
        </p:spPr>
        <p:txBody>
          <a:bodyPr wrap="square" lIns="91440" tIns="45720" rIns="91440" bIns="45720" rtlCol="0" anchor="t">
            <a:spAutoFit/>
          </a:bodyPr>
          <a:lstStyle/>
          <a:p>
            <a:pPr marL="285750" indent="-285750" algn="just">
              <a:buFontTx/>
              <a:buChar char="-"/>
            </a:pPr>
            <a:r>
              <a:rPr lang="en-GB" sz="2000" b="1" dirty="0"/>
              <a:t>Technology Integration: </a:t>
            </a:r>
            <a:r>
              <a:rPr lang="en-GB" sz="2000" dirty="0"/>
              <a:t>Adjusting operations to meet S-100 and new ECDIS standards, requiring close work with partner Hydrographic Offices, ports, manufacturers and service providers to ensure smooth integration. The growing volume of hydrographic data presents storage and processing challenges. Open-data initiatives aim to share survey data for broader applications, but regulatory and privacy concerns remain</a:t>
            </a:r>
          </a:p>
          <a:p>
            <a:pPr marL="285750" indent="-285750" algn="just">
              <a:buFontTx/>
              <a:buChar char="-"/>
            </a:pPr>
            <a:endParaRPr lang="en-GB" sz="1000" dirty="0"/>
          </a:p>
          <a:p>
            <a:pPr marL="285750" indent="-285750" algn="just">
              <a:buFontTx/>
              <a:buChar char="-"/>
            </a:pPr>
            <a:r>
              <a:rPr lang="en-GB" sz="2000" b="1" dirty="0"/>
              <a:t>Data Collection and Maintenance:</a:t>
            </a:r>
            <a:r>
              <a:rPr lang="en-GB" sz="2000" dirty="0"/>
              <a:t> Data relies on collaboration with local authorities in territories where the UKHO holds charting responsibility. Always need </a:t>
            </a:r>
            <a:r>
              <a:rPr lang="en-GB" sz="2000" dirty="0">
                <a:latin typeface="Calibri" panose="020F0502020204030204" pitchFamily="34" charset="0"/>
              </a:rPr>
              <a:t>m</a:t>
            </a:r>
            <a:r>
              <a:rPr lang="en-GB" sz="2000" dirty="0">
                <a:effectLst/>
                <a:latin typeface="Calibri" panose="020F0502020204030204" pitchFamily="34" charset="0"/>
                <a:ea typeface="Calibri" panose="020F0502020204030204" pitchFamily="34" charset="0"/>
              </a:rPr>
              <a:t>ore survey data and </a:t>
            </a:r>
            <a:r>
              <a:rPr lang="en-GB" sz="2000" dirty="0">
                <a:latin typeface="Calibri" panose="020F0502020204030204" pitchFamily="34" charset="0"/>
                <a:ea typeface="Calibri" panose="020F0502020204030204" pitchFamily="34" charset="0"/>
              </a:rPr>
              <a:t>looking to develop</a:t>
            </a:r>
            <a:r>
              <a:rPr lang="en-GB" sz="2000" dirty="0">
                <a:effectLst/>
                <a:latin typeface="Calibri" panose="020F0502020204030204" pitchFamily="34" charset="0"/>
                <a:ea typeface="Calibri" panose="020F0502020204030204" pitchFamily="34" charset="0"/>
              </a:rPr>
              <a:t> a smarter and faster process</a:t>
            </a:r>
            <a:endParaRPr lang="en-GB" sz="2000" dirty="0"/>
          </a:p>
          <a:p>
            <a:pPr marL="285750" indent="-285750" algn="just">
              <a:buFontTx/>
              <a:buChar char="-"/>
            </a:pPr>
            <a:endParaRPr lang="en-GB" sz="1000" dirty="0"/>
          </a:p>
          <a:p>
            <a:pPr marL="285750" indent="-285750" algn="just">
              <a:buFontTx/>
              <a:buChar char="-"/>
            </a:pPr>
            <a:r>
              <a:rPr lang="en-GB" sz="2000" b="1" dirty="0"/>
              <a:t>Skill Shortages: </a:t>
            </a:r>
            <a:r>
              <a:rPr lang="en-GB" sz="2000" dirty="0"/>
              <a:t>Attracting new talent to hydrography remains a challenge. With a shift towards digital skills like data analysis and AI, there is a growing need for training programmes that address this evolving skill set</a:t>
            </a:r>
          </a:p>
        </p:txBody>
      </p:sp>
    </p:spTree>
    <p:extLst>
      <p:ext uri="{BB962C8B-B14F-4D97-AF65-F5344CB8AC3E}">
        <p14:creationId xmlns:p14="http://schemas.microsoft.com/office/powerpoint/2010/main" val="3508410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5466" y="120074"/>
            <a:ext cx="10515600" cy="1295400"/>
          </a:xfrm>
        </p:spPr>
        <p:txBody>
          <a:bodyPr>
            <a:normAutofit/>
          </a:bodyPr>
          <a:lstStyle/>
          <a:p>
            <a:pPr algn="ctr"/>
            <a:r>
              <a:rPr lang="en-US"/>
              <a:t>Top Plans that Affect the Region</a:t>
            </a:r>
            <a:br>
              <a:rPr lang="en-US"/>
            </a:br>
            <a:endParaRPr lang="en-US" sz="3100"/>
          </a:p>
        </p:txBody>
      </p:sp>
      <p:sp>
        <p:nvSpPr>
          <p:cNvPr id="5" name="Slide Number Placeholder 4"/>
          <p:cNvSpPr>
            <a:spLocks noGrp="1"/>
          </p:cNvSpPr>
          <p:nvPr>
            <p:ph type="sldNum" sz="quarter" idx="4294967295"/>
          </p:nvPr>
        </p:nvSpPr>
        <p:spPr>
          <a:xfrm>
            <a:off x="4700292" y="6266476"/>
            <a:ext cx="2743200" cy="365125"/>
          </a:xfrm>
        </p:spPr>
        <p:txBody>
          <a:bodyPr/>
          <a:lstStyle/>
          <a:p>
            <a:fld id="{EC878826-814C-4FD2-96B3-D147818A5C89}" type="slidenum">
              <a:rPr lang="en-US" smtClean="0"/>
              <a:t>4</a:t>
            </a:fld>
            <a:endParaRPr lang="en-US"/>
          </a:p>
        </p:txBody>
      </p:sp>
      <p:sp>
        <p:nvSpPr>
          <p:cNvPr id="3" name="TextBox 2">
            <a:extLst>
              <a:ext uri="{FF2B5EF4-FFF2-40B4-BE49-F238E27FC236}">
                <a16:creationId xmlns:a16="http://schemas.microsoft.com/office/drawing/2014/main" id="{01ADE73E-13F3-DE49-64D8-D354DE4E5AC1}"/>
              </a:ext>
            </a:extLst>
          </p:cNvPr>
          <p:cNvSpPr txBox="1"/>
          <p:nvPr/>
        </p:nvSpPr>
        <p:spPr>
          <a:xfrm>
            <a:off x="1057013" y="1172993"/>
            <a:ext cx="10091956" cy="2554545"/>
          </a:xfrm>
          <a:prstGeom prst="rect">
            <a:avLst/>
          </a:prstGeom>
          <a:noFill/>
        </p:spPr>
        <p:txBody>
          <a:bodyPr wrap="square" lIns="91440" tIns="45720" rIns="91440" bIns="45720" rtlCol="0" anchor="t">
            <a:spAutoFit/>
          </a:bodyPr>
          <a:lstStyle/>
          <a:p>
            <a:pPr marL="285750" indent="-285750" algn="just">
              <a:buFontTx/>
              <a:buChar char="-"/>
            </a:pPr>
            <a:r>
              <a:rPr lang="en-GB" sz="2000" b="1" dirty="0"/>
              <a:t>Digital Publications - Sailing Directions: </a:t>
            </a:r>
            <a:r>
              <a:rPr lang="en-GB" sz="2000" dirty="0"/>
              <a:t>We are developing an updated ADMIRALTY Digital Sailing Directions; expected to improve navigation data accessibility and user experience</a:t>
            </a:r>
          </a:p>
          <a:p>
            <a:pPr marL="285750" indent="-285750" algn="just">
              <a:buFontTx/>
              <a:buChar char="-"/>
            </a:pPr>
            <a:endParaRPr lang="en-GB" sz="1000" dirty="0"/>
          </a:p>
          <a:p>
            <a:pPr marL="285750" indent="-285750" algn="just">
              <a:buFontTx/>
              <a:buChar char="-"/>
            </a:pPr>
            <a:r>
              <a:rPr lang="en-GB" sz="2000" b="1" dirty="0"/>
              <a:t>PCA survey support:</a:t>
            </a:r>
            <a:r>
              <a:rPr lang="en-GB" sz="2000" dirty="0"/>
              <a:t> We plan to purchase shallow-water MBES survey equipment and associated software licences for loan to PCA countries to support with seabed mapping</a:t>
            </a:r>
          </a:p>
          <a:p>
            <a:pPr marL="285750" indent="-285750" algn="just">
              <a:buFontTx/>
              <a:buChar char="-"/>
            </a:pPr>
            <a:endParaRPr lang="en-GB" sz="1000" dirty="0">
              <a:cs typeface="Calibri"/>
            </a:endParaRPr>
          </a:p>
          <a:p>
            <a:pPr marL="285750" indent="-285750" algn="just">
              <a:buFontTx/>
              <a:buChar char="-"/>
            </a:pPr>
            <a:r>
              <a:rPr lang="en-GB" sz="2000" b="1" dirty="0"/>
              <a:t>Development of an ADMIRALTY Virtual Ports Product: </a:t>
            </a:r>
            <a:r>
              <a:rPr lang="en-GB" sz="2000" dirty="0"/>
              <a:t>We are turning our Digital Twin concept into a product that will be of substantive value to the mariner; engagement with some regional nations to gain permission to use data in this product</a:t>
            </a:r>
            <a:endParaRPr lang="en-GB" sz="2000" dirty="0">
              <a:cs typeface="Calibri"/>
            </a:endParaRPr>
          </a:p>
        </p:txBody>
      </p:sp>
    </p:spTree>
    <p:extLst>
      <p:ext uri="{BB962C8B-B14F-4D97-AF65-F5344CB8AC3E}">
        <p14:creationId xmlns:p14="http://schemas.microsoft.com/office/powerpoint/2010/main" val="3339967989"/>
      </p:ext>
    </p:extLst>
  </p:cSld>
  <p:clrMapOvr>
    <a:masterClrMapping/>
  </p:clrMapOvr>
</p:sld>
</file>

<file path=ppt/theme/theme1.xml><?xml version="1.0" encoding="utf-8"?>
<a:theme xmlns:a="http://schemas.openxmlformats.org/drawingml/2006/main" name="IHO_Presentations_template-Blank">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HO presentations template" id="{02FEB0FD-5DB0-4DCA-8FD3-AD77DA5C0D37}" vid="{4295DFCE-4179-4A75-B3EC-50B8EFC8F0A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88a31995bdd47068903fa2605c0a9bc xmlns="dab36a66-d956-4c3a-8533-4dc359bbb8ea">
      <Terms xmlns="http://schemas.microsoft.com/office/infopath/2007/PartnerControls">
        <TermInfo xmlns="http://schemas.microsoft.com/office/infopath/2007/PartnerControls">
          <TermName xmlns="http://schemas.microsoft.com/office/infopath/2007/PartnerControls">MACHC</TermName>
          <TermId xmlns="http://schemas.microsoft.com/office/infopath/2007/PartnerControls">9f18acc9-b73c-411f-aa43-ca1d38aad6a1</TermId>
        </TermInfo>
      </Terms>
    </i88a31995bdd47068903fa2605c0a9bc>
    <TaxCatchAllLabel xmlns="4e7e82ff-130c-471f-a9b5-f315683a1046" xsi:nil="true"/>
    <kb49183a6f1d45c4aa05ed2f11b3cf27 xmlns="dab36a66-d956-4c3a-8533-4dc359bbb8ea">
      <Terms xmlns="http://schemas.microsoft.com/office/infopath/2007/PartnerControls"/>
    </kb49183a6f1d45c4aa05ed2f11b3cf27>
    <p0e1d245e2c84f5aa7d63f1f1eebbf87 xmlns="dab36a66-d956-4c3a-8533-4dc359bbb8ea">
      <Terms xmlns="http://schemas.microsoft.com/office/infopath/2007/PartnerControls"/>
    </p0e1d245e2c84f5aa7d63f1f1eebbf87>
    <o63199ffd66e45758c5788138ce45b9f xmlns="4e7e82ff-130c-471f-a9b5-f315683a1046">
      <Terms xmlns="http://schemas.microsoft.com/office/infopath/2007/PartnerControls"/>
    </o63199ffd66e45758c5788138ce45b9f>
    <Meeting xmlns="dab36a66-d956-4c3a-8533-4dc359bbb8ea">MACHC25</Meeting>
    <UKHO_DocumentOwner xmlns="http://schemas.microsoft.com/sharepoint/v3">
      <UserInfo>
        <DisplayName/>
        <AccountId xsi:nil="true"/>
        <AccountType/>
      </UserInfo>
    </UKHO_DocumentOwner>
    <Year xmlns="dab36a66-d956-4c3a-8533-4dc359bbb8ea">2024</Year>
    <PII xmlns="http://schemas.microsoft.com/sharepoint/v3">false</PII>
    <c5c87486329e4be39bab181b036c310a xmlns="4e7e82ff-130c-471f-a9b5-f315683a1046">
      <Terms xmlns="http://schemas.microsoft.com/office/infopath/2007/PartnerControls">
        <TermInfo xmlns="http://schemas.microsoft.com/office/infopath/2007/PartnerControls">
          <TermName xmlns="http://schemas.microsoft.com/office/infopath/2007/PartnerControls">OFFICIAL</TermName>
          <TermId xmlns="http://schemas.microsoft.com/office/infopath/2007/PartnerControls">77777b58-be7e-4cc7-a0da-30387eb98d66</TermId>
        </TermInfo>
      </Terms>
    </c5c87486329e4be39bab181b036c310a>
    <d0411bf1067d45cd8f19cfb38ec84467 xmlns="4e7e82ff-130c-471f-a9b5-f315683a1046">
      <Terms xmlns="http://schemas.microsoft.com/office/infopath/2007/PartnerControls"/>
    </d0411bf1067d45cd8f19cfb38ec84467>
    <TaxCatchAll xmlns="4e7e82ff-130c-471f-a9b5-f315683a1046">
      <Value>2</Value>
      <Value>191</Value>
    </TaxCatchAll>
    <_dlc_DocId xmlns="8ba8e7bf-9165-43d5-bfcf-be4518794ccd">N2U5F5ZZNMZV-755516264-3807</_dlc_DocId>
    <_dlc_DocIdUrl xmlns="8ba8e7bf-9165-43d5-bfcf-be4518794ccd">
      <Url>https://ukho.sharepoint.com/sites/IHO/_layouts/15/DocIdRedir.aspx?ID=N2U5F5ZZNMZV-755516264-3807</Url>
      <Description>N2U5F5ZZNMZV-755516264-3807</Description>
    </_dlc_DocIdUrl>
    <lcf76f155ced4ddcb4097134ff3c332f xmlns="62353ec0-1359-4948-9a1c-c87fea7ee7a8">
      <Terms xmlns="http://schemas.microsoft.com/office/infopath/2007/PartnerControls"/>
    </lcf76f155ced4ddcb4097134ff3c332f>
  </documentManagement>
</p:properties>
</file>

<file path=customXml/item4.xml><?xml version="1.0" encoding="utf-8"?>
<ct:contentTypeSchema xmlns:ct="http://schemas.microsoft.com/office/2006/metadata/contentType" xmlns:ma="http://schemas.microsoft.com/office/2006/metadata/properties/metaAttributes" ct:_="" ma:_="" ma:contentTypeName="UKHO_Document" ma:contentTypeID="0x010100AF82AC212BE65442A8724FE7C83737C71B0023D0024BF5A0464197FA692F2B440B2B" ma:contentTypeVersion="339" ma:contentTypeDescription="Create a new document." ma:contentTypeScope="" ma:versionID="2fb920157d1c6ed1a0ef8ed083f00550">
  <xsd:schema xmlns:xsd="http://www.w3.org/2001/XMLSchema" xmlns:xs="http://www.w3.org/2001/XMLSchema" xmlns:p="http://schemas.microsoft.com/office/2006/metadata/properties" xmlns:ns1="http://schemas.microsoft.com/sharepoint/v3" xmlns:ns2="4e7e82ff-130c-471f-a9b5-f315683a1046" xmlns:ns3="dab36a66-d956-4c3a-8533-4dc359bbb8ea" xmlns:ns4="62353ec0-1359-4948-9a1c-c87fea7ee7a8" xmlns:ns5="8ba8e7bf-9165-43d5-bfcf-be4518794ccd" targetNamespace="http://schemas.microsoft.com/office/2006/metadata/properties" ma:root="true" ma:fieldsID="f4b1711971bd318c833bd735713775b2" ns1:_="" ns2:_="" ns3:_="" ns4:_="" ns5:_="">
    <xsd:import namespace="http://schemas.microsoft.com/sharepoint/v3"/>
    <xsd:import namespace="4e7e82ff-130c-471f-a9b5-f315683a1046"/>
    <xsd:import namespace="dab36a66-d956-4c3a-8533-4dc359bbb8ea"/>
    <xsd:import namespace="62353ec0-1359-4948-9a1c-c87fea7ee7a8"/>
    <xsd:import namespace="8ba8e7bf-9165-43d5-bfcf-be4518794ccd"/>
    <xsd:element name="properties">
      <xsd:complexType>
        <xsd:sequence>
          <xsd:element name="documentManagement">
            <xsd:complexType>
              <xsd:all>
                <xsd:element ref="ns1:UKHO_DocumentOwner" minOccurs="0"/>
                <xsd:element ref="ns3:Meeting"/>
                <xsd:element ref="ns3:Year"/>
                <xsd:element ref="ns1:PII" minOccurs="0"/>
                <xsd:element ref="ns2:d0411bf1067d45cd8f19cfb38ec84467" minOccurs="0"/>
                <xsd:element ref="ns2:o63199ffd66e45758c5788138ce45b9f"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i88a31995bdd47068903fa2605c0a9bc" minOccurs="0"/>
                <xsd:element ref="ns2:TaxCatchAll" minOccurs="0"/>
                <xsd:element ref="ns3:p0e1d245e2c84f5aa7d63f1f1eebbf87" minOccurs="0"/>
                <xsd:element ref="ns2:TaxCatchAllLabel" minOccurs="0"/>
                <xsd:element ref="ns3:kb49183a6f1d45c4aa05ed2f11b3cf27" minOccurs="0"/>
                <xsd:element ref="ns2:c5c87486329e4be39bab181b036c310a" minOccurs="0"/>
                <xsd:element ref="ns4:MediaServiceLocation" minOccurs="0"/>
                <xsd:element ref="ns5:SharedWithUsers" minOccurs="0"/>
                <xsd:element ref="ns5:SharedWithDetails" minOccurs="0"/>
                <xsd:element ref="ns4:MediaServiceAutoKeyPoints" minOccurs="0"/>
                <xsd:element ref="ns4:MediaServiceKeyPoints" minOccurs="0"/>
                <xsd:element ref="ns5:_dlc_DocId" minOccurs="0"/>
                <xsd:element ref="ns5:_dlc_DocIdUrl" minOccurs="0"/>
                <xsd:element ref="ns5:_dlc_DocIdPersistId" minOccurs="0"/>
                <xsd:element ref="ns4:MediaLengthInSeconds" minOccurs="0"/>
                <xsd:element ref="ns4:MediaServiceObjectDetectorVersions" minOccurs="0"/>
                <xsd:element ref="ns4:lcf76f155ced4ddcb4097134ff3c332f"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UKHO_DocumentOwner" ma:index="5" nillable="true" ma:displayName="Document Owner" ma:list="UserInfo" ma:SharePointGroup="0" ma:internalName="UKHO_Document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II" ma:index="11" nillable="true" ma:displayName="PII" ma:default="0" ma:description="Does this document contain Personally Identifiable Information?" ma:internalName="PII" ma:readOnly="fals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4e7e82ff-130c-471f-a9b5-f315683a1046" elementFormDefault="qualified">
    <xsd:import namespace="http://schemas.microsoft.com/office/2006/documentManagement/types"/>
    <xsd:import namespace="http://schemas.microsoft.com/office/infopath/2007/PartnerControls"/>
    <xsd:element name="d0411bf1067d45cd8f19cfb38ec84467" ma:index="12" nillable="true" ma:taxonomy="true" ma:internalName="d0411bf1067d45cd8f19cfb38ec84467" ma:taxonomyFieldName="UKHO_OrganisationStructure" ma:displayName="Organisation Structure" ma:readOnly="false" ma:default="" ma:fieldId="{d0411bf1-067d-45cd-8f19-cfb38ec84467}" ma:taxonomyMulti="true" ma:sspId="2d88c65c-3d18-4304-bf56-a445aaa65aff" ma:termSetId="14b94231-5548-460f-8567-7585b48b6db1" ma:anchorId="00000000-0000-0000-0000-000000000000" ma:open="false" ma:isKeyword="false">
      <xsd:complexType>
        <xsd:sequence>
          <xsd:element ref="pc:Terms" minOccurs="0" maxOccurs="1"/>
        </xsd:sequence>
      </xsd:complexType>
    </xsd:element>
    <xsd:element name="o63199ffd66e45758c5788138ce45b9f" ma:index="15" nillable="true" ma:taxonomy="true" ma:internalName="o63199ffd66e45758c5788138ce45b9f" ma:taxonomyFieldName="Document_x0020_Type" ma:displayName="Document Type" ma:default="" ma:fieldId="{863199ff-d66e-4575-8c57-88138ce45b9f}" ma:sspId="2d88c65c-3d18-4304-bf56-a445aaa65aff" ma:termSetId="f508726f-3c87-46c2-91d2-eff01595173e" ma:anchorId="00000000-0000-0000-0000-000000000000" ma:open="false" ma:isKeyword="false">
      <xsd:complexType>
        <xsd:sequence>
          <xsd:element ref="pc:Terms" minOccurs="0" maxOccurs="1"/>
        </xsd:sequence>
      </xsd:complexType>
    </xsd:element>
    <xsd:element name="TaxCatchAll" ma:index="25" nillable="true" ma:displayName="Taxonomy Catch All Column" ma:hidden="true" ma:list="{94c000a0-3e35-4466-9584-4b3b832c5347}" ma:internalName="TaxCatchAll" ma:readOnly="false" ma:showField="CatchAllData" ma:web="8ba8e7bf-9165-43d5-bfcf-be4518794ccd">
      <xsd:complexType>
        <xsd:complexContent>
          <xsd:extension base="dms:MultiChoiceLookup">
            <xsd:sequence>
              <xsd:element name="Value" type="dms:Lookup" maxOccurs="unbounded" minOccurs="0" nillable="true"/>
            </xsd:sequence>
          </xsd:extension>
        </xsd:complexContent>
      </xsd:complexType>
    </xsd:element>
    <xsd:element name="TaxCatchAllLabel" ma:index="27" nillable="true" ma:displayName="Taxonomy Catch All Column1" ma:hidden="true" ma:list="{94c000a0-3e35-4466-9584-4b3b832c5347}" ma:internalName="TaxCatchAllLabel" ma:readOnly="false" ma:showField="CatchAllDataLabel" ma:web="8ba8e7bf-9165-43d5-bfcf-be4518794ccd">
      <xsd:complexType>
        <xsd:complexContent>
          <xsd:extension base="dms:MultiChoiceLookup">
            <xsd:sequence>
              <xsd:element name="Value" type="dms:Lookup" maxOccurs="unbounded" minOccurs="0" nillable="true"/>
            </xsd:sequence>
          </xsd:extension>
        </xsd:complexContent>
      </xsd:complexType>
    </xsd:element>
    <xsd:element name="c5c87486329e4be39bab181b036c310a" ma:index="30" ma:taxonomy="true" ma:internalName="c5c87486329e4be39bab181b036c310a" ma:taxonomyFieldName="UKHO_SecurityClassification" ma:displayName="Security Classification" ma:readOnly="false" ma:default="2;#OFFICIAL|77777b58-be7e-4cc7-a0da-30387eb98d66" ma:fieldId="{c5c87486-329e-4be3-9bab-181b036c310a}" ma:sspId="2d88c65c-3d18-4304-bf56-a445aaa65aff" ma:termSetId="c2a44200-7cd3-4e9d-979f-77b69cbbd6db"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ab36a66-d956-4c3a-8533-4dc359bbb8ea" elementFormDefault="qualified">
    <xsd:import namespace="http://schemas.microsoft.com/office/2006/documentManagement/types"/>
    <xsd:import namespace="http://schemas.microsoft.com/office/infopath/2007/PartnerControls"/>
    <xsd:element name="Meeting" ma:index="7" ma:displayName="Meeting" ma:internalName="Meeting" ma:readOnly="false">
      <xsd:simpleType>
        <xsd:restriction base="dms:Text">
          <xsd:maxLength value="255"/>
        </xsd:restriction>
      </xsd:simpleType>
    </xsd:element>
    <xsd:element name="Year" ma:index="8" ma:displayName="Year" ma:internalName="Year" ma:readOnly="false">
      <xsd:simpleType>
        <xsd:restriction base="dms:Text">
          <xsd:maxLength value="4"/>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AutoTags" ma:index="19" nillable="true" ma:displayName="Tags" ma:internalName="MediaServiceAutoTag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i88a31995bdd47068903fa2605c0a9bc" ma:index="24" ma:taxonomy="true" ma:internalName="i88a31995bdd47068903fa2605c0a9bc" ma:taxonomyFieldName="CommitteesandWG" ma:displayName="Committees and WG" ma:readOnly="false" ma:default="" ma:fieldId="{288a3199-5bdd-4706-8903-fa2605c0a9bc}" ma:sspId="2d88c65c-3d18-4304-bf56-a445aaa65aff" ma:termSetId="0994d431-c3de-4816-b7d2-91bc11866026" ma:anchorId="f1ca98fb-3b32-445a-9da7-04da63a0b02e" ma:open="false" ma:isKeyword="false">
      <xsd:complexType>
        <xsd:sequence>
          <xsd:element ref="pc:Terms" minOccurs="0" maxOccurs="1"/>
        </xsd:sequence>
      </xsd:complexType>
    </xsd:element>
    <xsd:element name="p0e1d245e2c84f5aa7d63f1f1eebbf87" ma:index="26" nillable="true" ma:taxonomy="true" ma:internalName="p0e1d245e2c84f5aa7d63f1f1eebbf87" ma:taxonomyFieldName="Country" ma:displayName="Country" ma:default="" ma:fieldId="{90e1d245-e2c8-4f5a-a7d6-3f1f1eebbf87}" ma:sspId="2d88c65c-3d18-4304-bf56-a445aaa65aff" ma:termSetId="feb40e58-155f-412a-b4ef-afbe204dece0" ma:anchorId="00000000-0000-0000-0000-000000000000" ma:open="false" ma:isKeyword="false">
      <xsd:complexType>
        <xsd:sequence>
          <xsd:element ref="pc:Terms" minOccurs="0" maxOccurs="1"/>
        </xsd:sequence>
      </xsd:complexType>
    </xsd:element>
    <xsd:element name="kb49183a6f1d45c4aa05ed2f11b3cf27" ma:index="28" nillable="true" ma:taxonomy="true" ma:internalName="kb49183a6f1d45c4aa05ed2f11b3cf27" ma:taxonomyFieldName="IPHIPRegion" ma:displayName="IP HIP Region" ma:default="" ma:fieldId="{4b49183a-6f1d-45c4-aa05-ed2f11b3cf27}" ma:sspId="2d88c65c-3d18-4304-bf56-a445aaa65aff" ma:termSetId="a25979c6-736c-42cb-806f-37eacf539c14" ma:anchorId="e130e950-2437-42ab-b67e-834030cfdea8"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2353ec0-1359-4948-9a1c-c87fea7ee7a8" elementFormDefault="qualified">
    <xsd:import namespace="http://schemas.microsoft.com/office/2006/documentManagement/types"/>
    <xsd:import namespace="http://schemas.microsoft.com/office/infopath/2007/PartnerControls"/>
    <xsd:element name="MediaServiceLocation" ma:index="31" nillable="true" ma:displayName="Location" ma:internalName="MediaServiceLocation" ma:readOnly="true">
      <xsd:simpleType>
        <xsd:restriction base="dms:Text"/>
      </xsd:simpleType>
    </xsd:element>
    <xsd:element name="MediaServiceAutoKeyPoints" ma:index="34" nillable="true" ma:displayName="MediaServiceAutoKeyPoints" ma:hidden="true" ma:internalName="MediaServiceAutoKeyPoints" ma:readOnly="true">
      <xsd:simpleType>
        <xsd:restriction base="dms:Note"/>
      </xsd:simpleType>
    </xsd:element>
    <xsd:element name="MediaServiceKeyPoints" ma:index="35" nillable="true" ma:displayName="KeyPoints" ma:internalName="MediaServiceKeyPoints" ma:readOnly="true">
      <xsd:simpleType>
        <xsd:restriction base="dms:Note">
          <xsd:maxLength value="255"/>
        </xsd:restriction>
      </xsd:simpleType>
    </xsd:element>
    <xsd:element name="MediaLengthInSeconds" ma:index="39" nillable="true" ma:displayName="MediaLengthInSeconds" ma:hidden="true" ma:internalName="MediaLengthInSeconds" ma:readOnly="true">
      <xsd:simpleType>
        <xsd:restriction base="dms:Unknown"/>
      </xsd:simpleType>
    </xsd:element>
    <xsd:element name="MediaServiceObjectDetectorVersions" ma:index="40" nillable="true" ma:displayName="MediaServiceObjectDetectorVersions" ma:hidden="true" ma:indexed="true" ma:internalName="MediaServiceObjectDetectorVersions" ma:readOnly="true">
      <xsd:simpleType>
        <xsd:restriction base="dms:Text"/>
      </xsd:simpleType>
    </xsd:element>
    <xsd:element name="lcf76f155ced4ddcb4097134ff3c332f" ma:index="42" nillable="true" ma:taxonomy="true" ma:internalName="lcf76f155ced4ddcb4097134ff3c332f" ma:taxonomyFieldName="MediaServiceImageTags" ma:displayName="Image Tags" ma:readOnly="false" ma:fieldId="{5cf76f15-5ced-4ddc-b409-7134ff3c332f}" ma:taxonomyMulti="true" ma:sspId="2d88c65c-3d18-4304-bf56-a445aaa65aff" ma:termSetId="09814cd3-568e-fe90-9814-8d621ff8fb84" ma:anchorId="fba54fb3-c3e1-fe81-a776-ca4b69148c4d" ma:open="true" ma:isKeyword="false">
      <xsd:complexType>
        <xsd:sequence>
          <xsd:element ref="pc:Terms" minOccurs="0" maxOccurs="1"/>
        </xsd:sequence>
      </xsd:complexType>
    </xsd:element>
    <xsd:element name="MediaServiceSearchProperties" ma:index="4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ba8e7bf-9165-43d5-bfcf-be4518794ccd" elementFormDefault="qualified">
    <xsd:import namespace="http://schemas.microsoft.com/office/2006/documentManagement/types"/>
    <xsd:import namespace="http://schemas.microsoft.com/office/infopath/2007/PartnerControls"/>
    <xsd:element name="SharedWithUsers" ma:index="3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3" nillable="true" ma:displayName="Shared With Details" ma:internalName="SharedWithDetails" ma:readOnly="true">
      <xsd:simpleType>
        <xsd:restriction base="dms:Note">
          <xsd:maxLength value="255"/>
        </xsd:restriction>
      </xsd:simpleType>
    </xsd:element>
    <xsd:element name="_dlc_DocId" ma:index="36" nillable="true" ma:displayName="Document ID Value" ma:description="The value of the document ID assigned to this item." ma:internalName="_dlc_DocId" ma:readOnly="true">
      <xsd:simpleType>
        <xsd:restriction base="dms:Text"/>
      </xsd:simpleType>
    </xsd:element>
    <xsd:element name="_dlc_DocIdUrl" ma:index="3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38"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haredContentType xmlns="Microsoft.SharePoint.Taxonomy.ContentTypeSync" SourceId="2d88c65c-3d18-4304-bf56-a445aaa65aff" ContentTypeId="0x010100AF82AC212BE65442A8724FE7C83737C71B" PreviousValue="false"/>
</file>

<file path=customXml/itemProps1.xml><?xml version="1.0" encoding="utf-8"?>
<ds:datastoreItem xmlns:ds="http://schemas.openxmlformats.org/officeDocument/2006/customXml" ds:itemID="{53722FC0-10D3-4D15-A421-E41B23E46DD3}">
  <ds:schemaRefs>
    <ds:schemaRef ds:uri="http://schemas.microsoft.com/sharepoint/events"/>
  </ds:schemaRefs>
</ds:datastoreItem>
</file>

<file path=customXml/itemProps2.xml><?xml version="1.0" encoding="utf-8"?>
<ds:datastoreItem xmlns:ds="http://schemas.openxmlformats.org/officeDocument/2006/customXml" ds:itemID="{614E73A3-FB85-4C1E-BC2D-6DBB70224208}">
  <ds:schemaRefs>
    <ds:schemaRef ds:uri="http://schemas.microsoft.com/sharepoint/v3/contenttype/forms"/>
  </ds:schemaRefs>
</ds:datastoreItem>
</file>

<file path=customXml/itemProps3.xml><?xml version="1.0" encoding="utf-8"?>
<ds:datastoreItem xmlns:ds="http://schemas.openxmlformats.org/officeDocument/2006/customXml" ds:itemID="{9DA1298A-93CF-4D41-813F-EFBDF7F2E756}">
  <ds:schemaRefs>
    <ds:schemaRef ds:uri="http://purl.org/dc/terms/"/>
    <ds:schemaRef ds:uri="http://schemas.openxmlformats.org/package/2006/metadata/core-properties"/>
    <ds:schemaRef ds:uri="http://schemas.microsoft.com/office/infopath/2007/PartnerControls"/>
    <ds:schemaRef ds:uri="http://purl.org/dc/dcmitype/"/>
    <ds:schemaRef ds:uri="8ba8e7bf-9165-43d5-bfcf-be4518794ccd"/>
    <ds:schemaRef ds:uri="http://purl.org/dc/elements/1.1/"/>
    <ds:schemaRef ds:uri="http://schemas.microsoft.com/office/2006/documentManagement/types"/>
    <ds:schemaRef ds:uri="62353ec0-1359-4948-9a1c-c87fea7ee7a8"/>
    <ds:schemaRef ds:uri="http://schemas.microsoft.com/sharepoint/v3"/>
    <ds:schemaRef ds:uri="dab36a66-d956-4c3a-8533-4dc359bbb8ea"/>
    <ds:schemaRef ds:uri="4e7e82ff-130c-471f-a9b5-f315683a1046"/>
    <ds:schemaRef ds:uri="http://schemas.microsoft.com/office/2006/metadata/properties"/>
    <ds:schemaRef ds:uri="http://www.w3.org/XML/1998/namespace"/>
  </ds:schemaRefs>
</ds:datastoreItem>
</file>

<file path=customXml/itemProps4.xml><?xml version="1.0" encoding="utf-8"?>
<ds:datastoreItem xmlns:ds="http://schemas.openxmlformats.org/officeDocument/2006/customXml" ds:itemID="{AA307756-9CE9-4DAE-AD03-FFDDF967476E}">
  <ds:schemaRefs>
    <ds:schemaRef ds:uri="4e7e82ff-130c-471f-a9b5-f315683a1046"/>
    <ds:schemaRef ds:uri="62353ec0-1359-4948-9a1c-c87fea7ee7a8"/>
    <ds:schemaRef ds:uri="8ba8e7bf-9165-43d5-bfcf-be4518794ccd"/>
    <ds:schemaRef ds:uri="dab36a66-d956-4c3a-8533-4dc359bbb8e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5.xml><?xml version="1.0" encoding="utf-8"?>
<ds:datastoreItem xmlns:ds="http://schemas.openxmlformats.org/officeDocument/2006/customXml" ds:itemID="{1308F76F-900C-4154-B311-30CC809FB274}">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IHO_Presentations_template-Blank</Template>
  <TotalTime>7</TotalTime>
  <Words>439</Words>
  <Application>Microsoft Office PowerPoint</Application>
  <PresentationFormat>Widescreen</PresentationFormat>
  <Paragraphs>24</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IHO_Presentations_template-Blank</vt:lpstr>
      <vt:lpstr>25th Conference of the  Meso American - Caribbean Sea Hydrographic Commission  National Report by</vt:lpstr>
      <vt:lpstr>Top Achievements During the Year</vt:lpstr>
      <vt:lpstr>Top Challenges and/or Obstructions  </vt:lpstr>
      <vt:lpstr>Top Plans that Affect the Region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of JCOMM-5 to HSSC 9 6-10 November 2017,  Ottawa, Canada</dc:title>
  <dc:creator>Owner</dc:creator>
  <cp:lastModifiedBy>UKHO-SPH</cp:lastModifiedBy>
  <cp:revision>1</cp:revision>
  <cp:lastPrinted>2022-10-10T11:48:40Z</cp:lastPrinted>
  <dcterms:created xsi:type="dcterms:W3CDTF">2017-10-26T13:07:26Z</dcterms:created>
  <dcterms:modified xsi:type="dcterms:W3CDTF">2024-11-08T21:35:22Z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0x010100AF82AC212BE65442A8724FE7C83737C71B0023D0024BF5A0464197FA692F2B440B2B</vt:lpwstr>
  </property>
  <property fmtid="{D5CDD505-2E9C-101B-9397-08002B2CF9AE}" pid="3" name="UKHO_SecurityClassification">
    <vt:lpwstr>2;#OFFICIAL|77777b58-be7e-4cc7-a0da-30387eb98d66</vt:lpwstr>
  </property>
  <property fmtid="{D5CDD505-2E9C-101B-9397-08002B2CF9AE}" pid="4" name="_dlc_DocIdItemGuid">
    <vt:lpwstr>0434e26a-6f6b-4d3a-b272-ef1e5c3403fa</vt:lpwstr>
  </property>
  <property fmtid="{D5CDD505-2E9C-101B-9397-08002B2CF9AE}" pid="5" name="CommitteesandWG">
    <vt:lpwstr>191;#MACHC|9f18acc9-b73c-411f-aa43-ca1d38aad6a1</vt:lpwstr>
  </property>
  <property fmtid="{D5CDD505-2E9C-101B-9397-08002B2CF9AE}" pid="6" name="Country">
    <vt:lpwstr/>
  </property>
  <property fmtid="{D5CDD505-2E9C-101B-9397-08002B2CF9AE}" pid="7" name="UKHO_OrganisationStructure">
    <vt:lpwstr/>
  </property>
  <property fmtid="{D5CDD505-2E9C-101B-9397-08002B2CF9AE}" pid="8" name="IPHIPRegion">
    <vt:lpwstr/>
  </property>
  <property fmtid="{D5CDD505-2E9C-101B-9397-08002B2CF9AE}" pid="9" name="Document Type">
    <vt:lpwstr/>
  </property>
  <property fmtid="{D5CDD505-2E9C-101B-9397-08002B2CF9AE}" pid="10" name="MediaServiceImageTags">
    <vt:lpwstr/>
  </property>
</Properties>
</file>