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customXml/itemProps5.xml" ContentType="application/vnd.openxmlformats-officedocument.customXmlProperties+xml"/>
  <Override PartName="/customXml/itemProps6.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7"/>
  </p:sldMasterIdLst>
  <p:notesMasterIdLst>
    <p:notesMasterId r:id="rId12"/>
  </p:notesMasterIdLst>
  <p:sldIdLst>
    <p:sldId id="256" r:id="rId8"/>
    <p:sldId id="257" r:id="rId9"/>
    <p:sldId id="258" r:id="rId10"/>
    <p:sldId id="261" r:id="rId11"/>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ECFF"/>
    <a:srgbClr val="E8EFF8"/>
    <a:srgbClr val="DEDFE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83" autoAdjust="0"/>
    <p:restoredTop sz="90284" autoAdjust="0"/>
  </p:normalViewPr>
  <p:slideViewPr>
    <p:cSldViewPr snapToGrid="0">
      <p:cViewPr varScale="1">
        <p:scale>
          <a:sx n="102" d="100"/>
          <a:sy n="102" d="100"/>
        </p:scale>
        <p:origin x="954" y="102"/>
      </p:cViewPr>
      <p:guideLst>
        <p:guide orient="horz" pos="2160"/>
        <p:guide pos="3840"/>
      </p:guideLst>
    </p:cSldViewPr>
  </p:slideViewPr>
  <p:notesTextViewPr>
    <p:cViewPr>
      <p:scale>
        <a:sx n="1" d="1"/>
        <a:sy n="1" d="1"/>
      </p:scale>
      <p:origin x="0" y="0"/>
    </p:cViewPr>
  </p:notesTextViewPr>
  <p:sorterViewPr>
    <p:cViewPr varScale="1">
      <p:scale>
        <a:sx n="100" d="100"/>
        <a:sy n="100" d="100"/>
      </p:scale>
      <p:origin x="0" y="-5568"/>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1.xml"/><Relationship Id="rId13"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slideMaster" Target="slideMasters/slideMaster1.xml"/><Relationship Id="rId12"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customXml" Target="../customXml/item6.xml"/><Relationship Id="rId11" Type="http://schemas.openxmlformats.org/officeDocument/2006/relationships/slide" Target="slides/slide4.xml"/><Relationship Id="rId5" Type="http://schemas.openxmlformats.org/officeDocument/2006/relationships/customXml" Target="../customXml/item5.xml"/><Relationship Id="rId15" Type="http://schemas.openxmlformats.org/officeDocument/2006/relationships/theme" Target="theme/theme1.xml"/><Relationship Id="rId10" Type="http://schemas.openxmlformats.org/officeDocument/2006/relationships/slide" Target="slides/slide3.xml"/><Relationship Id="rId4" Type="http://schemas.openxmlformats.org/officeDocument/2006/relationships/customXml" Target="../customXml/item4.xml"/><Relationship Id="rId9" Type="http://schemas.openxmlformats.org/officeDocument/2006/relationships/slide" Target="slides/slide2.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D3A9B22A-55EC-4A68-A1AE-1A1AE03C8C30}" type="datetimeFigureOut">
              <a:rPr lang="en-US" smtClean="0"/>
              <a:t>11/5/2024</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5C14B252-8EFF-4387-B930-F07556521AEC}" type="slidenum">
              <a:rPr lang="en-US" smtClean="0"/>
              <a:t>‹#›</a:t>
            </a:fld>
            <a:endParaRPr lang="en-US"/>
          </a:p>
        </p:txBody>
      </p:sp>
    </p:spTree>
    <p:extLst>
      <p:ext uri="{BB962C8B-B14F-4D97-AF65-F5344CB8AC3E}">
        <p14:creationId xmlns:p14="http://schemas.microsoft.com/office/powerpoint/2010/main" val="81680492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slideMaster" Target="../slideMasters/slideMaster1.xml"/><Relationship Id="rId4" Type="http://schemas.openxmlformats.org/officeDocument/2006/relationships/image" Target="../media/image2.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gradFill flip="none" rotWithShape="1">
          <a:gsLst>
            <a:gs pos="75000">
              <a:schemeClr val="accent2">
                <a:lumMod val="5000"/>
                <a:lumOff val="9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7" name="Rectangle 6"/>
          <p:cNvSpPr/>
          <p:nvPr userDrawn="1"/>
        </p:nvSpPr>
        <p:spPr>
          <a:xfrm>
            <a:off x="0" y="6040079"/>
            <a:ext cx="12192000" cy="83721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5" name="Footer Placeholder 4"/>
          <p:cNvSpPr>
            <a:spLocks noGrp="1"/>
          </p:cNvSpPr>
          <p:nvPr>
            <p:ph type="ftr" sz="quarter" idx="11"/>
          </p:nvPr>
        </p:nvSpPr>
        <p:spPr>
          <a:xfrm>
            <a:off x="4038599" y="6276122"/>
            <a:ext cx="5365459" cy="365125"/>
          </a:xfrm>
          <a:prstGeom prst="rect">
            <a:avLst/>
          </a:prstGeom>
        </p:spPr>
        <p:txBody>
          <a:bodyPr/>
          <a:lstStyle/>
          <a:p>
            <a:endParaRPr lang="en-US" dirty="0"/>
          </a:p>
        </p:txBody>
      </p:sp>
      <p:pic>
        <p:nvPicPr>
          <p:cNvPr id="8" name="Picture 7">
            <a:extLst>
              <a:ext uri="{FF2B5EF4-FFF2-40B4-BE49-F238E27FC236}">
                <a16:creationId xmlns:a16="http://schemas.microsoft.com/office/drawing/2014/main" id="{C27F54D2-2942-5E42-9398-1550890838B7}"/>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453918" y="6040079"/>
            <a:ext cx="1738082" cy="817921"/>
          </a:xfrm>
          <a:prstGeom prst="rect">
            <a:avLst/>
          </a:prstGeom>
        </p:spPr>
      </p:pic>
      <p:pic>
        <p:nvPicPr>
          <p:cNvPr id="6" name="Picture 5">
            <a:extLst>
              <a:ext uri="{FF2B5EF4-FFF2-40B4-BE49-F238E27FC236}">
                <a16:creationId xmlns:a16="http://schemas.microsoft.com/office/drawing/2014/main" id="{83CA00C9-DF77-7442-BF9C-FAEF5DBFD6CB}"/>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0" y="6032401"/>
            <a:ext cx="2528711" cy="844887"/>
          </a:xfrm>
          <a:prstGeom prst="rect">
            <a:avLst/>
          </a:prstGeom>
        </p:spPr>
      </p:pic>
      <p:pic>
        <p:nvPicPr>
          <p:cNvPr id="10" name="Picture 9">
            <a:extLst>
              <a:ext uri="{FF2B5EF4-FFF2-40B4-BE49-F238E27FC236}">
                <a16:creationId xmlns:a16="http://schemas.microsoft.com/office/drawing/2014/main" id="{7C9BA7EF-F439-47BB-A810-FFB41EF98A36}"/>
              </a:ext>
            </a:extLst>
          </p:cNvPr>
          <p:cNvPicPr>
            <a:picLocks noChangeAspect="1"/>
          </p:cNvPicPr>
          <p:nvPr userDrawn="1"/>
        </p:nvPicPr>
        <p:blipFill>
          <a:blip r:embed="rId4"/>
          <a:stretch>
            <a:fillRect/>
          </a:stretch>
        </p:blipFill>
        <p:spPr>
          <a:xfrm>
            <a:off x="5190829" y="13718"/>
            <a:ext cx="1762125" cy="504825"/>
          </a:xfrm>
          <a:prstGeom prst="rect">
            <a:avLst/>
          </a:prstGeom>
        </p:spPr>
      </p:pic>
    </p:spTree>
    <p:extLst>
      <p:ext uri="{BB962C8B-B14F-4D97-AF65-F5344CB8AC3E}">
        <p14:creationId xmlns:p14="http://schemas.microsoft.com/office/powerpoint/2010/main" val="3992382658"/>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64B6E37-4826-409A-84BF-C23BE3AFE5AD}" type="datetime1">
              <a:rPr lang="en-US" smtClean="0"/>
              <a:t>11/5/2024</a:t>
            </a:fld>
            <a:endParaRPr lang="en-US"/>
          </a:p>
        </p:txBody>
      </p:sp>
      <p:sp>
        <p:nvSpPr>
          <p:cNvPr id="5" name="Footer Placeholder 4"/>
          <p:cNvSpPr>
            <a:spLocks noGrp="1"/>
          </p:cNvSpPr>
          <p:nvPr>
            <p:ph type="ftr" sz="quarter" idx="11"/>
          </p:nvPr>
        </p:nvSpPr>
        <p:spPr>
          <a:xfrm>
            <a:off x="4038600" y="6356350"/>
            <a:ext cx="4114800" cy="365125"/>
          </a:xfrm>
          <a:prstGeom prst="rect">
            <a:avLst/>
          </a:prstGeom>
        </p:spPr>
        <p:txBody>
          <a:bodyPr/>
          <a:lstStyle/>
          <a:p>
            <a:endParaRPr lang="en-US"/>
          </a:p>
        </p:txBody>
      </p:sp>
      <p:sp>
        <p:nvSpPr>
          <p:cNvPr id="6" name="Slide Number Placeholder 5"/>
          <p:cNvSpPr>
            <a:spLocks noGrp="1"/>
          </p:cNvSpPr>
          <p:nvPr>
            <p:ph type="sldNum" sz="quarter" idx="12"/>
          </p:nvPr>
        </p:nvSpPr>
        <p:spPr/>
        <p:txBody>
          <a:bodyPr/>
          <a:lstStyle/>
          <a:p>
            <a:fld id="{EC878826-814C-4FD2-96B3-D147818A5C89}" type="slidenum">
              <a:rPr lang="en-US" smtClean="0"/>
              <a:t>‹#›</a:t>
            </a:fld>
            <a:endParaRPr lang="en-US"/>
          </a:p>
        </p:txBody>
      </p:sp>
      <p:sp>
        <p:nvSpPr>
          <p:cNvPr id="7" name="AACG_Title_Header_Shape">
            <a:extLst>
              <a:ext uri="{FF2B5EF4-FFF2-40B4-BE49-F238E27FC236}">
                <a16:creationId xmlns:a16="http://schemas.microsoft.com/office/drawing/2014/main" id="{5CDE8F0C-BA99-4C9A-A5F6-2643F93349E7}"/>
              </a:ext>
            </a:extLst>
          </p:cNvPr>
          <p:cNvSpPr txBox="1"/>
          <p:nvPr userDrawn="1"/>
        </p:nvSpPr>
        <p:spPr>
          <a:xfrm>
            <a:off x="0" y="0"/>
            <a:ext cx="12192000" cy="276999"/>
          </a:xfrm>
          <a:prstGeom prst="rect">
            <a:avLst/>
          </a:prstGeom>
          <a:noFill/>
        </p:spPr>
        <p:txBody>
          <a:bodyPr vert="horz" wrap="square" rtlCol="0">
            <a:spAutoFit/>
          </a:bodyPr>
          <a:lstStyle/>
          <a:p>
            <a:pPr algn="ctr"/>
            <a:r>
              <a:rPr lang="en-US" sz="1200" b="0" dirty="0">
                <a:solidFill>
                  <a:srgbClr val="000000"/>
                </a:solidFill>
                <a:latin typeface="Calibri Light" panose="020F0302020204030204" pitchFamily="34" charset="0"/>
              </a:rPr>
              <a:t>UNCLASSIFIED</a:t>
            </a:r>
          </a:p>
        </p:txBody>
      </p:sp>
      <p:sp>
        <p:nvSpPr>
          <p:cNvPr id="8" name="AACG_Title_Footer_Shape">
            <a:extLst>
              <a:ext uri="{FF2B5EF4-FFF2-40B4-BE49-F238E27FC236}">
                <a16:creationId xmlns:a16="http://schemas.microsoft.com/office/drawing/2014/main" id="{F1A79669-1DE3-4AC0-8DCE-2019FE196BB2}"/>
              </a:ext>
            </a:extLst>
          </p:cNvPr>
          <p:cNvSpPr txBox="1"/>
          <p:nvPr userDrawn="1"/>
        </p:nvSpPr>
        <p:spPr>
          <a:xfrm>
            <a:off x="0" y="6568301"/>
            <a:ext cx="12192000" cy="276999"/>
          </a:xfrm>
          <a:prstGeom prst="rect">
            <a:avLst/>
          </a:prstGeom>
          <a:noFill/>
        </p:spPr>
        <p:txBody>
          <a:bodyPr vert="horz" wrap="square" rtlCol="0">
            <a:spAutoFit/>
          </a:bodyPr>
          <a:lstStyle/>
          <a:p>
            <a:pPr algn="ctr"/>
            <a:r>
              <a:rPr lang="en-US" sz="1200" b="0" dirty="0">
                <a:solidFill>
                  <a:srgbClr val="000000"/>
                </a:solidFill>
                <a:latin typeface="Calibri Light" panose="020F0302020204030204" pitchFamily="34" charset="0"/>
              </a:rPr>
              <a:t>UNCLASSIFIED</a:t>
            </a:r>
          </a:p>
        </p:txBody>
      </p:sp>
    </p:spTree>
    <p:extLst>
      <p:ext uri="{BB962C8B-B14F-4D97-AF65-F5344CB8AC3E}">
        <p14:creationId xmlns:p14="http://schemas.microsoft.com/office/powerpoint/2010/main" val="42760412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B27737A-A71E-4586-A91E-10B206952AFF}" type="datetime1">
              <a:rPr lang="en-US" smtClean="0"/>
              <a:t>11/5/2024</a:t>
            </a:fld>
            <a:endParaRPr lang="en-US"/>
          </a:p>
        </p:txBody>
      </p:sp>
      <p:sp>
        <p:nvSpPr>
          <p:cNvPr id="5" name="Footer Placeholder 4"/>
          <p:cNvSpPr>
            <a:spLocks noGrp="1"/>
          </p:cNvSpPr>
          <p:nvPr>
            <p:ph type="ftr" sz="quarter" idx="11"/>
          </p:nvPr>
        </p:nvSpPr>
        <p:spPr>
          <a:xfrm>
            <a:off x="4038600" y="6356350"/>
            <a:ext cx="4114800" cy="365125"/>
          </a:xfrm>
          <a:prstGeom prst="rect">
            <a:avLst/>
          </a:prstGeom>
        </p:spPr>
        <p:txBody>
          <a:bodyPr/>
          <a:lstStyle/>
          <a:p>
            <a:endParaRPr lang="en-US"/>
          </a:p>
        </p:txBody>
      </p:sp>
      <p:sp>
        <p:nvSpPr>
          <p:cNvPr id="6" name="Slide Number Placeholder 5"/>
          <p:cNvSpPr>
            <a:spLocks noGrp="1"/>
          </p:cNvSpPr>
          <p:nvPr>
            <p:ph type="sldNum" sz="quarter" idx="12"/>
          </p:nvPr>
        </p:nvSpPr>
        <p:spPr/>
        <p:txBody>
          <a:bodyPr/>
          <a:lstStyle/>
          <a:p>
            <a:fld id="{EC878826-814C-4FD2-96B3-D147818A5C89}" type="slidenum">
              <a:rPr lang="en-US" smtClean="0"/>
              <a:t>‹#›</a:t>
            </a:fld>
            <a:endParaRPr lang="en-US"/>
          </a:p>
        </p:txBody>
      </p:sp>
      <p:sp>
        <p:nvSpPr>
          <p:cNvPr id="7" name="AACG_Title_Header_Shape">
            <a:extLst>
              <a:ext uri="{FF2B5EF4-FFF2-40B4-BE49-F238E27FC236}">
                <a16:creationId xmlns:a16="http://schemas.microsoft.com/office/drawing/2014/main" id="{0C27F59C-5D6E-4A57-AB72-199BFBCEEDE0}"/>
              </a:ext>
            </a:extLst>
          </p:cNvPr>
          <p:cNvSpPr txBox="1"/>
          <p:nvPr userDrawn="1"/>
        </p:nvSpPr>
        <p:spPr>
          <a:xfrm>
            <a:off x="0" y="0"/>
            <a:ext cx="12192000" cy="276999"/>
          </a:xfrm>
          <a:prstGeom prst="rect">
            <a:avLst/>
          </a:prstGeom>
          <a:noFill/>
        </p:spPr>
        <p:txBody>
          <a:bodyPr vert="horz" wrap="square" rtlCol="0">
            <a:spAutoFit/>
          </a:bodyPr>
          <a:lstStyle/>
          <a:p>
            <a:pPr algn="ctr"/>
            <a:r>
              <a:rPr lang="en-US" sz="1200" b="0" dirty="0">
                <a:solidFill>
                  <a:srgbClr val="000000"/>
                </a:solidFill>
                <a:latin typeface="Calibri Light" panose="020F0302020204030204" pitchFamily="34" charset="0"/>
              </a:rPr>
              <a:t>UNCLASSIFIED</a:t>
            </a:r>
          </a:p>
        </p:txBody>
      </p:sp>
      <p:sp>
        <p:nvSpPr>
          <p:cNvPr id="8" name="AACG_Title_Footer_Shape">
            <a:extLst>
              <a:ext uri="{FF2B5EF4-FFF2-40B4-BE49-F238E27FC236}">
                <a16:creationId xmlns:a16="http://schemas.microsoft.com/office/drawing/2014/main" id="{58D1E510-84E1-4C08-9F9F-5D74869D6EA6}"/>
              </a:ext>
            </a:extLst>
          </p:cNvPr>
          <p:cNvSpPr txBox="1"/>
          <p:nvPr userDrawn="1"/>
        </p:nvSpPr>
        <p:spPr>
          <a:xfrm>
            <a:off x="0" y="6568301"/>
            <a:ext cx="12192000" cy="276999"/>
          </a:xfrm>
          <a:prstGeom prst="rect">
            <a:avLst/>
          </a:prstGeom>
          <a:noFill/>
        </p:spPr>
        <p:txBody>
          <a:bodyPr vert="horz" wrap="square" rtlCol="0">
            <a:spAutoFit/>
          </a:bodyPr>
          <a:lstStyle/>
          <a:p>
            <a:pPr algn="ctr"/>
            <a:r>
              <a:rPr lang="en-US" sz="1200" b="0" dirty="0">
                <a:solidFill>
                  <a:srgbClr val="000000"/>
                </a:solidFill>
                <a:latin typeface="Calibri Light" panose="020F0302020204030204" pitchFamily="34" charset="0"/>
              </a:rPr>
              <a:t>UNCLASSIFIED</a:t>
            </a:r>
          </a:p>
        </p:txBody>
      </p:sp>
    </p:spTree>
    <p:extLst>
      <p:ext uri="{BB962C8B-B14F-4D97-AF65-F5344CB8AC3E}">
        <p14:creationId xmlns:p14="http://schemas.microsoft.com/office/powerpoint/2010/main" val="39741234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Pr>
        <a:gradFill flip="none" rotWithShape="1">
          <a:gsLst>
            <a:gs pos="75000">
              <a:schemeClr val="accent2">
                <a:lumMod val="5000"/>
                <a:lumOff val="9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4C136A12-E323-4768-BB36-5FC00F6C854A}"/>
              </a:ext>
            </a:extLst>
          </p:cNvPr>
          <p:cNvPicPr>
            <a:picLocks noChangeAspect="1"/>
          </p:cNvPicPr>
          <p:nvPr userDrawn="1"/>
        </p:nvPicPr>
        <p:blipFill>
          <a:blip r:embed="rId2"/>
          <a:stretch>
            <a:fillRect/>
          </a:stretch>
        </p:blipFill>
        <p:spPr>
          <a:xfrm>
            <a:off x="5190829" y="13718"/>
            <a:ext cx="1762125" cy="504825"/>
          </a:xfrm>
          <a:prstGeom prst="rect">
            <a:avLst/>
          </a:prstGeom>
        </p:spPr>
      </p:pic>
      <p:sp>
        <p:nvSpPr>
          <p:cNvPr id="2" name="Title 1"/>
          <p:cNvSpPr>
            <a:spLocks noGrp="1"/>
          </p:cNvSpPr>
          <p:nvPr>
            <p:ph type="title"/>
          </p:nvPr>
        </p:nvSpPr>
        <p:spPr>
          <a:xfrm>
            <a:off x="838200" y="259414"/>
            <a:ext cx="10515600" cy="540511"/>
          </a:xfrm>
        </p:spPr>
        <p:txBody>
          <a:bodyPr/>
          <a:lstStyle>
            <a:lvl1pPr>
              <a:defRPr>
                <a:solidFill>
                  <a:schemeClr val="bg2">
                    <a:lumMod val="50000"/>
                  </a:schemeClr>
                </a:solidFill>
              </a:defRPr>
            </a:lvl1pPr>
          </a:lstStyle>
          <a:p>
            <a:r>
              <a:rPr lang="en-US"/>
              <a:t>Click to edit Master title style</a:t>
            </a:r>
            <a:endParaRPr lang="en-US" dirty="0"/>
          </a:p>
        </p:txBody>
      </p:sp>
      <p:sp>
        <p:nvSpPr>
          <p:cNvPr id="3" name="Content Placeholder 2"/>
          <p:cNvSpPr>
            <a:spLocks noGrp="1"/>
          </p:cNvSpPr>
          <p:nvPr>
            <p:ph idx="1"/>
          </p:nvPr>
        </p:nvSpPr>
        <p:spPr>
          <a:xfrm>
            <a:off x="838201" y="1825625"/>
            <a:ext cx="7724182" cy="215876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cxnSp>
        <p:nvCxnSpPr>
          <p:cNvPr id="8" name="Straight Connector 7"/>
          <p:cNvCxnSpPr/>
          <p:nvPr userDrawn="1"/>
        </p:nvCxnSpPr>
        <p:spPr>
          <a:xfrm flipV="1">
            <a:off x="811992" y="893798"/>
            <a:ext cx="10568015" cy="5285"/>
          </a:xfrm>
          <a:prstGeom prst="line">
            <a:avLst/>
          </a:prstGeom>
          <a:ln w="28575">
            <a:solidFill>
              <a:schemeClr val="bg2">
                <a:lumMod val="50000"/>
              </a:schemeClr>
            </a:solidFill>
          </a:ln>
        </p:spPr>
        <p:style>
          <a:lnRef idx="1">
            <a:schemeClr val="accent1"/>
          </a:lnRef>
          <a:fillRef idx="0">
            <a:schemeClr val="accent1"/>
          </a:fillRef>
          <a:effectRef idx="0">
            <a:schemeClr val="accent1"/>
          </a:effectRef>
          <a:fontRef idx="minor">
            <a:schemeClr val="tx1"/>
          </a:fontRef>
        </p:style>
      </p:cxnSp>
      <p:sp>
        <p:nvSpPr>
          <p:cNvPr id="9" name="Rectangle 8"/>
          <p:cNvSpPr/>
          <p:nvPr userDrawn="1"/>
        </p:nvSpPr>
        <p:spPr>
          <a:xfrm>
            <a:off x="0" y="6020790"/>
            <a:ext cx="12192000" cy="83721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Slide Number Placeholder 5"/>
          <p:cNvSpPr>
            <a:spLocks noGrp="1"/>
          </p:cNvSpPr>
          <p:nvPr>
            <p:ph type="sldNum" sz="quarter" idx="12"/>
          </p:nvPr>
        </p:nvSpPr>
        <p:spPr>
          <a:xfrm>
            <a:off x="4700292" y="6266476"/>
            <a:ext cx="2743200" cy="365125"/>
          </a:xfrm>
        </p:spPr>
        <p:txBody>
          <a:bodyPr/>
          <a:lstStyle>
            <a:lvl1pPr algn="ctr">
              <a:defRPr/>
            </a:lvl1pPr>
          </a:lstStyle>
          <a:p>
            <a:fld id="{EC878826-814C-4FD2-96B3-D147818A5C89}" type="slidenum">
              <a:rPr lang="en-US" smtClean="0"/>
              <a:pPr/>
              <a:t>‹#›</a:t>
            </a:fld>
            <a:endParaRPr lang="en-US" dirty="0"/>
          </a:p>
        </p:txBody>
      </p:sp>
      <p:pic>
        <p:nvPicPr>
          <p:cNvPr id="10" name="Picture 9">
            <a:extLst>
              <a:ext uri="{FF2B5EF4-FFF2-40B4-BE49-F238E27FC236}">
                <a16:creationId xmlns:a16="http://schemas.microsoft.com/office/drawing/2014/main" id="{D19358E5-CD39-DA45-930D-D52C4B4412B8}"/>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0453918" y="6040079"/>
            <a:ext cx="1738082" cy="817921"/>
          </a:xfrm>
          <a:prstGeom prst="rect">
            <a:avLst/>
          </a:prstGeom>
        </p:spPr>
      </p:pic>
      <p:pic>
        <p:nvPicPr>
          <p:cNvPr id="13" name="Picture 12">
            <a:extLst>
              <a:ext uri="{FF2B5EF4-FFF2-40B4-BE49-F238E27FC236}">
                <a16:creationId xmlns:a16="http://schemas.microsoft.com/office/drawing/2014/main" id="{DBD08A37-5DF6-4F42-9B27-904B98C50AF3}"/>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0" y="6032401"/>
            <a:ext cx="2528711" cy="844887"/>
          </a:xfrm>
          <a:prstGeom prst="rect">
            <a:avLst/>
          </a:prstGeom>
        </p:spPr>
      </p:pic>
    </p:spTree>
    <p:extLst>
      <p:ext uri="{BB962C8B-B14F-4D97-AF65-F5344CB8AC3E}">
        <p14:creationId xmlns:p14="http://schemas.microsoft.com/office/powerpoint/2010/main" val="136304426"/>
      </p:ext>
    </p:extLst>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2B5D8A9-F208-4318-BC74-B3344BEA26B5}" type="datetime1">
              <a:rPr lang="en-US" smtClean="0"/>
              <a:t>11/5/2024</a:t>
            </a:fld>
            <a:endParaRPr lang="en-US"/>
          </a:p>
        </p:txBody>
      </p:sp>
      <p:sp>
        <p:nvSpPr>
          <p:cNvPr id="5" name="Footer Placeholder 4"/>
          <p:cNvSpPr>
            <a:spLocks noGrp="1"/>
          </p:cNvSpPr>
          <p:nvPr>
            <p:ph type="ftr" sz="quarter" idx="11"/>
          </p:nvPr>
        </p:nvSpPr>
        <p:spPr>
          <a:xfrm>
            <a:off x="4038600" y="6356350"/>
            <a:ext cx="4114800" cy="365125"/>
          </a:xfrm>
          <a:prstGeom prst="rect">
            <a:avLst/>
          </a:prstGeom>
        </p:spPr>
        <p:txBody>
          <a:bodyPr/>
          <a:lstStyle/>
          <a:p>
            <a:endParaRPr lang="en-US"/>
          </a:p>
        </p:txBody>
      </p:sp>
      <p:sp>
        <p:nvSpPr>
          <p:cNvPr id="6" name="Slide Number Placeholder 5"/>
          <p:cNvSpPr>
            <a:spLocks noGrp="1"/>
          </p:cNvSpPr>
          <p:nvPr>
            <p:ph type="sldNum" sz="quarter" idx="12"/>
          </p:nvPr>
        </p:nvSpPr>
        <p:spPr/>
        <p:txBody>
          <a:bodyPr/>
          <a:lstStyle/>
          <a:p>
            <a:fld id="{EC878826-814C-4FD2-96B3-D147818A5C89}" type="slidenum">
              <a:rPr lang="en-US" smtClean="0"/>
              <a:t>‹#›</a:t>
            </a:fld>
            <a:endParaRPr lang="en-US"/>
          </a:p>
        </p:txBody>
      </p:sp>
      <p:sp>
        <p:nvSpPr>
          <p:cNvPr id="7" name="AACG_Title_Header_Shape">
            <a:extLst>
              <a:ext uri="{FF2B5EF4-FFF2-40B4-BE49-F238E27FC236}">
                <a16:creationId xmlns:a16="http://schemas.microsoft.com/office/drawing/2014/main" id="{95E8D771-0DA1-4C71-AF40-FAE14C59FD1D}"/>
              </a:ext>
            </a:extLst>
          </p:cNvPr>
          <p:cNvSpPr txBox="1"/>
          <p:nvPr userDrawn="1"/>
        </p:nvSpPr>
        <p:spPr>
          <a:xfrm>
            <a:off x="0" y="0"/>
            <a:ext cx="12192000" cy="276999"/>
          </a:xfrm>
          <a:prstGeom prst="rect">
            <a:avLst/>
          </a:prstGeom>
          <a:noFill/>
        </p:spPr>
        <p:txBody>
          <a:bodyPr vert="horz" wrap="square" rtlCol="0">
            <a:spAutoFit/>
          </a:bodyPr>
          <a:lstStyle/>
          <a:p>
            <a:pPr algn="ctr"/>
            <a:r>
              <a:rPr lang="en-US" sz="1200" b="0" dirty="0">
                <a:solidFill>
                  <a:srgbClr val="000000"/>
                </a:solidFill>
                <a:latin typeface="Calibri Light" panose="020F0302020204030204" pitchFamily="34" charset="0"/>
              </a:rPr>
              <a:t>UNCLASSIFIED</a:t>
            </a:r>
          </a:p>
        </p:txBody>
      </p:sp>
      <p:sp>
        <p:nvSpPr>
          <p:cNvPr id="8" name="AACG_Title_Footer_Shape">
            <a:extLst>
              <a:ext uri="{FF2B5EF4-FFF2-40B4-BE49-F238E27FC236}">
                <a16:creationId xmlns:a16="http://schemas.microsoft.com/office/drawing/2014/main" id="{C3541547-7C9E-4568-B62E-8ACA0514C2F8}"/>
              </a:ext>
            </a:extLst>
          </p:cNvPr>
          <p:cNvSpPr txBox="1"/>
          <p:nvPr userDrawn="1"/>
        </p:nvSpPr>
        <p:spPr>
          <a:xfrm>
            <a:off x="0" y="6568301"/>
            <a:ext cx="12192000" cy="276999"/>
          </a:xfrm>
          <a:prstGeom prst="rect">
            <a:avLst/>
          </a:prstGeom>
          <a:noFill/>
        </p:spPr>
        <p:txBody>
          <a:bodyPr vert="horz" wrap="square" rtlCol="0">
            <a:spAutoFit/>
          </a:bodyPr>
          <a:lstStyle/>
          <a:p>
            <a:pPr algn="ctr"/>
            <a:r>
              <a:rPr lang="en-US" sz="1200" b="0" dirty="0">
                <a:solidFill>
                  <a:srgbClr val="000000"/>
                </a:solidFill>
                <a:latin typeface="Calibri Light" panose="020F0302020204030204" pitchFamily="34" charset="0"/>
              </a:rPr>
              <a:t>UNCLASSIFIED</a:t>
            </a:r>
          </a:p>
        </p:txBody>
      </p:sp>
    </p:spTree>
    <p:extLst>
      <p:ext uri="{BB962C8B-B14F-4D97-AF65-F5344CB8AC3E}">
        <p14:creationId xmlns:p14="http://schemas.microsoft.com/office/powerpoint/2010/main" val="29427241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5EE17B1D-B7C6-4688-9D52-777E0A492BB3}" type="datetime1">
              <a:rPr lang="en-US" smtClean="0"/>
              <a:t>11/5/2024</a:t>
            </a:fld>
            <a:endParaRPr lang="en-US"/>
          </a:p>
        </p:txBody>
      </p:sp>
      <p:sp>
        <p:nvSpPr>
          <p:cNvPr id="6" name="Footer Placeholder 5"/>
          <p:cNvSpPr>
            <a:spLocks noGrp="1"/>
          </p:cNvSpPr>
          <p:nvPr>
            <p:ph type="ftr" sz="quarter" idx="11"/>
          </p:nvPr>
        </p:nvSpPr>
        <p:spPr>
          <a:xfrm>
            <a:off x="4038600" y="6356350"/>
            <a:ext cx="4114800" cy="365125"/>
          </a:xfrm>
          <a:prstGeom prst="rect">
            <a:avLst/>
          </a:prstGeom>
        </p:spPr>
        <p:txBody>
          <a:bodyPr/>
          <a:lstStyle/>
          <a:p>
            <a:endParaRPr lang="en-US"/>
          </a:p>
        </p:txBody>
      </p:sp>
      <p:sp>
        <p:nvSpPr>
          <p:cNvPr id="7" name="Slide Number Placeholder 6"/>
          <p:cNvSpPr>
            <a:spLocks noGrp="1"/>
          </p:cNvSpPr>
          <p:nvPr>
            <p:ph type="sldNum" sz="quarter" idx="12"/>
          </p:nvPr>
        </p:nvSpPr>
        <p:spPr/>
        <p:txBody>
          <a:bodyPr/>
          <a:lstStyle/>
          <a:p>
            <a:fld id="{EC878826-814C-4FD2-96B3-D147818A5C89}" type="slidenum">
              <a:rPr lang="en-US" smtClean="0"/>
              <a:t>‹#›</a:t>
            </a:fld>
            <a:endParaRPr lang="en-US"/>
          </a:p>
        </p:txBody>
      </p:sp>
      <p:sp>
        <p:nvSpPr>
          <p:cNvPr id="8" name="AACG_Title_Header_Shape">
            <a:extLst>
              <a:ext uri="{FF2B5EF4-FFF2-40B4-BE49-F238E27FC236}">
                <a16:creationId xmlns:a16="http://schemas.microsoft.com/office/drawing/2014/main" id="{2B7D74C1-F719-47A6-A16E-D01E5AF538AF}"/>
              </a:ext>
            </a:extLst>
          </p:cNvPr>
          <p:cNvSpPr txBox="1"/>
          <p:nvPr userDrawn="1"/>
        </p:nvSpPr>
        <p:spPr>
          <a:xfrm>
            <a:off x="0" y="0"/>
            <a:ext cx="12192000" cy="276999"/>
          </a:xfrm>
          <a:prstGeom prst="rect">
            <a:avLst/>
          </a:prstGeom>
          <a:noFill/>
        </p:spPr>
        <p:txBody>
          <a:bodyPr vert="horz" wrap="square" rtlCol="0">
            <a:spAutoFit/>
          </a:bodyPr>
          <a:lstStyle/>
          <a:p>
            <a:pPr algn="ctr"/>
            <a:r>
              <a:rPr lang="en-US" sz="1200" b="0" dirty="0">
                <a:solidFill>
                  <a:srgbClr val="000000"/>
                </a:solidFill>
                <a:latin typeface="Calibri Light" panose="020F0302020204030204" pitchFamily="34" charset="0"/>
              </a:rPr>
              <a:t>UNCLASSIFIED</a:t>
            </a:r>
          </a:p>
        </p:txBody>
      </p:sp>
      <p:sp>
        <p:nvSpPr>
          <p:cNvPr id="9" name="AACG_Title_Footer_Shape">
            <a:extLst>
              <a:ext uri="{FF2B5EF4-FFF2-40B4-BE49-F238E27FC236}">
                <a16:creationId xmlns:a16="http://schemas.microsoft.com/office/drawing/2014/main" id="{CACD88B8-29B9-40C2-89E5-CD0EEDBB5979}"/>
              </a:ext>
            </a:extLst>
          </p:cNvPr>
          <p:cNvSpPr txBox="1"/>
          <p:nvPr userDrawn="1"/>
        </p:nvSpPr>
        <p:spPr>
          <a:xfrm>
            <a:off x="0" y="6568301"/>
            <a:ext cx="12192000" cy="276999"/>
          </a:xfrm>
          <a:prstGeom prst="rect">
            <a:avLst/>
          </a:prstGeom>
          <a:noFill/>
        </p:spPr>
        <p:txBody>
          <a:bodyPr vert="horz" wrap="square" rtlCol="0">
            <a:spAutoFit/>
          </a:bodyPr>
          <a:lstStyle/>
          <a:p>
            <a:pPr algn="ctr"/>
            <a:r>
              <a:rPr lang="en-US" sz="1200" b="0" dirty="0">
                <a:solidFill>
                  <a:srgbClr val="000000"/>
                </a:solidFill>
                <a:latin typeface="Calibri Light" panose="020F0302020204030204" pitchFamily="34" charset="0"/>
              </a:rPr>
              <a:t>UNCLASSIFIED</a:t>
            </a:r>
          </a:p>
        </p:txBody>
      </p:sp>
    </p:spTree>
    <p:extLst>
      <p:ext uri="{BB962C8B-B14F-4D97-AF65-F5344CB8AC3E}">
        <p14:creationId xmlns:p14="http://schemas.microsoft.com/office/powerpoint/2010/main" val="7975045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E016E03-FAB4-4246-838E-712AF3C131B7}" type="datetime1">
              <a:rPr lang="en-US" smtClean="0"/>
              <a:t>11/5/2024</a:t>
            </a:fld>
            <a:endParaRPr lang="en-US"/>
          </a:p>
        </p:txBody>
      </p:sp>
      <p:sp>
        <p:nvSpPr>
          <p:cNvPr id="8" name="Footer Placeholder 7"/>
          <p:cNvSpPr>
            <a:spLocks noGrp="1"/>
          </p:cNvSpPr>
          <p:nvPr>
            <p:ph type="ftr" sz="quarter" idx="11"/>
          </p:nvPr>
        </p:nvSpPr>
        <p:spPr>
          <a:xfrm>
            <a:off x="4038600" y="6356350"/>
            <a:ext cx="4114800" cy="365125"/>
          </a:xfrm>
          <a:prstGeom prst="rect">
            <a:avLst/>
          </a:prstGeom>
        </p:spPr>
        <p:txBody>
          <a:bodyPr/>
          <a:lstStyle/>
          <a:p>
            <a:endParaRPr lang="en-US"/>
          </a:p>
        </p:txBody>
      </p:sp>
      <p:sp>
        <p:nvSpPr>
          <p:cNvPr id="9" name="Slide Number Placeholder 8"/>
          <p:cNvSpPr>
            <a:spLocks noGrp="1"/>
          </p:cNvSpPr>
          <p:nvPr>
            <p:ph type="sldNum" sz="quarter" idx="12"/>
          </p:nvPr>
        </p:nvSpPr>
        <p:spPr/>
        <p:txBody>
          <a:bodyPr/>
          <a:lstStyle/>
          <a:p>
            <a:fld id="{EC878826-814C-4FD2-96B3-D147818A5C89}" type="slidenum">
              <a:rPr lang="en-US" smtClean="0"/>
              <a:t>‹#›</a:t>
            </a:fld>
            <a:endParaRPr lang="en-US"/>
          </a:p>
        </p:txBody>
      </p:sp>
      <p:sp>
        <p:nvSpPr>
          <p:cNvPr id="10" name="AACG_Title_Header_Shape">
            <a:extLst>
              <a:ext uri="{FF2B5EF4-FFF2-40B4-BE49-F238E27FC236}">
                <a16:creationId xmlns:a16="http://schemas.microsoft.com/office/drawing/2014/main" id="{12DCC755-07C6-4AFB-9082-5A5020BA403A}"/>
              </a:ext>
            </a:extLst>
          </p:cNvPr>
          <p:cNvSpPr txBox="1"/>
          <p:nvPr userDrawn="1"/>
        </p:nvSpPr>
        <p:spPr>
          <a:xfrm>
            <a:off x="0" y="0"/>
            <a:ext cx="12192000" cy="276999"/>
          </a:xfrm>
          <a:prstGeom prst="rect">
            <a:avLst/>
          </a:prstGeom>
          <a:noFill/>
        </p:spPr>
        <p:txBody>
          <a:bodyPr vert="horz" wrap="square" rtlCol="0">
            <a:spAutoFit/>
          </a:bodyPr>
          <a:lstStyle/>
          <a:p>
            <a:pPr algn="ctr"/>
            <a:r>
              <a:rPr lang="en-US" sz="1200" b="0" dirty="0">
                <a:solidFill>
                  <a:srgbClr val="000000"/>
                </a:solidFill>
                <a:latin typeface="Calibri Light" panose="020F0302020204030204" pitchFamily="34" charset="0"/>
              </a:rPr>
              <a:t>UNCLASSIFIED</a:t>
            </a:r>
          </a:p>
        </p:txBody>
      </p:sp>
      <p:sp>
        <p:nvSpPr>
          <p:cNvPr id="11" name="AACG_Title_Footer_Shape">
            <a:extLst>
              <a:ext uri="{FF2B5EF4-FFF2-40B4-BE49-F238E27FC236}">
                <a16:creationId xmlns:a16="http://schemas.microsoft.com/office/drawing/2014/main" id="{C57A62F2-7459-4970-863D-4BC9FD95617C}"/>
              </a:ext>
            </a:extLst>
          </p:cNvPr>
          <p:cNvSpPr txBox="1"/>
          <p:nvPr userDrawn="1"/>
        </p:nvSpPr>
        <p:spPr>
          <a:xfrm>
            <a:off x="0" y="6568301"/>
            <a:ext cx="12192000" cy="276999"/>
          </a:xfrm>
          <a:prstGeom prst="rect">
            <a:avLst/>
          </a:prstGeom>
          <a:noFill/>
        </p:spPr>
        <p:txBody>
          <a:bodyPr vert="horz" wrap="square" rtlCol="0">
            <a:spAutoFit/>
          </a:bodyPr>
          <a:lstStyle/>
          <a:p>
            <a:pPr algn="ctr"/>
            <a:r>
              <a:rPr lang="en-US" sz="1200" b="0" dirty="0">
                <a:solidFill>
                  <a:srgbClr val="000000"/>
                </a:solidFill>
                <a:latin typeface="Calibri Light" panose="020F0302020204030204" pitchFamily="34" charset="0"/>
              </a:rPr>
              <a:t>UNCLASSIFIED</a:t>
            </a:r>
          </a:p>
        </p:txBody>
      </p:sp>
    </p:spTree>
    <p:extLst>
      <p:ext uri="{BB962C8B-B14F-4D97-AF65-F5344CB8AC3E}">
        <p14:creationId xmlns:p14="http://schemas.microsoft.com/office/powerpoint/2010/main" val="8633430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1EE6D911-1E11-4707-B3EF-A7D446B4076E}" type="datetime1">
              <a:rPr lang="en-US" smtClean="0"/>
              <a:t>11/5/2024</a:t>
            </a:fld>
            <a:endParaRPr lang="en-US"/>
          </a:p>
        </p:txBody>
      </p:sp>
      <p:sp>
        <p:nvSpPr>
          <p:cNvPr id="4" name="Footer Placeholder 3"/>
          <p:cNvSpPr>
            <a:spLocks noGrp="1"/>
          </p:cNvSpPr>
          <p:nvPr>
            <p:ph type="ftr" sz="quarter" idx="11"/>
          </p:nvPr>
        </p:nvSpPr>
        <p:spPr>
          <a:xfrm>
            <a:off x="4038600" y="6356350"/>
            <a:ext cx="4114800" cy="365125"/>
          </a:xfrm>
          <a:prstGeom prst="rect">
            <a:avLst/>
          </a:prstGeom>
        </p:spPr>
        <p:txBody>
          <a:bodyPr/>
          <a:lstStyle/>
          <a:p>
            <a:endParaRPr lang="en-US"/>
          </a:p>
        </p:txBody>
      </p:sp>
      <p:sp>
        <p:nvSpPr>
          <p:cNvPr id="5" name="Slide Number Placeholder 4"/>
          <p:cNvSpPr>
            <a:spLocks noGrp="1"/>
          </p:cNvSpPr>
          <p:nvPr>
            <p:ph type="sldNum" sz="quarter" idx="12"/>
          </p:nvPr>
        </p:nvSpPr>
        <p:spPr/>
        <p:txBody>
          <a:bodyPr/>
          <a:lstStyle/>
          <a:p>
            <a:fld id="{EC878826-814C-4FD2-96B3-D147818A5C89}" type="slidenum">
              <a:rPr lang="en-US" smtClean="0"/>
              <a:t>‹#›</a:t>
            </a:fld>
            <a:endParaRPr lang="en-US"/>
          </a:p>
        </p:txBody>
      </p:sp>
      <p:sp>
        <p:nvSpPr>
          <p:cNvPr id="6" name="AACG_Title_Header_Shape">
            <a:extLst>
              <a:ext uri="{FF2B5EF4-FFF2-40B4-BE49-F238E27FC236}">
                <a16:creationId xmlns:a16="http://schemas.microsoft.com/office/drawing/2014/main" id="{0F131A18-4438-4012-9178-710383236265}"/>
              </a:ext>
            </a:extLst>
          </p:cNvPr>
          <p:cNvSpPr txBox="1"/>
          <p:nvPr userDrawn="1"/>
        </p:nvSpPr>
        <p:spPr>
          <a:xfrm>
            <a:off x="0" y="0"/>
            <a:ext cx="12192000" cy="276999"/>
          </a:xfrm>
          <a:prstGeom prst="rect">
            <a:avLst/>
          </a:prstGeom>
          <a:noFill/>
        </p:spPr>
        <p:txBody>
          <a:bodyPr vert="horz" wrap="square" rtlCol="0">
            <a:spAutoFit/>
          </a:bodyPr>
          <a:lstStyle/>
          <a:p>
            <a:pPr algn="ctr"/>
            <a:r>
              <a:rPr lang="en-US" sz="1200" b="0" dirty="0">
                <a:solidFill>
                  <a:srgbClr val="000000"/>
                </a:solidFill>
                <a:latin typeface="Calibri Light" panose="020F0302020204030204" pitchFamily="34" charset="0"/>
              </a:rPr>
              <a:t>UNCLASSIFIED</a:t>
            </a:r>
          </a:p>
        </p:txBody>
      </p:sp>
      <p:sp>
        <p:nvSpPr>
          <p:cNvPr id="7" name="AACG_Title_Footer_Shape">
            <a:extLst>
              <a:ext uri="{FF2B5EF4-FFF2-40B4-BE49-F238E27FC236}">
                <a16:creationId xmlns:a16="http://schemas.microsoft.com/office/drawing/2014/main" id="{33278482-292B-40B6-8295-54C4657993B0}"/>
              </a:ext>
            </a:extLst>
          </p:cNvPr>
          <p:cNvSpPr txBox="1"/>
          <p:nvPr userDrawn="1"/>
        </p:nvSpPr>
        <p:spPr>
          <a:xfrm>
            <a:off x="0" y="6568301"/>
            <a:ext cx="12192000" cy="276999"/>
          </a:xfrm>
          <a:prstGeom prst="rect">
            <a:avLst/>
          </a:prstGeom>
          <a:noFill/>
        </p:spPr>
        <p:txBody>
          <a:bodyPr vert="horz" wrap="square" rtlCol="0">
            <a:spAutoFit/>
          </a:bodyPr>
          <a:lstStyle/>
          <a:p>
            <a:pPr algn="ctr"/>
            <a:r>
              <a:rPr lang="en-US" sz="1200" b="0" dirty="0">
                <a:solidFill>
                  <a:srgbClr val="000000"/>
                </a:solidFill>
                <a:latin typeface="Calibri Light" panose="020F0302020204030204" pitchFamily="34" charset="0"/>
              </a:rPr>
              <a:t>UNCLASSIFIED</a:t>
            </a:r>
          </a:p>
        </p:txBody>
      </p:sp>
    </p:spTree>
    <p:extLst>
      <p:ext uri="{BB962C8B-B14F-4D97-AF65-F5344CB8AC3E}">
        <p14:creationId xmlns:p14="http://schemas.microsoft.com/office/powerpoint/2010/main" val="19740292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1E66D49-534C-4821-8ABB-97E9F0832A6F}" type="datetime1">
              <a:rPr lang="en-US" smtClean="0"/>
              <a:t>11/5/2024</a:t>
            </a:fld>
            <a:endParaRPr lang="en-US"/>
          </a:p>
        </p:txBody>
      </p:sp>
      <p:sp>
        <p:nvSpPr>
          <p:cNvPr id="3" name="Footer Placeholder 2"/>
          <p:cNvSpPr>
            <a:spLocks noGrp="1"/>
          </p:cNvSpPr>
          <p:nvPr>
            <p:ph type="ftr" sz="quarter" idx="11"/>
          </p:nvPr>
        </p:nvSpPr>
        <p:spPr>
          <a:xfrm>
            <a:off x="4038600" y="6356350"/>
            <a:ext cx="4114800" cy="365125"/>
          </a:xfrm>
          <a:prstGeom prst="rect">
            <a:avLst/>
          </a:prstGeom>
        </p:spPr>
        <p:txBody>
          <a:bodyPr/>
          <a:lstStyle/>
          <a:p>
            <a:endParaRPr lang="en-US"/>
          </a:p>
        </p:txBody>
      </p:sp>
      <p:sp>
        <p:nvSpPr>
          <p:cNvPr id="4" name="Slide Number Placeholder 3"/>
          <p:cNvSpPr>
            <a:spLocks noGrp="1"/>
          </p:cNvSpPr>
          <p:nvPr>
            <p:ph type="sldNum" sz="quarter" idx="12"/>
          </p:nvPr>
        </p:nvSpPr>
        <p:spPr/>
        <p:txBody>
          <a:bodyPr/>
          <a:lstStyle/>
          <a:p>
            <a:fld id="{EC878826-814C-4FD2-96B3-D147818A5C89}" type="slidenum">
              <a:rPr lang="en-US" smtClean="0"/>
              <a:t>‹#›</a:t>
            </a:fld>
            <a:endParaRPr lang="en-US"/>
          </a:p>
        </p:txBody>
      </p:sp>
      <p:sp>
        <p:nvSpPr>
          <p:cNvPr id="5" name="AACG_Title_Header_Shape">
            <a:extLst>
              <a:ext uri="{FF2B5EF4-FFF2-40B4-BE49-F238E27FC236}">
                <a16:creationId xmlns:a16="http://schemas.microsoft.com/office/drawing/2014/main" id="{1180A53F-C092-4DD3-AA43-224FD743CD0B}"/>
              </a:ext>
            </a:extLst>
          </p:cNvPr>
          <p:cNvSpPr txBox="1"/>
          <p:nvPr userDrawn="1"/>
        </p:nvSpPr>
        <p:spPr>
          <a:xfrm>
            <a:off x="0" y="0"/>
            <a:ext cx="12192000" cy="276999"/>
          </a:xfrm>
          <a:prstGeom prst="rect">
            <a:avLst/>
          </a:prstGeom>
          <a:noFill/>
        </p:spPr>
        <p:txBody>
          <a:bodyPr vert="horz" wrap="square" rtlCol="0">
            <a:spAutoFit/>
          </a:bodyPr>
          <a:lstStyle/>
          <a:p>
            <a:pPr algn="ctr"/>
            <a:r>
              <a:rPr lang="en-US" sz="1200" b="0" dirty="0">
                <a:solidFill>
                  <a:srgbClr val="000000"/>
                </a:solidFill>
                <a:latin typeface="Calibri Light" panose="020F0302020204030204" pitchFamily="34" charset="0"/>
              </a:rPr>
              <a:t>UNCLASSIFIED</a:t>
            </a:r>
          </a:p>
        </p:txBody>
      </p:sp>
      <p:sp>
        <p:nvSpPr>
          <p:cNvPr id="6" name="AACG_Title_Footer_Shape">
            <a:extLst>
              <a:ext uri="{FF2B5EF4-FFF2-40B4-BE49-F238E27FC236}">
                <a16:creationId xmlns:a16="http://schemas.microsoft.com/office/drawing/2014/main" id="{CC147057-2BB7-455A-A757-770A9FAC4E1D}"/>
              </a:ext>
            </a:extLst>
          </p:cNvPr>
          <p:cNvSpPr txBox="1"/>
          <p:nvPr userDrawn="1"/>
        </p:nvSpPr>
        <p:spPr>
          <a:xfrm>
            <a:off x="0" y="6568301"/>
            <a:ext cx="12192000" cy="276999"/>
          </a:xfrm>
          <a:prstGeom prst="rect">
            <a:avLst/>
          </a:prstGeom>
          <a:noFill/>
        </p:spPr>
        <p:txBody>
          <a:bodyPr vert="horz" wrap="square" rtlCol="0">
            <a:spAutoFit/>
          </a:bodyPr>
          <a:lstStyle/>
          <a:p>
            <a:pPr algn="ctr"/>
            <a:r>
              <a:rPr lang="en-US" sz="1200" b="0" dirty="0">
                <a:solidFill>
                  <a:srgbClr val="000000"/>
                </a:solidFill>
                <a:latin typeface="Calibri Light" panose="020F0302020204030204" pitchFamily="34" charset="0"/>
              </a:rPr>
              <a:t>UNCLASSIFIED</a:t>
            </a:r>
          </a:p>
        </p:txBody>
      </p:sp>
    </p:spTree>
    <p:extLst>
      <p:ext uri="{BB962C8B-B14F-4D97-AF65-F5344CB8AC3E}">
        <p14:creationId xmlns:p14="http://schemas.microsoft.com/office/powerpoint/2010/main" val="1630775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18EB816-9769-4CDC-B9A1-47A4932BA44A}" type="datetime1">
              <a:rPr lang="en-US" smtClean="0"/>
              <a:t>11/5/2024</a:t>
            </a:fld>
            <a:endParaRPr lang="en-US"/>
          </a:p>
        </p:txBody>
      </p:sp>
      <p:sp>
        <p:nvSpPr>
          <p:cNvPr id="6" name="Footer Placeholder 5"/>
          <p:cNvSpPr>
            <a:spLocks noGrp="1"/>
          </p:cNvSpPr>
          <p:nvPr>
            <p:ph type="ftr" sz="quarter" idx="11"/>
          </p:nvPr>
        </p:nvSpPr>
        <p:spPr>
          <a:xfrm>
            <a:off x="4038600" y="6356350"/>
            <a:ext cx="4114800" cy="365125"/>
          </a:xfrm>
          <a:prstGeom prst="rect">
            <a:avLst/>
          </a:prstGeom>
        </p:spPr>
        <p:txBody>
          <a:bodyPr/>
          <a:lstStyle/>
          <a:p>
            <a:endParaRPr lang="en-US"/>
          </a:p>
        </p:txBody>
      </p:sp>
      <p:sp>
        <p:nvSpPr>
          <p:cNvPr id="7" name="Slide Number Placeholder 6"/>
          <p:cNvSpPr>
            <a:spLocks noGrp="1"/>
          </p:cNvSpPr>
          <p:nvPr>
            <p:ph type="sldNum" sz="quarter" idx="12"/>
          </p:nvPr>
        </p:nvSpPr>
        <p:spPr/>
        <p:txBody>
          <a:bodyPr/>
          <a:lstStyle/>
          <a:p>
            <a:fld id="{EC878826-814C-4FD2-96B3-D147818A5C89}" type="slidenum">
              <a:rPr lang="en-US" smtClean="0"/>
              <a:t>‹#›</a:t>
            </a:fld>
            <a:endParaRPr lang="en-US"/>
          </a:p>
        </p:txBody>
      </p:sp>
      <p:sp>
        <p:nvSpPr>
          <p:cNvPr id="8" name="AACG_Title_Header_Shape">
            <a:extLst>
              <a:ext uri="{FF2B5EF4-FFF2-40B4-BE49-F238E27FC236}">
                <a16:creationId xmlns:a16="http://schemas.microsoft.com/office/drawing/2014/main" id="{6F737580-F1B3-49D0-9C2D-BCBCA35C0AC3}"/>
              </a:ext>
            </a:extLst>
          </p:cNvPr>
          <p:cNvSpPr txBox="1"/>
          <p:nvPr userDrawn="1"/>
        </p:nvSpPr>
        <p:spPr>
          <a:xfrm>
            <a:off x="0" y="0"/>
            <a:ext cx="12192000" cy="276999"/>
          </a:xfrm>
          <a:prstGeom prst="rect">
            <a:avLst/>
          </a:prstGeom>
          <a:noFill/>
        </p:spPr>
        <p:txBody>
          <a:bodyPr vert="horz" wrap="square" rtlCol="0">
            <a:spAutoFit/>
          </a:bodyPr>
          <a:lstStyle/>
          <a:p>
            <a:pPr algn="ctr"/>
            <a:r>
              <a:rPr lang="en-US" sz="1200" b="0" dirty="0">
                <a:solidFill>
                  <a:srgbClr val="000000"/>
                </a:solidFill>
                <a:latin typeface="Calibri Light" panose="020F0302020204030204" pitchFamily="34" charset="0"/>
              </a:rPr>
              <a:t>UNCLASSIFIED</a:t>
            </a:r>
          </a:p>
        </p:txBody>
      </p:sp>
      <p:sp>
        <p:nvSpPr>
          <p:cNvPr id="9" name="AACG_Title_Footer_Shape">
            <a:extLst>
              <a:ext uri="{FF2B5EF4-FFF2-40B4-BE49-F238E27FC236}">
                <a16:creationId xmlns:a16="http://schemas.microsoft.com/office/drawing/2014/main" id="{879FB7F5-19A1-45B6-9D12-6F02790736F6}"/>
              </a:ext>
            </a:extLst>
          </p:cNvPr>
          <p:cNvSpPr txBox="1"/>
          <p:nvPr userDrawn="1"/>
        </p:nvSpPr>
        <p:spPr>
          <a:xfrm>
            <a:off x="0" y="6568301"/>
            <a:ext cx="12192000" cy="276999"/>
          </a:xfrm>
          <a:prstGeom prst="rect">
            <a:avLst/>
          </a:prstGeom>
          <a:noFill/>
        </p:spPr>
        <p:txBody>
          <a:bodyPr vert="horz" wrap="square" rtlCol="0">
            <a:spAutoFit/>
          </a:bodyPr>
          <a:lstStyle/>
          <a:p>
            <a:pPr algn="ctr"/>
            <a:r>
              <a:rPr lang="en-US" sz="1200" b="0" dirty="0">
                <a:solidFill>
                  <a:srgbClr val="000000"/>
                </a:solidFill>
                <a:latin typeface="Calibri Light" panose="020F0302020204030204" pitchFamily="34" charset="0"/>
              </a:rPr>
              <a:t>UNCLASSIFIED</a:t>
            </a:r>
          </a:p>
        </p:txBody>
      </p:sp>
    </p:spTree>
    <p:extLst>
      <p:ext uri="{BB962C8B-B14F-4D97-AF65-F5344CB8AC3E}">
        <p14:creationId xmlns:p14="http://schemas.microsoft.com/office/powerpoint/2010/main" val="42234303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F137E5F-198F-4D2D-8AD0-EFCE6F5EBE91}" type="datetime1">
              <a:rPr lang="en-US" smtClean="0"/>
              <a:t>11/5/2024</a:t>
            </a:fld>
            <a:endParaRPr lang="en-US"/>
          </a:p>
        </p:txBody>
      </p:sp>
      <p:sp>
        <p:nvSpPr>
          <p:cNvPr id="6" name="Footer Placeholder 5"/>
          <p:cNvSpPr>
            <a:spLocks noGrp="1"/>
          </p:cNvSpPr>
          <p:nvPr>
            <p:ph type="ftr" sz="quarter" idx="11"/>
          </p:nvPr>
        </p:nvSpPr>
        <p:spPr>
          <a:xfrm>
            <a:off x="4038600" y="6356350"/>
            <a:ext cx="4114800" cy="365125"/>
          </a:xfrm>
          <a:prstGeom prst="rect">
            <a:avLst/>
          </a:prstGeom>
        </p:spPr>
        <p:txBody>
          <a:bodyPr/>
          <a:lstStyle/>
          <a:p>
            <a:endParaRPr lang="en-US"/>
          </a:p>
        </p:txBody>
      </p:sp>
      <p:sp>
        <p:nvSpPr>
          <p:cNvPr id="7" name="Slide Number Placeholder 6"/>
          <p:cNvSpPr>
            <a:spLocks noGrp="1"/>
          </p:cNvSpPr>
          <p:nvPr>
            <p:ph type="sldNum" sz="quarter" idx="12"/>
          </p:nvPr>
        </p:nvSpPr>
        <p:spPr/>
        <p:txBody>
          <a:bodyPr/>
          <a:lstStyle/>
          <a:p>
            <a:fld id="{EC878826-814C-4FD2-96B3-D147818A5C89}" type="slidenum">
              <a:rPr lang="en-US" smtClean="0"/>
              <a:t>‹#›</a:t>
            </a:fld>
            <a:endParaRPr lang="en-US"/>
          </a:p>
        </p:txBody>
      </p:sp>
      <p:sp>
        <p:nvSpPr>
          <p:cNvPr id="8" name="AACG_Title_Header_Shape">
            <a:extLst>
              <a:ext uri="{FF2B5EF4-FFF2-40B4-BE49-F238E27FC236}">
                <a16:creationId xmlns:a16="http://schemas.microsoft.com/office/drawing/2014/main" id="{4C5FFEF0-3916-4497-A74C-45EAA67AA47D}"/>
              </a:ext>
            </a:extLst>
          </p:cNvPr>
          <p:cNvSpPr txBox="1"/>
          <p:nvPr userDrawn="1"/>
        </p:nvSpPr>
        <p:spPr>
          <a:xfrm>
            <a:off x="0" y="0"/>
            <a:ext cx="12192000" cy="276999"/>
          </a:xfrm>
          <a:prstGeom prst="rect">
            <a:avLst/>
          </a:prstGeom>
          <a:noFill/>
        </p:spPr>
        <p:txBody>
          <a:bodyPr vert="horz" wrap="square" rtlCol="0">
            <a:spAutoFit/>
          </a:bodyPr>
          <a:lstStyle/>
          <a:p>
            <a:pPr algn="ctr"/>
            <a:r>
              <a:rPr lang="en-US" sz="1200" b="0" dirty="0">
                <a:solidFill>
                  <a:srgbClr val="000000"/>
                </a:solidFill>
                <a:latin typeface="Calibri Light" panose="020F0302020204030204" pitchFamily="34" charset="0"/>
              </a:rPr>
              <a:t>UNCLASSIFIED</a:t>
            </a:r>
          </a:p>
        </p:txBody>
      </p:sp>
      <p:sp>
        <p:nvSpPr>
          <p:cNvPr id="9" name="AACG_Title_Footer_Shape">
            <a:extLst>
              <a:ext uri="{FF2B5EF4-FFF2-40B4-BE49-F238E27FC236}">
                <a16:creationId xmlns:a16="http://schemas.microsoft.com/office/drawing/2014/main" id="{CD731BBF-5644-4CA9-A3F2-F9115705306D}"/>
              </a:ext>
            </a:extLst>
          </p:cNvPr>
          <p:cNvSpPr txBox="1"/>
          <p:nvPr userDrawn="1"/>
        </p:nvSpPr>
        <p:spPr>
          <a:xfrm>
            <a:off x="0" y="6568301"/>
            <a:ext cx="12192000" cy="276999"/>
          </a:xfrm>
          <a:prstGeom prst="rect">
            <a:avLst/>
          </a:prstGeom>
          <a:noFill/>
        </p:spPr>
        <p:txBody>
          <a:bodyPr vert="horz" wrap="square" rtlCol="0">
            <a:spAutoFit/>
          </a:bodyPr>
          <a:lstStyle/>
          <a:p>
            <a:pPr algn="ctr"/>
            <a:r>
              <a:rPr lang="en-US" sz="1200" b="0" dirty="0">
                <a:solidFill>
                  <a:srgbClr val="000000"/>
                </a:solidFill>
                <a:latin typeface="Calibri Light" panose="020F0302020204030204" pitchFamily="34" charset="0"/>
              </a:rPr>
              <a:t>UNCLASSIFIED</a:t>
            </a:r>
          </a:p>
        </p:txBody>
      </p:sp>
    </p:spTree>
    <p:extLst>
      <p:ext uri="{BB962C8B-B14F-4D97-AF65-F5344CB8AC3E}">
        <p14:creationId xmlns:p14="http://schemas.microsoft.com/office/powerpoint/2010/main" val="9244333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E4B590C-9002-419D-8032-E96BBEE3DDA4}" type="datetime1">
              <a:rPr lang="en-US" smtClean="0"/>
              <a:t>11/5/2024</a:t>
            </a:fld>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C878826-814C-4FD2-96B3-D147818A5C89}" type="slidenum">
              <a:rPr lang="en-US" smtClean="0"/>
              <a:t>‹#›</a:t>
            </a:fld>
            <a:endParaRPr lang="en-US"/>
          </a:p>
        </p:txBody>
      </p:sp>
      <p:sp>
        <p:nvSpPr>
          <p:cNvPr id="5" name="AACG_Header_Shape">
            <a:extLst>
              <a:ext uri="{FF2B5EF4-FFF2-40B4-BE49-F238E27FC236}">
                <a16:creationId xmlns:a16="http://schemas.microsoft.com/office/drawing/2014/main" id="{4379D656-9BCD-4782-944A-E1056D5E6B4E}"/>
              </a:ext>
            </a:extLst>
          </p:cNvPr>
          <p:cNvSpPr txBox="1"/>
          <p:nvPr userDrawn="1"/>
        </p:nvSpPr>
        <p:spPr>
          <a:xfrm>
            <a:off x="0" y="0"/>
            <a:ext cx="12192000" cy="276999"/>
          </a:xfrm>
          <a:prstGeom prst="rect">
            <a:avLst/>
          </a:prstGeom>
          <a:noFill/>
        </p:spPr>
        <p:txBody>
          <a:bodyPr vert="horz" wrap="square" rtlCol="0">
            <a:spAutoFit/>
          </a:bodyPr>
          <a:lstStyle/>
          <a:p>
            <a:pPr algn="ctr"/>
            <a:r>
              <a:rPr lang="en-US" sz="1200" b="0" dirty="0">
                <a:solidFill>
                  <a:srgbClr val="000000"/>
                </a:solidFill>
                <a:latin typeface="Calibri Light" panose="020F0302020204030204" pitchFamily="34" charset="0"/>
              </a:rPr>
              <a:t>UNCLASSIFIED</a:t>
            </a:r>
          </a:p>
        </p:txBody>
      </p:sp>
      <p:sp>
        <p:nvSpPr>
          <p:cNvPr id="7" name="AACG_Footer_Shape">
            <a:extLst>
              <a:ext uri="{FF2B5EF4-FFF2-40B4-BE49-F238E27FC236}">
                <a16:creationId xmlns:a16="http://schemas.microsoft.com/office/drawing/2014/main" id="{60D9C484-8F5B-4C00-B74B-AFF15151C0A8}"/>
              </a:ext>
            </a:extLst>
          </p:cNvPr>
          <p:cNvSpPr txBox="1"/>
          <p:nvPr userDrawn="1"/>
        </p:nvSpPr>
        <p:spPr>
          <a:xfrm>
            <a:off x="0" y="6568301"/>
            <a:ext cx="12192000" cy="276999"/>
          </a:xfrm>
          <a:prstGeom prst="rect">
            <a:avLst/>
          </a:prstGeom>
          <a:noFill/>
        </p:spPr>
        <p:txBody>
          <a:bodyPr vert="horz" wrap="square" rtlCol="0">
            <a:spAutoFit/>
          </a:bodyPr>
          <a:lstStyle/>
          <a:p>
            <a:pPr algn="ctr"/>
            <a:r>
              <a:rPr lang="en-US" sz="1200" b="0" dirty="0">
                <a:solidFill>
                  <a:srgbClr val="000000"/>
                </a:solidFill>
                <a:latin typeface="Calibri Light" panose="020F0302020204030204" pitchFamily="34" charset="0"/>
              </a:rPr>
              <a:t>UNCLASSIFIED</a:t>
            </a:r>
          </a:p>
        </p:txBody>
      </p:sp>
    </p:spTree>
    <p:extLst>
      <p:ext uri="{BB962C8B-B14F-4D97-AF65-F5344CB8AC3E}">
        <p14:creationId xmlns:p14="http://schemas.microsoft.com/office/powerpoint/2010/main" val="2565596109"/>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371093" y="962612"/>
            <a:ext cx="9144000" cy="3703881"/>
          </a:xfrm>
        </p:spPr>
        <p:txBody>
          <a:bodyPr>
            <a:normAutofit fontScale="90000"/>
          </a:bodyPr>
          <a:lstStyle/>
          <a:p>
            <a:r>
              <a:rPr lang="en-US" dirty="0"/>
              <a:t>25</a:t>
            </a:r>
            <a:r>
              <a:rPr lang="en-US" baseline="30000" dirty="0"/>
              <a:t>th</a:t>
            </a:r>
            <a:r>
              <a:rPr lang="en-US" dirty="0"/>
              <a:t> Conference of the </a:t>
            </a:r>
            <a:br>
              <a:rPr lang="en-US" dirty="0"/>
            </a:br>
            <a:r>
              <a:rPr lang="en-US" dirty="0" err="1"/>
              <a:t>Meso</a:t>
            </a:r>
            <a:r>
              <a:rPr lang="en-US" dirty="0"/>
              <a:t> American - Caribbean Sea</a:t>
            </a:r>
            <a:br>
              <a:rPr lang="en-US" dirty="0"/>
            </a:br>
            <a:r>
              <a:rPr lang="en-US" dirty="0"/>
              <a:t>Hydrographic Commission</a:t>
            </a:r>
            <a:br>
              <a:rPr lang="en-US" dirty="0"/>
            </a:br>
            <a:br>
              <a:rPr lang="en-US" dirty="0"/>
            </a:br>
            <a:r>
              <a:rPr lang="en-US" sz="4400" dirty="0"/>
              <a:t>National Report by</a:t>
            </a:r>
            <a:endParaRPr lang="en-AU" sz="4400" dirty="0"/>
          </a:p>
        </p:txBody>
      </p:sp>
      <p:sp>
        <p:nvSpPr>
          <p:cNvPr id="3" name="Subtitle 2"/>
          <p:cNvSpPr>
            <a:spLocks noGrp="1"/>
          </p:cNvSpPr>
          <p:nvPr>
            <p:ph type="subTitle" idx="1"/>
          </p:nvPr>
        </p:nvSpPr>
        <p:spPr>
          <a:xfrm>
            <a:off x="1577162" y="4800274"/>
            <a:ext cx="9144000" cy="534027"/>
          </a:xfrm>
        </p:spPr>
        <p:txBody>
          <a:bodyPr/>
          <a:lstStyle/>
          <a:p>
            <a:r>
              <a:rPr lang="en-AU" dirty="0"/>
              <a:t>United States of America</a:t>
            </a:r>
          </a:p>
          <a:p>
            <a:endParaRPr lang="en-US" dirty="0">
              <a:latin typeface="Arial" pitchFamily="34" charset="0"/>
              <a:cs typeface="Arial" pitchFamily="34" charset="0"/>
            </a:endParaRPr>
          </a:p>
        </p:txBody>
      </p:sp>
      <p:pic>
        <p:nvPicPr>
          <p:cNvPr id="5" name="Picture 4">
            <a:extLst>
              <a:ext uri="{FF2B5EF4-FFF2-40B4-BE49-F238E27FC236}">
                <a16:creationId xmlns:a16="http://schemas.microsoft.com/office/drawing/2014/main" id="{937405F5-CE77-4DB5-83CF-3DD17D0D4B54}"/>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318620" y="6039322"/>
            <a:ext cx="1554759" cy="818678"/>
          </a:xfrm>
          <a:prstGeom prst="rect">
            <a:avLst/>
          </a:prstGeom>
        </p:spPr>
      </p:pic>
    </p:spTree>
    <p:extLst>
      <p:ext uri="{BB962C8B-B14F-4D97-AF65-F5344CB8AC3E}">
        <p14:creationId xmlns:p14="http://schemas.microsoft.com/office/powerpoint/2010/main" val="33482624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11199" y="241300"/>
            <a:ext cx="10811005" cy="749125"/>
          </a:xfrm>
        </p:spPr>
        <p:txBody>
          <a:bodyPr>
            <a:normAutofit/>
          </a:bodyPr>
          <a:lstStyle/>
          <a:p>
            <a:r>
              <a:rPr lang="en-US" dirty="0"/>
              <a:t>Top Achievements during the year </a:t>
            </a:r>
            <a:r>
              <a:rPr lang="en-US" sz="3100" dirty="0"/>
              <a:t>(3 maximum)</a:t>
            </a:r>
          </a:p>
        </p:txBody>
      </p:sp>
      <p:sp>
        <p:nvSpPr>
          <p:cNvPr id="5" name="Slide Number Placeholder 4"/>
          <p:cNvSpPr>
            <a:spLocks noGrp="1"/>
          </p:cNvSpPr>
          <p:nvPr>
            <p:ph type="sldNum" sz="quarter" idx="12"/>
          </p:nvPr>
        </p:nvSpPr>
        <p:spPr/>
        <p:txBody>
          <a:bodyPr/>
          <a:lstStyle/>
          <a:p>
            <a:fld id="{EC878826-814C-4FD2-96B3-D147818A5C89}" type="slidenum">
              <a:rPr lang="en-US" smtClean="0"/>
              <a:t>2</a:t>
            </a:fld>
            <a:endParaRPr lang="en-US" dirty="0"/>
          </a:p>
        </p:txBody>
      </p:sp>
      <p:pic>
        <p:nvPicPr>
          <p:cNvPr id="4" name="Picture 3">
            <a:extLst>
              <a:ext uri="{FF2B5EF4-FFF2-40B4-BE49-F238E27FC236}">
                <a16:creationId xmlns:a16="http://schemas.microsoft.com/office/drawing/2014/main" id="{416889FF-076C-4E2D-AE29-CB143214DDE9}"/>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318620" y="6039322"/>
            <a:ext cx="1554759" cy="818678"/>
          </a:xfrm>
          <a:prstGeom prst="rect">
            <a:avLst/>
          </a:prstGeom>
        </p:spPr>
      </p:pic>
      <p:sp>
        <p:nvSpPr>
          <p:cNvPr id="3" name="Rectangle 2">
            <a:extLst>
              <a:ext uri="{FF2B5EF4-FFF2-40B4-BE49-F238E27FC236}">
                <a16:creationId xmlns:a16="http://schemas.microsoft.com/office/drawing/2014/main" id="{27FCC358-79CA-48AE-A7AB-3136A6F28382}"/>
              </a:ext>
            </a:extLst>
          </p:cNvPr>
          <p:cNvSpPr/>
          <p:nvPr/>
        </p:nvSpPr>
        <p:spPr>
          <a:xfrm>
            <a:off x="711199" y="1310269"/>
            <a:ext cx="11226801" cy="3139321"/>
          </a:xfrm>
          <a:prstGeom prst="rect">
            <a:avLst/>
          </a:prstGeom>
        </p:spPr>
        <p:txBody>
          <a:bodyPr wrap="square">
            <a:spAutoFit/>
          </a:bodyPr>
          <a:lstStyle/>
          <a:p>
            <a:pPr marL="285750" indent="-285750">
              <a:buFont typeface="Arial" panose="020B0604020202020204" pitchFamily="34" charset="0"/>
              <a:buChar char="•"/>
            </a:pPr>
            <a:endParaRPr lang="en-US" dirty="0"/>
          </a:p>
          <a:p>
            <a:pPr marL="285750" indent="-285750">
              <a:buFont typeface="Arial" panose="020B0604020202020204" pitchFamily="34" charset="0"/>
              <a:buChar char="•"/>
            </a:pPr>
            <a:r>
              <a:rPr lang="en-US" dirty="0"/>
              <a:t>Coast Survey acquired over 1000 SNM of updated bathymetric data within the Gulf of Mexico in FY24 via traditional hydrographic survey ships, an uncrewed surface vessel operating from shore and employment of </a:t>
            </a:r>
            <a:r>
              <a:rPr lang="en-US" dirty="0" err="1"/>
              <a:t>UxS</a:t>
            </a:r>
            <a:r>
              <a:rPr lang="en-US" dirty="0"/>
              <a:t> for survey operations from NOAA Ship THOMAS JEFFERSON</a:t>
            </a:r>
            <a:r>
              <a:rPr lang="en-US" i="1" dirty="0"/>
              <a:t>.  </a:t>
            </a:r>
            <a:r>
              <a:rPr lang="en-US" dirty="0"/>
              <a:t>The National Bathymetric Source Model continues to be maintained throughout the MACHC bounds, providing a compiled bathymetric surface of the best available data.</a:t>
            </a:r>
            <a:endParaRPr lang="en-US" i="1" dirty="0"/>
          </a:p>
          <a:p>
            <a:pPr marL="285750" indent="-285750">
              <a:buFont typeface="Arial" panose="020B0604020202020204" pitchFamily="34" charset="0"/>
              <a:buChar char="•"/>
            </a:pPr>
            <a:r>
              <a:rPr lang="en-US" dirty="0"/>
              <a:t>NOAA has continued the rollout of the new gridded ENC scheme. Over 50% of the estimated 7,300 gridded ENC cells have been completed as of October 2024. Successful interagency collaboration with NGA (Navassa Island coverage shift) and MACHC member states has been key to resolving overlaps in coverage during the process.</a:t>
            </a:r>
            <a:endParaRPr lang="en-US" i="1" dirty="0"/>
          </a:p>
          <a:p>
            <a:pPr marL="285750" indent="-285750">
              <a:buFont typeface="Arial" panose="020B0604020202020204" pitchFamily="34" charset="0"/>
              <a:buChar char="•"/>
            </a:pPr>
            <a:r>
              <a:rPr lang="en-US" dirty="0">
                <a:latin typeface="Calibri" panose="020F0502020204030204" pitchFamily="34" charset="0"/>
                <a:ea typeface="Calibri" panose="020F0502020204030204" pitchFamily="34" charset="0"/>
              </a:rPr>
              <a:t>NGA created and implemented a Worldwide ENC grid for use in building its ENC portfolio. This ENC grid provides for a standardization of ENC scales and coverage across the portfolio. With a Global portfolio created as of Nov 1</a:t>
            </a:r>
            <a:r>
              <a:rPr lang="en-US" baseline="30000" dirty="0">
                <a:latin typeface="Calibri" panose="020F0502020204030204" pitchFamily="34" charset="0"/>
                <a:ea typeface="Calibri" panose="020F0502020204030204" pitchFamily="34" charset="0"/>
              </a:rPr>
              <a:t>st</a:t>
            </a:r>
            <a:r>
              <a:rPr lang="en-US" dirty="0">
                <a:latin typeface="Calibri" panose="020F0502020204030204" pitchFamily="34" charset="0"/>
                <a:ea typeface="Calibri" panose="020F0502020204030204" pitchFamily="34" charset="0"/>
              </a:rPr>
              <a:t> 2024 as first step in preparation for transition to S-100</a:t>
            </a:r>
          </a:p>
        </p:txBody>
      </p:sp>
    </p:spTree>
    <p:extLst>
      <p:ext uri="{BB962C8B-B14F-4D97-AF65-F5344CB8AC3E}">
        <p14:creationId xmlns:p14="http://schemas.microsoft.com/office/powerpoint/2010/main" val="31353911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9910" y="215901"/>
            <a:ext cx="11011577" cy="1193800"/>
          </a:xfrm>
        </p:spPr>
        <p:txBody>
          <a:bodyPr>
            <a:normAutofit/>
          </a:bodyPr>
          <a:lstStyle/>
          <a:p>
            <a:r>
              <a:rPr lang="en-US" dirty="0"/>
              <a:t>Top Challenges and/or Obstructions </a:t>
            </a:r>
            <a:r>
              <a:rPr lang="en-US" sz="3600" dirty="0"/>
              <a:t>(3 maximum)</a:t>
            </a:r>
            <a:r>
              <a:rPr lang="en-US" dirty="0"/>
              <a:t> </a:t>
            </a:r>
            <a:br>
              <a:rPr lang="en-US" dirty="0"/>
            </a:br>
            <a:r>
              <a:rPr lang="en-US" sz="3100" dirty="0">
                <a:solidFill>
                  <a:srgbClr val="ACCBF9">
                    <a:lumMod val="50000"/>
                  </a:srgbClr>
                </a:solidFill>
              </a:rPr>
              <a:t>(Such as capacity building gaps)</a:t>
            </a:r>
            <a:endParaRPr lang="en-US" dirty="0"/>
          </a:p>
        </p:txBody>
      </p:sp>
      <p:sp>
        <p:nvSpPr>
          <p:cNvPr id="5" name="Slide Number Placeholder 4"/>
          <p:cNvSpPr>
            <a:spLocks noGrp="1"/>
          </p:cNvSpPr>
          <p:nvPr>
            <p:ph type="sldNum" sz="quarter" idx="12"/>
          </p:nvPr>
        </p:nvSpPr>
        <p:spPr/>
        <p:txBody>
          <a:bodyPr/>
          <a:lstStyle/>
          <a:p>
            <a:fld id="{EC878826-814C-4FD2-96B3-D147818A5C89}" type="slidenum">
              <a:rPr lang="en-US" smtClean="0"/>
              <a:t>3</a:t>
            </a:fld>
            <a:endParaRPr lang="en-US" dirty="0"/>
          </a:p>
        </p:txBody>
      </p:sp>
      <p:pic>
        <p:nvPicPr>
          <p:cNvPr id="4" name="Picture 3">
            <a:extLst>
              <a:ext uri="{FF2B5EF4-FFF2-40B4-BE49-F238E27FC236}">
                <a16:creationId xmlns:a16="http://schemas.microsoft.com/office/drawing/2014/main" id="{CF7EAAE0-C08B-460B-8CBF-1A2D70081F9B}"/>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318620" y="6039322"/>
            <a:ext cx="1554759" cy="818678"/>
          </a:xfrm>
          <a:prstGeom prst="rect">
            <a:avLst/>
          </a:prstGeom>
        </p:spPr>
      </p:pic>
      <p:sp>
        <p:nvSpPr>
          <p:cNvPr id="3" name="Rectangle 2">
            <a:extLst>
              <a:ext uri="{FF2B5EF4-FFF2-40B4-BE49-F238E27FC236}">
                <a16:creationId xmlns:a16="http://schemas.microsoft.com/office/drawing/2014/main" id="{BF83AF12-0AEB-44F8-89CB-1B54E6D9BD15}"/>
              </a:ext>
            </a:extLst>
          </p:cNvPr>
          <p:cNvSpPr/>
          <p:nvPr/>
        </p:nvSpPr>
        <p:spPr>
          <a:xfrm>
            <a:off x="632175" y="1409701"/>
            <a:ext cx="10670823" cy="1754326"/>
          </a:xfrm>
          <a:prstGeom prst="rect">
            <a:avLst/>
          </a:prstGeom>
        </p:spPr>
        <p:txBody>
          <a:bodyPr wrap="square">
            <a:spAutoFit/>
          </a:bodyPr>
          <a:lstStyle/>
          <a:p>
            <a:pPr marL="285750" indent="-285750">
              <a:buFont typeface="Arial" panose="020B0604020202020204" pitchFamily="34" charset="0"/>
              <a:buChar char="•"/>
            </a:pPr>
            <a:r>
              <a:rPr lang="en-US" dirty="0"/>
              <a:t>NOAA recognizes the substantial S-101 transition challenges it and other member states face. Resources for standard development, equipment, and staff training will have to be allocated as we approach the implementation of S-100 products.</a:t>
            </a:r>
            <a:endParaRPr lang="en-US" dirty="0">
              <a:latin typeface="Calibri" panose="020F0502020204030204" pitchFamily="34" charset="0"/>
              <a:ea typeface="Calibri" panose="020F0502020204030204" pitchFamily="34" charset="0"/>
            </a:endParaRPr>
          </a:p>
          <a:p>
            <a:pPr marL="285750" indent="-285750">
              <a:buFont typeface="Arial" panose="020B0604020202020204" pitchFamily="34" charset="0"/>
              <a:buChar char="•"/>
            </a:pPr>
            <a:r>
              <a:rPr lang="en-US" dirty="0">
                <a:latin typeface="Calibri" panose="020F0502020204030204" pitchFamily="34" charset="0"/>
                <a:ea typeface="Calibri" panose="020F0502020204030204" pitchFamily="34" charset="0"/>
              </a:rPr>
              <a:t>NGA plans to cancel all traditional paper charts and their US Notice to Mariners by January 1 2026 and will shift paper chart production activities to a smaller suit, created via the Certified Printed Electronic Navigational Charts (CPENC) process maintained by graphical corrections.</a:t>
            </a:r>
            <a:endParaRPr lang="en-US" dirty="0"/>
          </a:p>
        </p:txBody>
      </p:sp>
    </p:spTree>
    <p:extLst>
      <p:ext uri="{BB962C8B-B14F-4D97-AF65-F5344CB8AC3E}">
        <p14:creationId xmlns:p14="http://schemas.microsoft.com/office/powerpoint/2010/main" val="35084105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1" y="152400"/>
            <a:ext cx="10515600" cy="1295400"/>
          </a:xfrm>
        </p:spPr>
        <p:txBody>
          <a:bodyPr>
            <a:normAutofit/>
          </a:bodyPr>
          <a:lstStyle/>
          <a:p>
            <a:r>
              <a:rPr lang="en-US" dirty="0"/>
              <a:t>Top Plans that affect the region </a:t>
            </a:r>
            <a:r>
              <a:rPr lang="en-US" sz="3100" dirty="0"/>
              <a:t>(3 maximum)</a:t>
            </a:r>
            <a:br>
              <a:rPr lang="en-US" dirty="0"/>
            </a:br>
            <a:r>
              <a:rPr lang="en-US" sz="3100" dirty="0"/>
              <a:t>(Charts, surveys, training, other)</a:t>
            </a:r>
          </a:p>
        </p:txBody>
      </p:sp>
      <p:sp>
        <p:nvSpPr>
          <p:cNvPr id="5" name="Slide Number Placeholder 4"/>
          <p:cNvSpPr>
            <a:spLocks noGrp="1"/>
          </p:cNvSpPr>
          <p:nvPr>
            <p:ph type="sldNum" sz="quarter" idx="12"/>
          </p:nvPr>
        </p:nvSpPr>
        <p:spPr/>
        <p:txBody>
          <a:bodyPr/>
          <a:lstStyle/>
          <a:p>
            <a:fld id="{EC878826-814C-4FD2-96B3-D147818A5C89}" type="slidenum">
              <a:rPr lang="en-US" smtClean="0"/>
              <a:t>4</a:t>
            </a:fld>
            <a:endParaRPr lang="en-US" dirty="0"/>
          </a:p>
        </p:txBody>
      </p:sp>
      <p:pic>
        <p:nvPicPr>
          <p:cNvPr id="4" name="Picture 3">
            <a:extLst>
              <a:ext uri="{FF2B5EF4-FFF2-40B4-BE49-F238E27FC236}">
                <a16:creationId xmlns:a16="http://schemas.microsoft.com/office/drawing/2014/main" id="{0001A5F0-87CE-42F8-8BB1-56E3F3BFD4AC}"/>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318620" y="6039322"/>
            <a:ext cx="1554759" cy="818678"/>
          </a:xfrm>
          <a:prstGeom prst="rect">
            <a:avLst/>
          </a:prstGeom>
        </p:spPr>
      </p:pic>
      <p:sp>
        <p:nvSpPr>
          <p:cNvPr id="3" name="Rectangle 2">
            <a:extLst>
              <a:ext uri="{FF2B5EF4-FFF2-40B4-BE49-F238E27FC236}">
                <a16:creationId xmlns:a16="http://schemas.microsoft.com/office/drawing/2014/main" id="{658C7035-AD2F-460E-92D8-D2448FE24F01}"/>
              </a:ext>
            </a:extLst>
          </p:cNvPr>
          <p:cNvSpPr/>
          <p:nvPr/>
        </p:nvSpPr>
        <p:spPr>
          <a:xfrm>
            <a:off x="685801" y="1528002"/>
            <a:ext cx="10735732" cy="2031325"/>
          </a:xfrm>
          <a:prstGeom prst="rect">
            <a:avLst/>
          </a:prstGeom>
        </p:spPr>
        <p:txBody>
          <a:bodyPr wrap="square">
            <a:spAutoFit/>
          </a:bodyPr>
          <a:lstStyle/>
          <a:p>
            <a:pPr marL="285750" indent="-285750">
              <a:buFont typeface="Arial" panose="020B0604020202020204" pitchFamily="34" charset="0"/>
              <a:buChar char="•"/>
            </a:pPr>
            <a:r>
              <a:rPr lang="en-US" dirty="0"/>
              <a:t>NOAA continues to lead capacity building activities such as hosting three female hydrographers, including one from a MACHC member state, aboard NOAAS Thomas Jefferson during the 2024 survey season as part of the IHO's Empowering Women in Hydrography (EWH) Project. </a:t>
            </a:r>
            <a:endParaRPr lang="en-US" dirty="0">
              <a:latin typeface="Calibri" panose="020F0502020204030204" pitchFamily="34" charset="0"/>
              <a:ea typeface="Calibri" panose="020F0502020204030204" pitchFamily="34" charset="0"/>
            </a:endParaRPr>
          </a:p>
          <a:p>
            <a:pPr marL="285750" indent="-285750">
              <a:buFont typeface="Arial" panose="020B0604020202020204" pitchFamily="34" charset="0"/>
              <a:buChar char="•"/>
            </a:pPr>
            <a:r>
              <a:rPr lang="en-US" dirty="0">
                <a:latin typeface="Calibri" panose="020F0502020204030204" pitchFamily="34" charset="0"/>
                <a:ea typeface="Calibri" panose="020F0502020204030204" pitchFamily="34" charset="0"/>
              </a:rPr>
              <a:t>Improved coordination and communication between Navy, NGA and partner nations to maximize data availability and </a:t>
            </a:r>
            <a:r>
              <a:rPr lang="en-US" dirty="0" err="1">
                <a:latin typeface="Calibri" panose="020F0502020204030204" pitchFamily="34" charset="0"/>
                <a:ea typeface="Calibri" panose="020F0502020204030204" pitchFamily="34" charset="0"/>
              </a:rPr>
              <a:t>releasability</a:t>
            </a:r>
            <a:r>
              <a:rPr lang="en-US" dirty="0">
                <a:latin typeface="Calibri" panose="020F0502020204030204" pitchFamily="34" charset="0"/>
                <a:ea typeface="Calibri" panose="020F0502020204030204" pitchFamily="34" charset="0"/>
              </a:rPr>
              <a:t> for Primary Charting Authority use</a:t>
            </a:r>
          </a:p>
          <a:p>
            <a:pPr marL="285750" indent="-285750">
              <a:buFont typeface="Arial" panose="020B0604020202020204" pitchFamily="34" charset="0"/>
              <a:buChar char="•"/>
            </a:pPr>
            <a:r>
              <a:rPr lang="en-US"/>
              <a:t>NGA intends to provide opportunities for representatives from developing countries to participate in Capacity Building Training. </a:t>
            </a:r>
            <a:endParaRPr lang="en-US" dirty="0"/>
          </a:p>
        </p:txBody>
      </p:sp>
    </p:spTree>
    <p:extLst>
      <p:ext uri="{BB962C8B-B14F-4D97-AF65-F5344CB8AC3E}">
        <p14:creationId xmlns:p14="http://schemas.microsoft.com/office/powerpoint/2010/main" val="3339967989"/>
      </p:ext>
    </p:extLst>
  </p:cSld>
  <p:clrMapOvr>
    <a:masterClrMapping/>
  </p:clrMapOvr>
</p:sld>
</file>

<file path=ppt/theme/theme1.xml><?xml version="1.0" encoding="utf-8"?>
<a:theme xmlns:a="http://schemas.openxmlformats.org/drawingml/2006/main" name="IHO_Presentations_template-Blank">
  <a:themeElements>
    <a:clrScheme name="Blue Warm">
      <a:dk1>
        <a:sysClr val="windowText" lastClr="000000"/>
      </a:dk1>
      <a:lt1>
        <a:sysClr val="window" lastClr="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Office Them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HO presentations template" id="{02FEB0FD-5DB0-4DCA-8FD3-AD77DA5C0D37}" vid="{4295DFCE-4179-4A75-B3EC-50B8EFC8F0AB}"/>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_rels/item5.xml.rels><?xml version="1.0" encoding="UTF-8" standalone="yes"?>
<Relationships xmlns="http://schemas.openxmlformats.org/package/2006/relationships"><Relationship Id="rId1" Type="http://schemas.openxmlformats.org/officeDocument/2006/relationships/customXmlProps" Target="itemProps5.xml"/></Relationships>
</file>

<file path=customXml/_rels/item6.xml.rels><?xml version="1.0" encoding="UTF-8" standalone="yes"?>
<Relationships xmlns="http://schemas.openxmlformats.org/package/2006/relationships"><Relationship Id="rId1" Type="http://schemas.openxmlformats.org/officeDocument/2006/relationships/customXmlProps" Target="itemProps6.xml"/></Relationships>
</file>

<file path=customXml/item1.xml><?xml version="1.0" encoding="utf-8"?>
<class:Classification xmlns:class="urn:us:gov:cia:enterprise:schema:Classification:2.3" dateClassified="2024-10-02" portionMarking="false" caveat="false" tool="Desktop" toolVersion="202410">
  <class:ClassificationMarking type="USClassificationMarking" value="UNCLASSIFIED"/>
  <class:ClassifiedBy>pj89925</class:ClassifiedBy>
  <class:ClassificationHeader>
    <class:ClassificationBanner>UNCLASSIFIED</class:ClassificationBanner>
    <class:SCICaveat/>
    <class:DescriptiveMarkings/>
  </class:ClassificationHeader>
  <class:ClassificationFooter>
    <class:DescriptiveMarkings/>
    <class:ClassificationBanner>UNCLASSIFIED</class:ClassificationBanner>
  </class:ClassificationFooter>
</class:Classification>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i88a31995bdd47068903fa2605c0a9bc xmlns="dab36a66-d956-4c3a-8533-4dc359bbb8ea">
      <Terms xmlns="http://schemas.microsoft.com/office/infopath/2007/PartnerControls">
        <TermInfo xmlns="http://schemas.microsoft.com/office/infopath/2007/PartnerControls">
          <TermName xmlns="http://schemas.microsoft.com/office/infopath/2007/PartnerControls">MACHC</TermName>
          <TermId xmlns="http://schemas.microsoft.com/office/infopath/2007/PartnerControls">9f18acc9-b73c-411f-aa43-ca1d38aad6a1</TermId>
        </TermInfo>
      </Terms>
    </i88a31995bdd47068903fa2605c0a9bc>
    <TaxCatchAllLabel xmlns="4e7e82ff-130c-471f-a9b5-f315683a1046" xsi:nil="true"/>
    <kb49183a6f1d45c4aa05ed2f11b3cf27 xmlns="dab36a66-d956-4c3a-8533-4dc359bbb8ea">
      <Terms xmlns="http://schemas.microsoft.com/office/infopath/2007/PartnerControls"/>
    </kb49183a6f1d45c4aa05ed2f11b3cf27>
    <p0e1d245e2c84f5aa7d63f1f1eebbf87 xmlns="dab36a66-d956-4c3a-8533-4dc359bbb8ea">
      <Terms xmlns="http://schemas.microsoft.com/office/infopath/2007/PartnerControls"/>
    </p0e1d245e2c84f5aa7d63f1f1eebbf87>
    <o63199ffd66e45758c5788138ce45b9f xmlns="4e7e82ff-130c-471f-a9b5-f315683a1046">
      <Terms xmlns="http://schemas.microsoft.com/office/infopath/2007/PartnerControls"/>
    </o63199ffd66e45758c5788138ce45b9f>
    <Meeting xmlns="dab36a66-d956-4c3a-8533-4dc359bbb8ea">MACHC25</Meeting>
    <UKHO_DocumentOwner xmlns="http://schemas.microsoft.com/sharepoint/v3">
      <UserInfo>
        <DisplayName/>
        <AccountId xsi:nil="true"/>
        <AccountType/>
      </UserInfo>
    </UKHO_DocumentOwner>
    <Year xmlns="dab36a66-d956-4c3a-8533-4dc359bbb8ea">2024</Year>
    <PII xmlns="http://schemas.microsoft.com/sharepoint/v3">false</PII>
    <lcf76f155ced4ddcb4097134ff3c332f xmlns="62353ec0-1359-4948-9a1c-c87fea7ee7a8" xsi:nil="true"/>
    <c5c87486329e4be39bab181b036c310a xmlns="4e7e82ff-130c-471f-a9b5-f315683a1046">
      <Terms xmlns="http://schemas.microsoft.com/office/infopath/2007/PartnerControls">
        <TermInfo xmlns="http://schemas.microsoft.com/office/infopath/2007/PartnerControls">
          <TermName xmlns="http://schemas.microsoft.com/office/infopath/2007/PartnerControls">OFFICIAL</TermName>
          <TermId xmlns="http://schemas.microsoft.com/office/infopath/2007/PartnerControls">77777b58-be7e-4cc7-a0da-30387eb98d66</TermId>
        </TermInfo>
      </Terms>
    </c5c87486329e4be39bab181b036c310a>
    <d0411bf1067d45cd8f19cfb38ec84467 xmlns="4e7e82ff-130c-471f-a9b5-f315683a1046">
      <Terms xmlns="http://schemas.microsoft.com/office/infopath/2007/PartnerControls"/>
    </d0411bf1067d45cd8f19cfb38ec84467>
    <TaxCatchAll xmlns="4e7e82ff-130c-471f-a9b5-f315683a1046">
      <Value>2</Value>
      <Value>191</Value>
    </TaxCatchAll>
    <_dlc_DocId xmlns="8ba8e7bf-9165-43d5-bfcf-be4518794ccd">N2U5F5ZZNMZV-755516264-3801</_dlc_DocId>
    <_dlc_DocIdUrl xmlns="8ba8e7bf-9165-43d5-bfcf-be4518794ccd">
      <Url>https://ukho.sharepoint.com/sites/IHO/_layouts/15/DocIdRedir.aspx?ID=N2U5F5ZZNMZV-755516264-3801</Url>
      <Description>N2U5F5ZZNMZV-755516264-3801</Description>
    </_dlc_DocIdUrl>
  </documentManagement>
</p:properties>
</file>

<file path=customXml/item4.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Version=16.0.0.0, Culture=neutral, PublicKeyToken=71e9bce111e9429c</Assembly>
    <Class>Microsoft.Office.DocumentManagement.Internal.DocIdHandler</Class>
    <Data/>
    <Filter/>
  </Receiver>
</spe:Receivers>
</file>

<file path=customXml/item5.xml><?xml version="1.0" encoding="utf-8"?>
<ct:contentTypeSchema xmlns:ct="http://schemas.microsoft.com/office/2006/metadata/contentType" xmlns:ma="http://schemas.microsoft.com/office/2006/metadata/properties/metaAttributes" ct:_="" ma:_="" ma:contentTypeName="UKHO_PowerPoint" ma:contentTypeID="0x010100AF82AC212BE65442A8724FE7C83737C71D00187845E42892B9408E820FE62A11DC05" ma:contentTypeVersion="335" ma:contentTypeDescription="Create a new PowerPoint." ma:contentTypeScope="" ma:versionID="da012509f66bbb51c07b281852fad511">
  <xsd:schema xmlns:xsd="http://www.w3.org/2001/XMLSchema" xmlns:xs="http://www.w3.org/2001/XMLSchema" xmlns:p="http://schemas.microsoft.com/office/2006/metadata/properties" xmlns:ns1="http://schemas.microsoft.com/sharepoint/v3" xmlns:ns2="4e7e82ff-130c-471f-a9b5-f315683a1046" xmlns:ns3="dab36a66-d956-4c3a-8533-4dc359bbb8ea" xmlns:ns4="8ba8e7bf-9165-43d5-bfcf-be4518794ccd" xmlns:ns5="62353ec0-1359-4948-9a1c-c87fea7ee7a8" targetNamespace="http://schemas.microsoft.com/office/2006/metadata/properties" ma:root="true" ma:fieldsID="dbf196ba866bbba48fafd30c8c8bebb0" ns1:_="" ns2:_="" ns3:_="" ns4:_="" ns5:_="">
    <xsd:import namespace="http://schemas.microsoft.com/sharepoint/v3"/>
    <xsd:import namespace="4e7e82ff-130c-471f-a9b5-f315683a1046"/>
    <xsd:import namespace="dab36a66-d956-4c3a-8533-4dc359bbb8ea"/>
    <xsd:import namespace="8ba8e7bf-9165-43d5-bfcf-be4518794ccd"/>
    <xsd:import namespace="62353ec0-1359-4948-9a1c-c87fea7ee7a8"/>
    <xsd:element name="properties">
      <xsd:complexType>
        <xsd:sequence>
          <xsd:element name="documentManagement">
            <xsd:complexType>
              <xsd:all>
                <xsd:element ref="ns2:c5c87486329e4be39bab181b036c310a" minOccurs="0"/>
                <xsd:element ref="ns2:TaxCatchAll" minOccurs="0"/>
                <xsd:element ref="ns2:TaxCatchAllLabel" minOccurs="0"/>
                <xsd:element ref="ns2:d0411bf1067d45cd8f19cfb38ec84467" minOccurs="0"/>
                <xsd:element ref="ns1:PII" minOccurs="0"/>
                <xsd:element ref="ns2:o63199ffd66e45758c5788138ce45b9f" minOccurs="0"/>
                <xsd:element ref="ns1:UKHO_DocumentOwner" minOccurs="0"/>
                <xsd:element ref="ns3:i88a31995bdd47068903fa2605c0a9bc" minOccurs="0"/>
                <xsd:element ref="ns3:p0e1d245e2c84f5aa7d63f1f1eebbf87" minOccurs="0"/>
                <xsd:element ref="ns3:kb49183a6f1d45c4aa05ed2f11b3cf27" minOccurs="0"/>
                <xsd:element ref="ns3:Meeting"/>
                <xsd:element ref="ns3:Year"/>
                <xsd:element ref="ns4:_dlc_DocId" minOccurs="0"/>
                <xsd:element ref="ns4:_dlc_DocIdUrl" minOccurs="0"/>
                <xsd:element ref="ns4:_dlc_DocIdPersistId" minOccurs="0"/>
                <xsd:element ref="ns5:lcf76f155ced4ddcb4097134ff3c332f"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II" ma:index="14" nillable="true" ma:displayName="PII" ma:default="0" ma:description="Does this document contain Personally Identifiable Information?" ma:internalName="PII" ma:readOnly="false">
      <xsd:simpleType>
        <xsd:restriction base="dms:Boolean"/>
      </xsd:simpleType>
    </xsd:element>
    <xsd:element name="UKHO_DocumentOwner" ma:index="17" nillable="true" ma:displayName="Document Owner" ma:list="UserInfo" ma:SharePointGroup="0" ma:internalName="UKHO_DocumentOwner" ma:readOnly="false" ma:showField="ImnNam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4e7e82ff-130c-471f-a9b5-f315683a1046" elementFormDefault="qualified">
    <xsd:import namespace="http://schemas.microsoft.com/office/2006/documentManagement/types"/>
    <xsd:import namespace="http://schemas.microsoft.com/office/infopath/2007/PartnerControls"/>
    <xsd:element name="c5c87486329e4be39bab181b036c310a" ma:index="8" ma:taxonomy="true" ma:internalName="c5c87486329e4be39bab181b036c310a" ma:taxonomyFieldName="UKHO_SecurityClassification" ma:displayName="Security Classification" ma:readOnly="false" ma:default="2;#OFFICIAL|77777b58-be7e-4cc7-a0da-30387eb98d66" ma:fieldId="{c5c87486-329e-4be3-9bab-181b036c310a}" ma:sspId="2d88c65c-3d18-4304-bf56-a445aaa65aff" ma:termSetId="c2a44200-7cd3-4e9d-979f-77b69cbbd6db" ma:anchorId="00000000-0000-0000-0000-000000000000" ma:open="false" ma:isKeyword="false">
      <xsd:complexType>
        <xsd:sequence>
          <xsd:element ref="pc:Terms" minOccurs="0" maxOccurs="1"/>
        </xsd:sequence>
      </xsd:complexType>
    </xsd:element>
    <xsd:element name="TaxCatchAll" ma:index="9" nillable="true" ma:displayName="Taxonomy Catch All Column" ma:hidden="true" ma:list="{94c000a0-3e35-4466-9584-4b3b832c5347}" ma:internalName="TaxCatchAll" ma:readOnly="false" ma:showField="CatchAllData" ma:web="8ba8e7bf-9165-43d5-bfcf-be4518794ccd">
      <xsd:complexType>
        <xsd:complexContent>
          <xsd:extension base="dms:MultiChoiceLookup">
            <xsd:sequence>
              <xsd:element name="Value" type="dms:Lookup" maxOccurs="unbounded" minOccurs="0" nillable="true"/>
            </xsd:sequence>
          </xsd:extension>
        </xsd:complexContent>
      </xsd:complexType>
    </xsd:element>
    <xsd:element name="TaxCatchAllLabel" ma:index="10" nillable="true" ma:displayName="Taxonomy Catch All Column1" ma:hidden="true" ma:list="{94c000a0-3e35-4466-9584-4b3b832c5347}" ma:internalName="TaxCatchAllLabel" ma:readOnly="false" ma:showField="CatchAllDataLabel" ma:web="8ba8e7bf-9165-43d5-bfcf-be4518794ccd">
      <xsd:complexType>
        <xsd:complexContent>
          <xsd:extension base="dms:MultiChoiceLookup">
            <xsd:sequence>
              <xsd:element name="Value" type="dms:Lookup" maxOccurs="unbounded" minOccurs="0" nillable="true"/>
            </xsd:sequence>
          </xsd:extension>
        </xsd:complexContent>
      </xsd:complexType>
    </xsd:element>
    <xsd:element name="d0411bf1067d45cd8f19cfb38ec84467" ma:index="12" nillable="true" ma:taxonomy="true" ma:internalName="d0411bf1067d45cd8f19cfb38ec84467" ma:taxonomyFieldName="UKHO_OrganisationStructure" ma:displayName="Organisation Structure" ma:readOnly="false" ma:default="" ma:fieldId="{d0411bf1-067d-45cd-8f19-cfb38ec84467}" ma:taxonomyMulti="true" ma:sspId="2d88c65c-3d18-4304-bf56-a445aaa65aff" ma:termSetId="14b94231-5548-460f-8567-7585b48b6db1" ma:anchorId="00000000-0000-0000-0000-000000000000" ma:open="false" ma:isKeyword="false">
      <xsd:complexType>
        <xsd:sequence>
          <xsd:element ref="pc:Terms" minOccurs="0" maxOccurs="1"/>
        </xsd:sequence>
      </xsd:complexType>
    </xsd:element>
    <xsd:element name="o63199ffd66e45758c5788138ce45b9f" ma:index="15" nillable="true" ma:taxonomy="true" ma:internalName="o63199ffd66e45758c5788138ce45b9f" ma:taxonomyFieldName="Document_x0020_Type" ma:displayName="Document Type" ma:default="" ma:fieldId="{863199ff-d66e-4575-8c57-88138ce45b9f}" ma:sspId="2d88c65c-3d18-4304-bf56-a445aaa65aff" ma:termSetId="f508726f-3c87-46c2-91d2-eff01595173e" ma:anchorId="00000000-0000-0000-0000-000000000000" ma:open="fals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dab36a66-d956-4c3a-8533-4dc359bbb8ea" elementFormDefault="qualified">
    <xsd:import namespace="http://schemas.microsoft.com/office/2006/documentManagement/types"/>
    <xsd:import namespace="http://schemas.microsoft.com/office/infopath/2007/PartnerControls"/>
    <xsd:element name="i88a31995bdd47068903fa2605c0a9bc" ma:index="19" ma:taxonomy="true" ma:internalName="i88a31995bdd47068903fa2605c0a9bc" ma:taxonomyFieldName="CommitteesandWG" ma:displayName="Committees and WG" ma:readOnly="false" ma:default="" ma:fieldId="{288a3199-5bdd-4706-8903-fa2605c0a9bc}" ma:sspId="2d88c65c-3d18-4304-bf56-a445aaa65aff" ma:termSetId="0994d431-c3de-4816-b7d2-91bc11866026" ma:anchorId="f1ca98fb-3b32-445a-9da7-04da63a0b02e" ma:open="false" ma:isKeyword="false">
      <xsd:complexType>
        <xsd:sequence>
          <xsd:element ref="pc:Terms" minOccurs="0" maxOccurs="1"/>
        </xsd:sequence>
      </xsd:complexType>
    </xsd:element>
    <xsd:element name="p0e1d245e2c84f5aa7d63f1f1eebbf87" ma:index="21" nillable="true" ma:taxonomy="true" ma:internalName="p0e1d245e2c84f5aa7d63f1f1eebbf87" ma:taxonomyFieldName="Country" ma:displayName="Country" ma:default="" ma:fieldId="{90e1d245-e2c8-4f5a-a7d6-3f1f1eebbf87}" ma:sspId="2d88c65c-3d18-4304-bf56-a445aaa65aff" ma:termSetId="feb40e58-155f-412a-b4ef-afbe204dece0" ma:anchorId="00000000-0000-0000-0000-000000000000" ma:open="false" ma:isKeyword="false">
      <xsd:complexType>
        <xsd:sequence>
          <xsd:element ref="pc:Terms" minOccurs="0" maxOccurs="1"/>
        </xsd:sequence>
      </xsd:complexType>
    </xsd:element>
    <xsd:element name="kb49183a6f1d45c4aa05ed2f11b3cf27" ma:index="23" nillable="true" ma:taxonomy="true" ma:internalName="kb49183a6f1d45c4aa05ed2f11b3cf27" ma:taxonomyFieldName="IPHIPRegion" ma:displayName="IP HIP Region" ma:default="" ma:fieldId="{4b49183a-6f1d-45c4-aa05-ed2f11b3cf27}" ma:sspId="2d88c65c-3d18-4304-bf56-a445aaa65aff" ma:termSetId="a25979c6-736c-42cb-806f-37eacf539c14" ma:anchorId="e130e950-2437-42ab-b67e-834030cfdea8" ma:open="false" ma:isKeyword="false">
      <xsd:complexType>
        <xsd:sequence>
          <xsd:element ref="pc:Terms" minOccurs="0" maxOccurs="1"/>
        </xsd:sequence>
      </xsd:complexType>
    </xsd:element>
    <xsd:element name="Meeting" ma:index="24" ma:displayName="Meeting" ma:internalName="Meeting" ma:readOnly="false">
      <xsd:simpleType>
        <xsd:restriction base="dms:Text">
          <xsd:maxLength value="255"/>
        </xsd:restriction>
      </xsd:simpleType>
    </xsd:element>
    <xsd:element name="Year" ma:index="25" ma:displayName="Year" ma:internalName="Year" ma:readOnly="false">
      <xsd:simpleType>
        <xsd:restriction base="dms:Text">
          <xsd:maxLength value="4"/>
        </xsd:restriction>
      </xsd:simpleType>
    </xsd:element>
  </xsd:schema>
  <xsd:schema xmlns:xsd="http://www.w3.org/2001/XMLSchema" xmlns:xs="http://www.w3.org/2001/XMLSchema" xmlns:dms="http://schemas.microsoft.com/office/2006/documentManagement/types" xmlns:pc="http://schemas.microsoft.com/office/infopath/2007/PartnerControls" targetNamespace="8ba8e7bf-9165-43d5-bfcf-be4518794ccd" elementFormDefault="qualified">
    <xsd:import namespace="http://schemas.microsoft.com/office/2006/documentManagement/types"/>
    <xsd:import namespace="http://schemas.microsoft.com/office/infopath/2007/PartnerControls"/>
    <xsd:element name="_dlc_DocId" ma:index="26" nillable="true" ma:displayName="Document ID Value" ma:description="The value of the document ID assigned to this item." ma:internalName="_dlc_DocId" ma:readOnly="true">
      <xsd:simpleType>
        <xsd:restriction base="dms:Text"/>
      </xsd:simpleType>
    </xsd:element>
    <xsd:element name="_dlc_DocIdUrl" ma:index="27"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28" nillable="true" ma:displayName="Persist ID" ma:description="Keep ID on add." ma:hidden="true" ma:internalName="_dlc_DocIdPersistId" ma:readOnly="true">
      <xsd:simpleType>
        <xsd:restriction base="dms:Boolean"/>
      </xsd:simpleType>
    </xsd:element>
  </xsd:schema>
  <xsd:schema xmlns:xsd="http://www.w3.org/2001/XMLSchema" xmlns:xs="http://www.w3.org/2001/XMLSchema" xmlns:dms="http://schemas.microsoft.com/office/2006/documentManagement/types" xmlns:pc="http://schemas.microsoft.com/office/infopath/2007/PartnerControls" targetNamespace="62353ec0-1359-4948-9a1c-c87fea7ee7a8" elementFormDefault="qualified">
    <xsd:import namespace="http://schemas.microsoft.com/office/2006/documentManagement/types"/>
    <xsd:import namespace="http://schemas.microsoft.com/office/infopath/2007/PartnerControls"/>
    <xsd:element name="lcf76f155ced4ddcb4097134ff3c332f" ma:index="29" nillable="true" ma:displayName="Image Tags_0" ma:hidden="true" ma:internalName="lcf76f155ced4ddcb4097134ff3c332f">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6.xml><?xml version="1.0" encoding="utf-8"?>
<?mso-contentType ?>
<SharedContentType xmlns="Microsoft.SharePoint.Taxonomy.ContentTypeSync" SourceId="2d88c65c-3d18-4304-bf56-a445aaa65aff" ContentTypeId="0x010100AF82AC212BE65442A8724FE7C83737C71D" PreviousValue="false"/>
</file>

<file path=customXml/itemProps1.xml><?xml version="1.0" encoding="utf-8"?>
<ds:datastoreItem xmlns:ds="http://schemas.openxmlformats.org/officeDocument/2006/customXml" ds:itemID="{C6AFA740-BB3B-418D-8088-DFA767A3B20A}">
  <ds:schemaRefs>
    <ds:schemaRef ds:uri="urn:us:gov:cia:enterprise:schema:Classification:2.3"/>
  </ds:schemaRefs>
</ds:datastoreItem>
</file>

<file path=customXml/itemProps2.xml><?xml version="1.0" encoding="utf-8"?>
<ds:datastoreItem xmlns:ds="http://schemas.openxmlformats.org/officeDocument/2006/customXml" ds:itemID="{E1A245D7-3C7B-4462-B2C3-F09FAA910C42}">
  <ds:schemaRefs>
    <ds:schemaRef ds:uri="http://schemas.microsoft.com/sharepoint/v3/contenttype/forms"/>
  </ds:schemaRefs>
</ds:datastoreItem>
</file>

<file path=customXml/itemProps3.xml><?xml version="1.0" encoding="utf-8"?>
<ds:datastoreItem xmlns:ds="http://schemas.openxmlformats.org/officeDocument/2006/customXml" ds:itemID="{49ED6292-5627-4528-B762-086CC678BD81}">
  <ds:schemaRefs>
    <ds:schemaRef ds:uri="http://schemas.openxmlformats.org/package/2006/metadata/core-properties"/>
    <ds:schemaRef ds:uri="http://purl.org/dc/elements/1.1/"/>
    <ds:schemaRef ds:uri="http://www.w3.org/XML/1998/namespace"/>
    <ds:schemaRef ds:uri="http://schemas.microsoft.com/office/2006/documentManagement/types"/>
    <ds:schemaRef ds:uri="http://purl.org/dc/terms/"/>
    <ds:schemaRef ds:uri="62353ec0-1359-4948-9a1c-c87fea7ee7a8"/>
    <ds:schemaRef ds:uri="http://schemas.microsoft.com/office/infopath/2007/PartnerControls"/>
    <ds:schemaRef ds:uri="http://purl.org/dc/dcmitype/"/>
    <ds:schemaRef ds:uri="http://schemas.microsoft.com/office/2006/metadata/properties"/>
    <ds:schemaRef ds:uri="8ba8e7bf-9165-43d5-bfcf-be4518794ccd"/>
    <ds:schemaRef ds:uri="dab36a66-d956-4c3a-8533-4dc359bbb8ea"/>
    <ds:schemaRef ds:uri="4e7e82ff-130c-471f-a9b5-f315683a1046"/>
    <ds:schemaRef ds:uri="http://schemas.microsoft.com/sharepoint/v3"/>
  </ds:schemaRefs>
</ds:datastoreItem>
</file>

<file path=customXml/itemProps4.xml><?xml version="1.0" encoding="utf-8"?>
<ds:datastoreItem xmlns:ds="http://schemas.openxmlformats.org/officeDocument/2006/customXml" ds:itemID="{EDCB0342-F472-415C-9765-D4850F6F42F7}">
  <ds:schemaRefs>
    <ds:schemaRef ds:uri="http://schemas.microsoft.com/sharepoint/events"/>
  </ds:schemaRefs>
</ds:datastoreItem>
</file>

<file path=customXml/itemProps5.xml><?xml version="1.0" encoding="utf-8"?>
<ds:datastoreItem xmlns:ds="http://schemas.openxmlformats.org/officeDocument/2006/customXml" ds:itemID="{BFB17A0F-9FEB-43D4-98C5-F22B01DCBE4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4e7e82ff-130c-471f-a9b5-f315683a1046"/>
    <ds:schemaRef ds:uri="dab36a66-d956-4c3a-8533-4dc359bbb8ea"/>
    <ds:schemaRef ds:uri="8ba8e7bf-9165-43d5-bfcf-be4518794ccd"/>
    <ds:schemaRef ds:uri="62353ec0-1359-4948-9a1c-c87fea7ee7a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6.xml><?xml version="1.0" encoding="utf-8"?>
<ds:datastoreItem xmlns:ds="http://schemas.openxmlformats.org/officeDocument/2006/customXml" ds:itemID="{AF976730-744A-4AC1-8C44-985F7AC16096}">
  <ds:schemaRefs>
    <ds:schemaRef ds:uri="Microsoft.SharePoint.Taxonomy.ContentTypeSync"/>
  </ds:schemaRefs>
</ds:datastoreItem>
</file>

<file path=docProps/app.xml><?xml version="1.0" encoding="utf-8"?>
<Properties xmlns="http://schemas.openxmlformats.org/officeDocument/2006/extended-properties" xmlns:vt="http://schemas.openxmlformats.org/officeDocument/2006/docPropsVTypes">
  <Template>IHO_Presentations_template-Blank</Template>
  <TotalTime>1831</TotalTime>
  <Words>417</Words>
  <Application>Microsoft Office PowerPoint</Application>
  <PresentationFormat>Widescreen</PresentationFormat>
  <Paragraphs>17</Paragraphs>
  <Slides>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vt:i4>
      </vt:variant>
    </vt:vector>
  </HeadingPairs>
  <TitlesOfParts>
    <vt:vector size="8" baseType="lpstr">
      <vt:lpstr>Arial</vt:lpstr>
      <vt:lpstr>Calibri</vt:lpstr>
      <vt:lpstr>Calibri Light</vt:lpstr>
      <vt:lpstr>IHO_Presentations_template-Blank</vt:lpstr>
      <vt:lpstr>25th Conference of the  Meso American - Caribbean Sea Hydrographic Commission  National Report by</vt:lpstr>
      <vt:lpstr>Top Achievements during the year (3 maximum)</vt:lpstr>
      <vt:lpstr>Top Challenges and/or Obstructions (3 maximum)  (Such as capacity building gaps)</vt:lpstr>
      <vt:lpstr>Top Plans that affect the region (3 maximum) (Charts, surveys, training, other)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Report of JCOMM-5 to HSSC 9 6-10 November 2017,  Ottawa, Canada</dc:title>
  <dc:creator>Owner</dc:creator>
  <cp:lastModifiedBy>Emma Webb</cp:lastModifiedBy>
  <cp:revision>133</cp:revision>
  <cp:lastPrinted>2024-10-30T15:24:34Z</cp:lastPrinted>
  <dcterms:created xsi:type="dcterms:W3CDTF">2017-10-26T13:07:26Z</dcterms:created>
  <dcterms:modified xsi:type="dcterms:W3CDTF">2024-11-05T13:09:38Z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0x010100AF82AC212BE65442A8724FE7C83737C71D00187845E42892B9408E820FE62A11DC05</vt:lpwstr>
  </property>
  <property fmtid="{D5CDD505-2E9C-101B-9397-08002B2CF9AE}" pid="3" name="MediaServiceImageTags">
    <vt:lpwstr/>
  </property>
  <property fmtid="{D5CDD505-2E9C-101B-9397-08002B2CF9AE}" pid="4" name="CommitteesandWG">
    <vt:lpwstr>191;#MACHC|9f18acc9-b73c-411f-aa43-ca1d38aad6a1</vt:lpwstr>
  </property>
  <property fmtid="{D5CDD505-2E9C-101B-9397-08002B2CF9AE}" pid="5" name="UKHO_SecurityClassification">
    <vt:lpwstr>2;#OFFICIAL|77777b58-be7e-4cc7-a0da-30387eb98d66</vt:lpwstr>
  </property>
  <property fmtid="{D5CDD505-2E9C-101B-9397-08002B2CF9AE}" pid="6" name="Country">
    <vt:lpwstr/>
  </property>
  <property fmtid="{D5CDD505-2E9C-101B-9397-08002B2CF9AE}" pid="7" name="UKHO_OrganisationStructure">
    <vt:lpwstr/>
  </property>
  <property fmtid="{D5CDD505-2E9C-101B-9397-08002B2CF9AE}" pid="8" name="IPHIPRegion">
    <vt:lpwstr/>
  </property>
  <property fmtid="{D5CDD505-2E9C-101B-9397-08002B2CF9AE}" pid="9" name="Document Type">
    <vt:lpwstr/>
  </property>
  <property fmtid="{D5CDD505-2E9C-101B-9397-08002B2CF9AE}" pid="10" name="_dlc_DocIdItemGuid">
    <vt:lpwstr>cec1d003-a7be-4457-a2cc-80a932d8f81c</vt:lpwstr>
  </property>
  <property fmtid="{D5CDD505-2E9C-101B-9397-08002B2CF9AE}" pid="11" name="AACG_OFFICE_DLL">
    <vt:bool>true</vt:bool>
  </property>
  <property fmtid="{D5CDD505-2E9C-101B-9397-08002B2CF9AE}" pid="12" name="AACG_Created">
    <vt:bool>true</vt:bool>
  </property>
  <property fmtid="{D5CDD505-2E9C-101B-9397-08002B2CF9AE}" pid="13" name="AACG_DescMarkings">
    <vt:lpwstr/>
  </property>
  <property fmtid="{D5CDD505-2E9C-101B-9397-08002B2CF9AE}" pid="14" name="AACG_AddMark">
    <vt:lpwstr/>
  </property>
  <property fmtid="{D5CDD505-2E9C-101B-9397-08002B2CF9AE}" pid="15" name="AACG_Header">
    <vt:lpwstr>UNCLASSIFIED</vt:lpwstr>
  </property>
  <property fmtid="{D5CDD505-2E9C-101B-9397-08002B2CF9AE}" pid="16" name="AACG_Footer">
    <vt:lpwstr>_x000d_UNCLASSIFIED</vt:lpwstr>
  </property>
  <property fmtid="{D5CDD505-2E9C-101B-9397-08002B2CF9AE}" pid="17" name="AACG_ClassBlock">
    <vt:lpwstr/>
  </property>
  <property fmtid="{D5CDD505-2E9C-101B-9397-08002B2CF9AE}" pid="18" name="AACG_ClassType">
    <vt:lpwstr>USClassificationMarking</vt:lpwstr>
  </property>
  <property fmtid="{D5CDD505-2E9C-101B-9397-08002B2CF9AE}" pid="19" name="AACG_DeclOnList">
    <vt:lpwstr/>
  </property>
  <property fmtid="{D5CDD505-2E9C-101B-9397-08002B2CF9AE}" pid="20" name="AACG_USAF_Derivatives">
    <vt:lpwstr/>
  </property>
  <property fmtid="{D5CDD505-2E9C-101B-9397-08002B2CF9AE}" pid="21" name="AACG_SCI_Other">
    <vt:lpwstr/>
  </property>
  <property fmtid="{D5CDD505-2E9C-101B-9397-08002B2CF9AE}" pid="22" name="AACG_Dissem_Other">
    <vt:lpwstr/>
  </property>
  <property fmtid="{D5CDD505-2E9C-101B-9397-08002B2CF9AE}" pid="23" name="PortionWaiver">
    <vt:lpwstr/>
  </property>
  <property fmtid="{D5CDD505-2E9C-101B-9397-08002B2CF9AE}" pid="24" name="AACG_OrconOriginator">
    <vt:lpwstr/>
  </property>
  <property fmtid="{D5CDD505-2E9C-101B-9397-08002B2CF9AE}" pid="25" name="AACG_OrconRecipients">
    <vt:lpwstr/>
  </property>
  <property fmtid="{D5CDD505-2E9C-101B-9397-08002B2CF9AE}" pid="26" name="AACG_SatWarningType">
    <vt:lpwstr/>
  </property>
  <property fmtid="{D5CDD505-2E9C-101B-9397-08002B2CF9AE}" pid="27" name="AACG_NatoWarningClassLevel">
    <vt:lpwstr/>
  </property>
  <property fmtid="{D5CDD505-2E9C-101B-9397-08002B2CF9AE}" pid="28" name="AACG_Version">
    <vt:lpwstr>202410</vt:lpwstr>
  </property>
  <property fmtid="{D5CDD505-2E9C-101B-9397-08002B2CF9AE}" pid="29" name="AACG_CustomClassXMLPart">
    <vt:lpwstr>{C6AFA740-BB3B-418D-8088-DFA767A3B20A}</vt:lpwstr>
  </property>
</Properties>
</file>