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3057" y="2133600"/>
            <a:ext cx="6400800" cy="1752600"/>
          </a:xfrm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Initial text provided by </a:t>
            </a:r>
            <a:r>
              <a:rPr lang="en-US" dirty="0" err="1" smtClean="0">
                <a:solidFill>
                  <a:schemeClr val="tx1"/>
                </a:solidFill>
              </a:rPr>
              <a:t>Turkiye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or </a:t>
            </a:r>
            <a:r>
              <a:rPr lang="en-US" dirty="0">
                <a:solidFill>
                  <a:schemeClr val="tx1"/>
                </a:solidFill>
              </a:rPr>
              <a:t>in virtual format but It is not possible to discuss a chart proposal involving the coasts or schemes of other coastal states </a:t>
            </a:r>
            <a:r>
              <a:rPr lang="en-US" u="sng" dirty="0">
                <a:solidFill>
                  <a:schemeClr val="tx1"/>
                </a:solidFill>
              </a:rPr>
              <a:t>during the VTC only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l-GR" dirty="0">
                <a:solidFill>
                  <a:schemeClr val="tx1"/>
                </a:solidFill>
              </a:rPr>
              <a:t> </a:t>
            </a:r>
          </a:p>
        </p:txBody>
      </p:sp>
      <p:pic>
        <p:nvPicPr>
          <p:cNvPr id="4" name="Image1"/>
          <p:cNvPicPr/>
          <p:nvPr/>
        </p:nvPicPr>
        <p:blipFill>
          <a:blip r:embed="rId2"/>
          <a:stretch/>
        </p:blipFill>
        <p:spPr>
          <a:xfrm>
            <a:off x="7884360" y="332640"/>
            <a:ext cx="517680" cy="618480"/>
          </a:xfrm>
          <a:prstGeom prst="rect">
            <a:avLst/>
          </a:prstGeom>
          <a:ln w="0">
            <a:noFill/>
          </a:ln>
        </p:spPr>
      </p:pic>
      <p:pic>
        <p:nvPicPr>
          <p:cNvPr id="5" name="Picture 194"/>
          <p:cNvPicPr/>
          <p:nvPr/>
        </p:nvPicPr>
        <p:blipFill>
          <a:blip r:embed="rId3"/>
          <a:stretch/>
        </p:blipFill>
        <p:spPr>
          <a:xfrm>
            <a:off x="655560" y="274680"/>
            <a:ext cx="1263600" cy="11941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24920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752600"/>
            <a:ext cx="7772400" cy="372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u="sng" dirty="0" smtClean="0"/>
              <a:t>IHO Secretary provided text</a:t>
            </a:r>
          </a:p>
          <a:p>
            <a:endParaRPr lang="en-US" dirty="0"/>
          </a:p>
          <a:p>
            <a:pPr algn="just"/>
            <a:r>
              <a:rPr lang="en-US" sz="2000" dirty="0" smtClean="0"/>
              <a:t>In </a:t>
            </a:r>
            <a:r>
              <a:rPr lang="en-US" sz="2000" dirty="0"/>
              <a:t>case of virtual format, draft agenda should be limited to the topics in the remit of the ICCWG only (chart schemes </a:t>
            </a:r>
            <a:r>
              <a:rPr lang="en-US" sz="2000" dirty="0" err="1"/>
              <a:t>iaw</a:t>
            </a:r>
            <a:r>
              <a:rPr lang="en-US" sz="2000" dirty="0"/>
              <a:t> Art 2.2) and avoid complex issues involving several ENC producers / coastal States, as far as </a:t>
            </a:r>
            <a:r>
              <a:rPr lang="en-US" sz="2000" dirty="0" smtClean="0"/>
              <a:t>possible.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Rationale: </a:t>
            </a:r>
            <a:endParaRPr lang="en-US" sz="2000" dirty="0" smtClean="0"/>
          </a:p>
          <a:p>
            <a:pPr algn="just"/>
            <a:r>
              <a:rPr lang="en-US" sz="2000" dirty="0" smtClean="0"/>
              <a:t>It </a:t>
            </a:r>
            <a:r>
              <a:rPr lang="en-US" sz="2000" dirty="0"/>
              <a:t>does not make sense to «not discuss…» since it is in the TORs/mandate </a:t>
            </a:r>
            <a:r>
              <a:rPr lang="en-US" sz="2000" dirty="0" err="1"/>
              <a:t>iof</a:t>
            </a:r>
            <a:r>
              <a:rPr lang="en-US" sz="2000" dirty="0"/>
              <a:t> the ICCWG, and no need to say more since it is covered in Art. 3.7 already.</a:t>
            </a:r>
            <a:endParaRPr lang="en-US" sz="2000" dirty="0" smtClean="0"/>
          </a:p>
        </p:txBody>
      </p:sp>
      <p:pic>
        <p:nvPicPr>
          <p:cNvPr id="3" name="Image1"/>
          <p:cNvPicPr/>
          <p:nvPr/>
        </p:nvPicPr>
        <p:blipFill>
          <a:blip r:embed="rId2"/>
          <a:stretch/>
        </p:blipFill>
        <p:spPr>
          <a:xfrm>
            <a:off x="7884360" y="332640"/>
            <a:ext cx="517680" cy="618480"/>
          </a:xfrm>
          <a:prstGeom prst="rect">
            <a:avLst/>
          </a:prstGeom>
          <a:ln w="0">
            <a:noFill/>
          </a:ln>
        </p:spPr>
      </p:pic>
      <p:pic>
        <p:nvPicPr>
          <p:cNvPr id="5" name="Picture 194"/>
          <p:cNvPicPr/>
          <p:nvPr/>
        </p:nvPicPr>
        <p:blipFill>
          <a:blip r:embed="rId3"/>
          <a:stretch/>
        </p:blipFill>
        <p:spPr>
          <a:xfrm>
            <a:off x="655560" y="274680"/>
            <a:ext cx="1263600" cy="11941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3463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065568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Provided text by </a:t>
            </a:r>
            <a:r>
              <a:rPr lang="el-GR" dirty="0" smtClean="0"/>
              <a:t>T</a:t>
            </a:r>
            <a:r>
              <a:rPr lang="en-US" dirty="0" err="1" smtClean="0"/>
              <a:t>urkiye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u="sng" dirty="0" smtClean="0"/>
              <a:t>By </a:t>
            </a:r>
            <a:r>
              <a:rPr lang="en-US" u="sng" dirty="0"/>
              <a:t>taking into account the suggestion of </a:t>
            </a:r>
            <a:r>
              <a:rPr lang="en-US" u="sng" dirty="0" smtClean="0"/>
              <a:t>Mr. Yves, </a:t>
            </a:r>
            <a:r>
              <a:rPr lang="en-US" u="sng" dirty="0" err="1" smtClean="0"/>
              <a:t>Guillam</a:t>
            </a:r>
            <a:r>
              <a:rPr lang="en-US" u="sng" dirty="0" smtClean="0"/>
              <a:t> </a:t>
            </a:r>
            <a:r>
              <a:rPr lang="en-US" u="sng" dirty="0"/>
              <a:t>we suggest the statement shown below</a:t>
            </a:r>
            <a:r>
              <a:rPr lang="en-US" u="sng" dirty="0" smtClean="0"/>
              <a:t>: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1391640" y="3505200"/>
            <a:ext cx="70104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"In the case of a virtual format, the draft agenda should be limited to topics within the remit of the ICCWG (chart schemes </a:t>
            </a:r>
            <a:r>
              <a:rPr lang="en-US" dirty="0" err="1"/>
              <a:t>iaw</a:t>
            </a:r>
            <a:r>
              <a:rPr lang="en-US" dirty="0"/>
              <a:t> Art 2.2) and avoid chart proposals that fall within the schemes of more than one producer or coastal state."</a:t>
            </a:r>
            <a:endParaRPr lang="el-GR" dirty="0"/>
          </a:p>
        </p:txBody>
      </p:sp>
      <p:pic>
        <p:nvPicPr>
          <p:cNvPr id="6" name="Image1"/>
          <p:cNvPicPr/>
          <p:nvPr/>
        </p:nvPicPr>
        <p:blipFill>
          <a:blip r:embed="rId2"/>
          <a:stretch/>
        </p:blipFill>
        <p:spPr>
          <a:xfrm>
            <a:off x="7884360" y="332640"/>
            <a:ext cx="517680" cy="618480"/>
          </a:xfrm>
          <a:prstGeom prst="rect">
            <a:avLst/>
          </a:prstGeom>
          <a:ln w="0">
            <a:noFill/>
          </a:ln>
        </p:spPr>
      </p:pic>
      <p:pic>
        <p:nvPicPr>
          <p:cNvPr id="7" name="Picture 194"/>
          <p:cNvPicPr/>
          <p:nvPr/>
        </p:nvPicPr>
        <p:blipFill>
          <a:blip r:embed="rId3"/>
          <a:stretch/>
        </p:blipFill>
        <p:spPr>
          <a:xfrm>
            <a:off x="655560" y="274680"/>
            <a:ext cx="1263600" cy="11941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72676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</dc:creator>
  <cp:lastModifiedBy>vasilis</cp:lastModifiedBy>
  <cp:revision>8</cp:revision>
  <dcterms:created xsi:type="dcterms:W3CDTF">2006-08-16T00:00:00Z</dcterms:created>
  <dcterms:modified xsi:type="dcterms:W3CDTF">2024-07-04T03:00:06Z</dcterms:modified>
</cp:coreProperties>
</file>