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7"/>
  </p:notesMasterIdLst>
  <p:sldIdLst>
    <p:sldId id="256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 Marks" userId="cbd508ba-1e5a-4762-a6bd-9cba99387ee6" providerId="ADAL" clId="{AE454A35-10E9-42D1-8451-60A0FCA285C3}"/>
    <pc:docChg chg="custSel addSld delSld modSld">
      <pc:chgData name="Su Marks" userId="cbd508ba-1e5a-4762-a6bd-9cba99387ee6" providerId="ADAL" clId="{AE454A35-10E9-42D1-8451-60A0FCA285C3}" dt="2019-01-09T10:42:53.294" v="34" actId="2696"/>
      <pc:docMkLst>
        <pc:docMk/>
      </pc:docMkLst>
      <pc:sldChg chg="del">
        <pc:chgData name="Su Marks" userId="cbd508ba-1e5a-4762-a6bd-9cba99387ee6" providerId="ADAL" clId="{AE454A35-10E9-42D1-8451-60A0FCA285C3}" dt="2019-01-09T10:34:12.029" v="0" actId="2696"/>
        <pc:sldMkLst>
          <pc:docMk/>
          <pc:sldMk cId="3508410559" sldId="258"/>
        </pc:sldMkLst>
      </pc:sldChg>
      <pc:sldChg chg="del">
        <pc:chgData name="Su Marks" userId="cbd508ba-1e5a-4762-a6bd-9cba99387ee6" providerId="ADAL" clId="{AE454A35-10E9-42D1-8451-60A0FCA285C3}" dt="2019-01-09T10:35:49.191" v="6" actId="2696"/>
        <pc:sldMkLst>
          <pc:docMk/>
          <pc:sldMk cId="2264923889" sldId="259"/>
        </pc:sldMkLst>
      </pc:sldChg>
      <pc:sldChg chg="del">
        <pc:chgData name="Su Marks" userId="cbd508ba-1e5a-4762-a6bd-9cba99387ee6" providerId="ADAL" clId="{AE454A35-10E9-42D1-8451-60A0FCA285C3}" dt="2019-01-09T10:38:13.149" v="16" actId="2696"/>
        <pc:sldMkLst>
          <pc:docMk/>
          <pc:sldMk cId="3475146223" sldId="260"/>
        </pc:sldMkLst>
      </pc:sldChg>
      <pc:sldChg chg="del">
        <pc:chgData name="Su Marks" userId="cbd508ba-1e5a-4762-a6bd-9cba99387ee6" providerId="ADAL" clId="{AE454A35-10E9-42D1-8451-60A0FCA285C3}" dt="2019-01-09T10:40:34.795" v="26" actId="2696"/>
        <pc:sldMkLst>
          <pc:docMk/>
          <pc:sldMk cId="3339967989" sldId="261"/>
        </pc:sldMkLst>
      </pc:sldChg>
      <pc:sldChg chg="del">
        <pc:chgData name="Su Marks" userId="cbd508ba-1e5a-4762-a6bd-9cba99387ee6" providerId="ADAL" clId="{AE454A35-10E9-42D1-8451-60A0FCA285C3}" dt="2019-01-09T10:42:09.597" v="30" actId="2696"/>
        <pc:sldMkLst>
          <pc:docMk/>
          <pc:sldMk cId="2792697262" sldId="262"/>
        </pc:sldMkLst>
      </pc:sldChg>
      <pc:sldChg chg="del">
        <pc:chgData name="Su Marks" userId="cbd508ba-1e5a-4762-a6bd-9cba99387ee6" providerId="ADAL" clId="{AE454A35-10E9-42D1-8451-60A0FCA285C3}" dt="2019-01-09T10:42:53.294" v="34" actId="2696"/>
        <pc:sldMkLst>
          <pc:docMk/>
          <pc:sldMk cId="3439781687" sldId="263"/>
        </pc:sldMkLst>
      </pc:sldChg>
      <pc:sldChg chg="del">
        <pc:chgData name="Su Marks" userId="cbd508ba-1e5a-4762-a6bd-9cba99387ee6" providerId="ADAL" clId="{AE454A35-10E9-42D1-8451-60A0FCA285C3}" dt="2019-01-09T10:39:37.092" v="22" actId="2696"/>
        <pc:sldMkLst>
          <pc:docMk/>
          <pc:sldMk cId="3065158762" sldId="264"/>
        </pc:sldMkLst>
      </pc:sldChg>
      <pc:sldChg chg="del">
        <pc:chgData name="Su Marks" userId="cbd508ba-1e5a-4762-a6bd-9cba99387ee6" providerId="ADAL" clId="{AE454A35-10E9-42D1-8451-60A0FCA285C3}" dt="2019-01-09T10:36:42.390" v="12" actId="2696"/>
        <pc:sldMkLst>
          <pc:docMk/>
          <pc:sldMk cId="111104737" sldId="265"/>
        </pc:sldMkLst>
      </pc:sldChg>
      <pc:sldChg chg="modSp add">
        <pc:chgData name="Su Marks" userId="cbd508ba-1e5a-4762-a6bd-9cba99387ee6" providerId="ADAL" clId="{AE454A35-10E9-42D1-8451-60A0FCA285C3}" dt="2019-01-09T10:35:16.613" v="5" actId="27636"/>
        <pc:sldMkLst>
          <pc:docMk/>
          <pc:sldMk cId="1652807207" sldId="268"/>
        </pc:sldMkLst>
        <pc:spChg chg="mod">
          <ac:chgData name="Su Marks" userId="cbd508ba-1e5a-4762-a6bd-9cba99387ee6" providerId="ADAL" clId="{AE454A35-10E9-42D1-8451-60A0FCA285C3}" dt="2019-01-09T10:35:01.044" v="3" actId="27636"/>
          <ac:spMkLst>
            <pc:docMk/>
            <pc:sldMk cId="1652807207" sldId="268"/>
            <ac:spMk id="2" creationId="{CA636A34-7028-4267-9BCD-AB50538BDAB5}"/>
          </ac:spMkLst>
        </pc:spChg>
        <pc:spChg chg="mod">
          <ac:chgData name="Su Marks" userId="cbd508ba-1e5a-4762-a6bd-9cba99387ee6" providerId="ADAL" clId="{AE454A35-10E9-42D1-8451-60A0FCA285C3}" dt="2019-01-09T10:35:16.613" v="5" actId="27636"/>
          <ac:spMkLst>
            <pc:docMk/>
            <pc:sldMk cId="1652807207" sldId="268"/>
            <ac:spMk id="3" creationId="{540D316C-7D79-4C9A-9694-A0F4F9B04051}"/>
          </ac:spMkLst>
        </pc:spChg>
      </pc:sldChg>
      <pc:sldChg chg="modSp add">
        <pc:chgData name="Su Marks" userId="cbd508ba-1e5a-4762-a6bd-9cba99387ee6" providerId="ADAL" clId="{AE454A35-10E9-42D1-8451-60A0FCA285C3}" dt="2019-01-09T10:36:37.423" v="11" actId="5793"/>
        <pc:sldMkLst>
          <pc:docMk/>
          <pc:sldMk cId="853947378" sldId="269"/>
        </pc:sldMkLst>
        <pc:spChg chg="mod">
          <ac:chgData name="Su Marks" userId="cbd508ba-1e5a-4762-a6bd-9cba99387ee6" providerId="ADAL" clId="{AE454A35-10E9-42D1-8451-60A0FCA285C3}" dt="2019-01-09T10:36:21.510" v="9" actId="5793"/>
          <ac:spMkLst>
            <pc:docMk/>
            <pc:sldMk cId="853947378" sldId="269"/>
            <ac:spMk id="2" creationId="{CB0F68D7-E054-419E-ACA1-3B8C5D09A25A}"/>
          </ac:spMkLst>
        </pc:spChg>
        <pc:spChg chg="mod">
          <ac:chgData name="Su Marks" userId="cbd508ba-1e5a-4762-a6bd-9cba99387ee6" providerId="ADAL" clId="{AE454A35-10E9-42D1-8451-60A0FCA285C3}" dt="2019-01-09T10:36:37.423" v="11" actId="5793"/>
          <ac:spMkLst>
            <pc:docMk/>
            <pc:sldMk cId="853947378" sldId="269"/>
            <ac:spMk id="3" creationId="{18D440BC-429A-4068-A9D7-FC716B51ABA9}"/>
          </ac:spMkLst>
        </pc:spChg>
      </pc:sldChg>
      <pc:sldChg chg="modSp add">
        <pc:chgData name="Su Marks" userId="cbd508ba-1e5a-4762-a6bd-9cba99387ee6" providerId="ADAL" clId="{AE454A35-10E9-42D1-8451-60A0FCA285C3}" dt="2019-01-09T10:38:00.379" v="15" actId="2696"/>
        <pc:sldMkLst>
          <pc:docMk/>
          <pc:sldMk cId="4130730709" sldId="270"/>
        </pc:sldMkLst>
        <pc:spChg chg="mod">
          <ac:chgData name="Su Marks" userId="cbd508ba-1e5a-4762-a6bd-9cba99387ee6" providerId="ADAL" clId="{AE454A35-10E9-42D1-8451-60A0FCA285C3}" dt="2019-01-09T10:38:00.379" v="15" actId="2696"/>
          <ac:spMkLst>
            <pc:docMk/>
            <pc:sldMk cId="4130730709" sldId="270"/>
            <ac:spMk id="2" creationId="{21F0AFE5-C98A-430F-B4E6-6DD70131C1A6}"/>
          </ac:spMkLst>
        </pc:spChg>
      </pc:sldChg>
      <pc:sldChg chg="modSp add">
        <pc:chgData name="Su Marks" userId="cbd508ba-1e5a-4762-a6bd-9cba99387ee6" providerId="ADAL" clId="{AE454A35-10E9-42D1-8451-60A0FCA285C3}" dt="2019-01-09T10:39:19.800" v="21" actId="5793"/>
        <pc:sldMkLst>
          <pc:docMk/>
          <pc:sldMk cId="4101282700" sldId="271"/>
        </pc:sldMkLst>
        <pc:spChg chg="mod">
          <ac:chgData name="Su Marks" userId="cbd508ba-1e5a-4762-a6bd-9cba99387ee6" providerId="ADAL" clId="{AE454A35-10E9-42D1-8451-60A0FCA285C3}" dt="2019-01-09T10:38:32.046" v="19" actId="5793"/>
          <ac:spMkLst>
            <pc:docMk/>
            <pc:sldMk cId="4101282700" sldId="271"/>
            <ac:spMk id="2" creationId="{0EA2D09C-2222-4D46-855B-5830B332EB44}"/>
          </ac:spMkLst>
        </pc:spChg>
        <pc:spChg chg="mod">
          <ac:chgData name="Su Marks" userId="cbd508ba-1e5a-4762-a6bd-9cba99387ee6" providerId="ADAL" clId="{AE454A35-10E9-42D1-8451-60A0FCA285C3}" dt="2019-01-09T10:39:19.800" v="21" actId="5793"/>
          <ac:spMkLst>
            <pc:docMk/>
            <pc:sldMk cId="4101282700" sldId="271"/>
            <ac:spMk id="3" creationId="{8A2A4525-D0F5-48AB-9835-30044F1229B7}"/>
          </ac:spMkLst>
        </pc:spChg>
      </pc:sldChg>
      <pc:sldChg chg="modSp add">
        <pc:chgData name="Su Marks" userId="cbd508ba-1e5a-4762-a6bd-9cba99387ee6" providerId="ADAL" clId="{AE454A35-10E9-42D1-8451-60A0FCA285C3}" dt="2019-01-09T10:40:03.703" v="25" actId="2696"/>
        <pc:sldMkLst>
          <pc:docMk/>
          <pc:sldMk cId="1131152921" sldId="272"/>
        </pc:sldMkLst>
        <pc:spChg chg="mod">
          <ac:chgData name="Su Marks" userId="cbd508ba-1e5a-4762-a6bd-9cba99387ee6" providerId="ADAL" clId="{AE454A35-10E9-42D1-8451-60A0FCA285C3}" dt="2019-01-09T10:40:03.703" v="25" actId="2696"/>
          <ac:spMkLst>
            <pc:docMk/>
            <pc:sldMk cId="1131152921" sldId="272"/>
            <ac:spMk id="2" creationId="{CB42D024-22DA-4F06-92E8-4C9D60A4EF42}"/>
          </ac:spMkLst>
        </pc:spChg>
      </pc:sldChg>
      <pc:sldChg chg="modSp add">
        <pc:chgData name="Su Marks" userId="cbd508ba-1e5a-4762-a6bd-9cba99387ee6" providerId="ADAL" clId="{AE454A35-10E9-42D1-8451-60A0FCA285C3}" dt="2019-01-09T10:42:01.523" v="29" actId="2696"/>
        <pc:sldMkLst>
          <pc:docMk/>
          <pc:sldMk cId="2681754811" sldId="273"/>
        </pc:sldMkLst>
        <pc:spChg chg="mod">
          <ac:chgData name="Su Marks" userId="cbd508ba-1e5a-4762-a6bd-9cba99387ee6" providerId="ADAL" clId="{AE454A35-10E9-42D1-8451-60A0FCA285C3}" dt="2019-01-09T10:42:01.523" v="29" actId="2696"/>
          <ac:spMkLst>
            <pc:docMk/>
            <pc:sldMk cId="2681754811" sldId="273"/>
            <ac:spMk id="2" creationId="{15028E8B-C5DD-491B-8B92-C08B061104AC}"/>
          </ac:spMkLst>
        </pc:spChg>
      </pc:sldChg>
      <pc:sldChg chg="modSp add">
        <pc:chgData name="Su Marks" userId="cbd508ba-1e5a-4762-a6bd-9cba99387ee6" providerId="ADAL" clId="{AE454A35-10E9-42D1-8451-60A0FCA285C3}" dt="2019-01-09T10:42:30.739" v="33" actId="2696"/>
        <pc:sldMkLst>
          <pc:docMk/>
          <pc:sldMk cId="2304055297" sldId="274"/>
        </pc:sldMkLst>
        <pc:spChg chg="mod">
          <ac:chgData name="Su Marks" userId="cbd508ba-1e5a-4762-a6bd-9cba99387ee6" providerId="ADAL" clId="{AE454A35-10E9-42D1-8451-60A0FCA285C3}" dt="2019-01-09T10:42:30.739" v="33" actId="2696"/>
          <ac:spMkLst>
            <pc:docMk/>
            <pc:sldMk cId="2304055297" sldId="274"/>
            <ac:spMk id="2" creationId="{DD22718F-8933-4198-9CDE-188E2B4C0D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F8DC3B-C937-4D98-BE8A-04D89E7206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B0E282D5-7DC8-437A-A7F1-7EF737FA0BE7}"/>
              </a:ext>
            </a:extLst>
          </p:cNvPr>
          <p:cNvSpPr txBox="1">
            <a:spLocks/>
          </p:cNvSpPr>
          <p:nvPr userDrawn="1"/>
        </p:nvSpPr>
        <p:spPr>
          <a:xfrm>
            <a:off x="7902270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35173" cy="681925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ct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407024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7442856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15B7FF-9BCA-4095-9D16-9BA6944652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73575" y="6100166"/>
            <a:ext cx="768163" cy="7254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t>20-Jun-22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20-Jun-22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North Indian Ocean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[Name of Member/Associate Member State/Observer]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39" y="116237"/>
            <a:ext cx="237899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[Country Flag]</a:t>
            </a: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718F-8933-4198-9CDE-188E2B4C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Success stories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FE37-83D6-476E-9F89-827586C2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55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3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C8C3-388F-4156-910D-679E4185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82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D934-653A-45E2-9C79-3E685BE8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49E00-D47F-4E10-A349-A33866CDF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5159" cy="2158761"/>
          </a:xfrm>
        </p:spPr>
        <p:txBody>
          <a:bodyPr/>
          <a:lstStyle/>
          <a:p>
            <a:r>
              <a:rPr lang="en-GB" dirty="0"/>
              <a:t>Challenges and/or obstructions </a:t>
            </a:r>
          </a:p>
          <a:p>
            <a:r>
              <a:rPr lang="en-GB" dirty="0"/>
              <a:t>Challenges in dissemination of data to the mariner in the non-regulated SOLAS market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1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316C-7D79-4C9A-9694-A0F4F9B0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Surveys: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Charting: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MSI: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0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GB" dirty="0"/>
              <a:t>Capacity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40BC-429A-4068-A9D7-FC716B51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Contribution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Request for Support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94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Oceanographic Activities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D648-5C19-4E67-B97A-E0EEE775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606890"/>
          </a:xfrm>
        </p:spPr>
        <p:txBody>
          <a:bodyPr>
            <a:normAutofit/>
          </a:bodyPr>
          <a:lstStyle/>
          <a:p>
            <a:r>
              <a:rPr lang="en-US" dirty="0"/>
              <a:t>General </a:t>
            </a:r>
          </a:p>
          <a:p>
            <a:r>
              <a:rPr lang="en-US" dirty="0"/>
              <a:t>GEBCO/IBC’s activities </a:t>
            </a:r>
          </a:p>
          <a:p>
            <a:r>
              <a:rPr lang="en-US" dirty="0"/>
              <a:t>Tide gauge network </a:t>
            </a:r>
          </a:p>
          <a:p>
            <a:r>
              <a:rPr lang="en-US" dirty="0"/>
              <a:t>New equipment </a:t>
            </a:r>
          </a:p>
          <a:p>
            <a:r>
              <a:rPr lang="en-US" dirty="0"/>
              <a:t>Problems encountered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73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Activities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4525-D0F5-48AB-9835-30044F12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122"/>
            <a:ext cx="8561521" cy="4455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Participation in IHO Working Groups</a:t>
            </a:r>
          </a:p>
          <a:p>
            <a:r>
              <a:rPr lang="en-US" dirty="0"/>
              <a:t>Meteorological data collection</a:t>
            </a:r>
          </a:p>
          <a:p>
            <a:r>
              <a:rPr lang="en-US" dirty="0"/>
              <a:t>Geospatial studies</a:t>
            </a:r>
          </a:p>
          <a:p>
            <a:r>
              <a:rPr lang="en-US" dirty="0"/>
              <a:t>Disaster prevention</a:t>
            </a:r>
          </a:p>
          <a:p>
            <a:r>
              <a:rPr lang="en-US" dirty="0"/>
              <a:t>Environmental protection</a:t>
            </a:r>
          </a:p>
          <a:p>
            <a:r>
              <a:rPr lang="en-US" dirty="0"/>
              <a:t>Astronomical observations</a:t>
            </a:r>
          </a:p>
          <a:p>
            <a:r>
              <a:rPr lang="en-US" dirty="0"/>
              <a:t>Magnetic/Gravity surveys</a:t>
            </a:r>
          </a:p>
          <a:p>
            <a:r>
              <a:rPr lang="en-US" dirty="0"/>
              <a:t>MSDI Progress</a:t>
            </a:r>
          </a:p>
          <a:p>
            <a:r>
              <a:rPr lang="en-US" dirty="0"/>
              <a:t>International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D024-22DA-4F06-92E8-4C9D60A4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9416-D25A-455F-A88D-8917D5F3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5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8E8B-C5DD-491B-8B92-C08B0611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13FD-6EE0-4B76-947B-602EB894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54811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09" ma:contentTypeDescription="" ma:contentTypeScope="" ma:versionID="f36007b2600b95411fe7a609bf84b55e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 xsi:nil="true"/>
    <TaxCatchAllLabel xmlns="4e7e82ff-130c-471f-a9b5-f315683a1046"/>
    <kb4ef000c8eb493f8d4aaf2178e05487 xmlns="4e7e82ff-130c-471f-a9b5-f315683a1046">
      <Terms xmlns="http://schemas.microsoft.com/office/infopath/2007/PartnerControls"/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/>
    </m49136c7a9a84fa3b109976f6b03c931>
    <TaxCatchAll xmlns="4e7e82ff-130c-471f-a9b5-f315683a1046">
      <Value>1</Value>
      <Value>9</Value>
    </TaxCatchAll>
    <pd75e69d3404407397a7eb0d5479894d xmlns="4e7e82ff-130c-471f-a9b5-f315683a1046">
      <Terms xmlns="http://schemas.microsoft.com/office/infopath/2007/PartnerControls"/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PX7Q2S6N7TTT-514953140-86289</_dlc_DocId>
    <_dlc_DocIdUrl xmlns="6bf2f2b7-851c-4175-bf0f-af04c4e94027">
      <Url>https://ukho.sharepoint.com/sites/DataAcquisition/IHO/_layouts/15/DocIdRedir.aspx?ID=PX7Q2S6N7TTT-514953140-86289</Url>
      <Description>PX7Q2S6N7TTT-514953140-86289</Description>
    </_dlc_DocIdUrl>
    <Meeting xmlns="82613836-27ac-49c9-9cc8-4feab98ff9e5" xsi:nil="true"/>
  </documentManagement>
</p:properties>
</file>

<file path=customXml/itemProps1.xml><?xml version="1.0" encoding="utf-8"?>
<ds:datastoreItem xmlns:ds="http://schemas.openxmlformats.org/officeDocument/2006/customXml" ds:itemID="{C904D2E0-DFE3-41CB-B79C-B3808479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2986E88-C934-4FFD-9D8D-FAC0E63A46E5}">
  <ds:schemaRefs>
    <ds:schemaRef ds:uri="http://purl.org/dc/dcmitype/"/>
    <ds:schemaRef ds:uri="http://schemas.microsoft.com/office/2006/documentManagement/types"/>
    <ds:schemaRef ds:uri="6bf2f2b7-851c-4175-bf0f-af04c4e94027"/>
    <ds:schemaRef ds:uri="http://schemas.microsoft.com/sharepoint/v3"/>
    <ds:schemaRef ds:uri="http://schemas.microsoft.com/office/infopath/2007/PartnerControls"/>
    <ds:schemaRef ds:uri="6d372bfe-c7ca-42cb-8535-f0f7f282e551"/>
    <ds:schemaRef ds:uri="http://purl.org/dc/elements/1.1/"/>
    <ds:schemaRef ds:uri="http://schemas.openxmlformats.org/package/2006/metadata/core-properties"/>
    <ds:schemaRef ds:uri="82613836-27ac-49c9-9cc8-4feab98ff9e5"/>
    <ds:schemaRef ds:uri="http://www.w3.org/XML/1998/namespace"/>
    <ds:schemaRef ds:uri="4e7e82ff-130c-471f-a9b5-f315683a104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681</TotalTime>
  <Words>132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IHO_Presentations_template-Blank</vt:lpstr>
      <vt:lpstr>21st Meeting of the  North Indian Ocean Hydrographic Commission  National Report by</vt:lpstr>
      <vt:lpstr>Main achievements during the year</vt:lpstr>
      <vt:lpstr>Main challenges and/or obstructions</vt:lpstr>
      <vt:lpstr>Progress on surveys, charting and MSI</vt:lpstr>
      <vt:lpstr>Capacity Building</vt:lpstr>
      <vt:lpstr>Oceanographic Activities</vt:lpstr>
      <vt:lpstr>Other Activities</vt:lpstr>
      <vt:lpstr>Plans that affect the region</vt:lpstr>
      <vt:lpstr>Lessons learned to share</vt:lpstr>
      <vt:lpstr>Success stories to share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USER</cp:lastModifiedBy>
  <cp:revision>61</cp:revision>
  <cp:lastPrinted>2018-12-06T12:15:42Z</cp:lastPrinted>
  <dcterms:created xsi:type="dcterms:W3CDTF">2017-10-26T13:07:26Z</dcterms:created>
  <dcterms:modified xsi:type="dcterms:W3CDTF">2022-06-20T12:39:37Z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