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17"/>
  </p:notesMasterIdLst>
  <p:sldIdLst>
    <p:sldId id="256" r:id="rId3"/>
    <p:sldId id="261" r:id="rId4"/>
    <p:sldId id="278" r:id="rId5"/>
    <p:sldId id="279" r:id="rId6"/>
    <p:sldId id="277" r:id="rId7"/>
    <p:sldId id="267" r:id="rId8"/>
    <p:sldId id="273" r:id="rId9"/>
    <p:sldId id="274" r:id="rId10"/>
    <p:sldId id="268" r:id="rId11"/>
    <p:sldId id="275"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70" d="100"/>
          <a:sy n="70" d="100"/>
        </p:scale>
        <p:origin x="508" y="44"/>
      </p:cViewPr>
      <p:guideLst>
        <p:guide orient="horz" pos="2160"/>
        <p:guide pos="3840"/>
      </p:guideLst>
    </p:cSldViewPr>
  </p:slideViewPr>
  <p:notesTextViewPr>
    <p:cViewPr>
      <p:scale>
        <a:sx n="1" d="1"/>
        <a:sy n="1" d="1"/>
      </p:scale>
      <p:origin x="0" y="0"/>
    </p:cViewPr>
  </p:notesTextViewPr>
  <p:sorterViewPr>
    <p:cViewPr varScale="1">
      <p:scale>
        <a:sx n="1" d="1"/>
        <a:sy n="1" d="1"/>
      </p:scale>
      <p:origin x="0" y="-39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4179AE-1CFB-43C2-83EE-6B77352ACA60}"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E7ECB3-3D51-4107-ABC1-756EB4C36E9F}" type="slidenum">
              <a:rPr lang="en-GB" smtClean="0"/>
              <a:t>‹#›</a:t>
            </a:fld>
            <a:endParaRPr lang="en-GB"/>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1319" y="0"/>
            <a:ext cx="3437937" cy="1145979"/>
          </a:xfrm>
          <a:prstGeom prst="rect">
            <a:avLst/>
          </a:prstGeom>
        </p:spPr>
      </p:pic>
    </p:spTree>
    <p:extLst>
      <p:ext uri="{BB962C8B-B14F-4D97-AF65-F5344CB8AC3E}">
        <p14:creationId xmlns:p14="http://schemas.microsoft.com/office/powerpoint/2010/main" val="421576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4B6E37-4826-409A-84BF-C23BE3AFE5AD}" type="datetime1">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28057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27737A-A71E-4586-A91E-10B206952AFF}" type="datetime1">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6875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24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4179AE-1CFB-43C2-83EE-6B77352ACA60}"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878826-814C-4FD2-96B3-D147818A5C89}" type="slidenum">
              <a:rPr lang="en-US" smtClean="0"/>
              <a:pPr/>
              <a:t>‹#›</a:t>
            </a:fld>
            <a:endParaRPr lang="en-US" dirty="0"/>
          </a:p>
        </p:txBody>
      </p:sp>
      <p:cxnSp>
        <p:nvCxnSpPr>
          <p:cNvPr id="7" name="Straight Connector 6"/>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2" y="0"/>
            <a:ext cx="1884105" cy="1887824"/>
            <a:chOff x="-2" y="0"/>
            <a:chExt cx="1884105" cy="1887824"/>
          </a:xfrm>
        </p:grpSpPr>
        <p:grpSp>
          <p:nvGrpSpPr>
            <p:cNvPr id="9" name="Group 8"/>
            <p:cNvGrpSpPr/>
            <p:nvPr/>
          </p:nvGrpSpPr>
          <p:grpSpPr>
            <a:xfrm>
              <a:off x="-2" y="818"/>
              <a:ext cx="1884105" cy="1887006"/>
              <a:chOff x="-2" y="818"/>
              <a:chExt cx="1884105" cy="1887006"/>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grpSp>
    </p:spTree>
    <p:extLst>
      <p:ext uri="{BB962C8B-B14F-4D97-AF65-F5344CB8AC3E}">
        <p14:creationId xmlns:p14="http://schemas.microsoft.com/office/powerpoint/2010/main" val="426983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1"/>
          <p:cNvSpPr>
            <a:spLocks noGrp="1"/>
          </p:cNvSpPr>
          <p:nvPr>
            <p:ph type="title"/>
          </p:nvPr>
        </p:nvSpPr>
        <p:spPr>
          <a:xfrm>
            <a:off x="838200" y="365125"/>
            <a:ext cx="10515600" cy="1325563"/>
          </a:xfrm>
        </p:spPr>
        <p:txBody>
          <a:bodyPr/>
          <a:lstStyle/>
          <a:p>
            <a:r>
              <a:rPr lang="en-US" smtClean="0"/>
              <a:t>Click to edit Master title style</a:t>
            </a:r>
            <a:endParaRPr lang="en-GB"/>
          </a:p>
        </p:txBody>
      </p:sp>
      <p:sp>
        <p:nvSpPr>
          <p:cNvPr id="11" name="Content Placeholder 2"/>
          <p:cNvSpPr>
            <a:spLocks noGrp="1"/>
          </p:cNvSpPr>
          <p:nvPr>
            <p:ph idx="1"/>
          </p:nvPr>
        </p:nvSpPr>
        <p:spPr>
          <a:xfrm>
            <a:off x="838200" y="1825625"/>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Date Placeholder 3"/>
          <p:cNvSpPr>
            <a:spLocks noGrp="1"/>
          </p:cNvSpPr>
          <p:nvPr>
            <p:ph type="dt" sz="half" idx="10"/>
          </p:nvPr>
        </p:nvSpPr>
        <p:spPr>
          <a:xfrm>
            <a:off x="838200" y="6356350"/>
            <a:ext cx="2743200" cy="365125"/>
          </a:xfrm>
        </p:spPr>
        <p:txBody>
          <a:bodyPr/>
          <a:lstStyle/>
          <a:p>
            <a:fld id="{FD4179AE-1CFB-43C2-83EE-6B77352ACA60}" type="datetimeFigureOut">
              <a:rPr lang="en-GB" smtClean="0"/>
              <a:t>23/08/2022</a:t>
            </a:fld>
            <a:endParaRPr lang="en-GB"/>
          </a:p>
        </p:txBody>
      </p:sp>
      <p:sp>
        <p:nvSpPr>
          <p:cNvPr id="13" name="Footer Placeholder 4"/>
          <p:cNvSpPr>
            <a:spLocks noGrp="1"/>
          </p:cNvSpPr>
          <p:nvPr>
            <p:ph type="ftr" sz="quarter" idx="11"/>
          </p:nvPr>
        </p:nvSpPr>
        <p:spPr>
          <a:xfrm>
            <a:off x="4038600" y="6356350"/>
            <a:ext cx="4114800" cy="365125"/>
          </a:xfrm>
        </p:spPr>
        <p:txBody>
          <a:bodyPr/>
          <a:lstStyle/>
          <a:p>
            <a:endParaRPr lang="en-GB"/>
          </a:p>
        </p:txBody>
      </p:sp>
      <p:sp>
        <p:nvSpPr>
          <p:cNvPr id="14" name="Slide Number Placeholder 5"/>
          <p:cNvSpPr>
            <a:spLocks noGrp="1"/>
          </p:cNvSpPr>
          <p:nvPr>
            <p:ph type="sldNum" sz="quarter" idx="12"/>
          </p:nvPr>
        </p:nvSpPr>
        <p:spPr>
          <a:xfrm>
            <a:off x="8610600" y="6356350"/>
            <a:ext cx="2743200" cy="365125"/>
          </a:xfrm>
        </p:spPr>
        <p:txBody>
          <a:bodyPr/>
          <a:lstStyle/>
          <a:p>
            <a:fld id="{EC878826-814C-4FD2-96B3-D147818A5C89}" type="slidenum">
              <a:rPr lang="en-US" smtClean="0"/>
              <a:pPr/>
              <a:t>‹#›</a:t>
            </a:fld>
            <a:endParaRPr lang="en-US" dirty="0"/>
          </a:p>
        </p:txBody>
      </p:sp>
      <p:cxnSp>
        <p:nvCxnSpPr>
          <p:cNvPr id="15" name="Straight Connector 14"/>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2" y="0"/>
            <a:ext cx="1884105" cy="1887824"/>
            <a:chOff x="-2" y="0"/>
            <a:chExt cx="1884105" cy="1887824"/>
          </a:xfrm>
        </p:grpSpPr>
        <p:grpSp>
          <p:nvGrpSpPr>
            <p:cNvPr id="17" name="Group 16"/>
            <p:cNvGrpSpPr/>
            <p:nvPr/>
          </p:nvGrpSpPr>
          <p:grpSpPr>
            <a:xfrm>
              <a:off x="-2" y="818"/>
              <a:ext cx="1884105" cy="1887006"/>
              <a:chOff x="-2" y="818"/>
              <a:chExt cx="1884105" cy="1887006"/>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grpSp>
    </p:spTree>
    <p:extLst>
      <p:ext uri="{BB962C8B-B14F-4D97-AF65-F5344CB8AC3E}">
        <p14:creationId xmlns:p14="http://schemas.microsoft.com/office/powerpoint/2010/main" val="127039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47925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E17B1D-B7C6-4688-9D52-777E0A492BB3}" type="datetime1">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grpSp>
        <p:nvGrpSpPr>
          <p:cNvPr id="8" name="Group 7"/>
          <p:cNvGrpSpPr/>
          <p:nvPr userDrawn="1"/>
        </p:nvGrpSpPr>
        <p:grpSpPr>
          <a:xfrm>
            <a:off x="-2" y="0"/>
            <a:ext cx="1884105" cy="1887824"/>
            <a:chOff x="-2" y="0"/>
            <a:chExt cx="1884105" cy="1887824"/>
          </a:xfrm>
        </p:grpSpPr>
        <p:grpSp>
          <p:nvGrpSpPr>
            <p:cNvPr id="9" name="Group 8"/>
            <p:cNvGrpSpPr/>
            <p:nvPr/>
          </p:nvGrpSpPr>
          <p:grpSpPr>
            <a:xfrm>
              <a:off x="-2" y="818"/>
              <a:ext cx="1884105" cy="1887006"/>
              <a:chOff x="-2" y="818"/>
              <a:chExt cx="1884105" cy="1887006"/>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grpSp>
    </p:spTree>
    <p:extLst>
      <p:ext uri="{BB962C8B-B14F-4D97-AF65-F5344CB8AC3E}">
        <p14:creationId xmlns:p14="http://schemas.microsoft.com/office/powerpoint/2010/main" val="288009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016E03-FAB4-4246-838E-712AF3C131B7}" type="datetime1">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51099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E6D911-1E11-4707-B3EF-A7D446B4076E}" type="datetime1">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86079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50811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21604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8/23/2022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3352141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3" r:id="rId3"/>
    <p:sldLayoutId id="2147483699" r:id="rId4"/>
    <p:sldLayoutId id="2147483700" r:id="rId5"/>
    <p:sldLayoutId id="2147483701" r:id="rId6"/>
    <p:sldLayoutId id="2147483702"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931777"/>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ihr.iho.int/"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454" y="1637881"/>
            <a:ext cx="11143622" cy="2465728"/>
          </a:xfrm>
        </p:spPr>
        <p:txBody>
          <a:bodyPr>
            <a:normAutofit/>
          </a:bodyPr>
          <a:lstStyle/>
          <a:p>
            <a:r>
              <a:rPr lang="en-US" sz="3600" b="1" dirty="0" smtClean="0">
                <a:latin typeface="Arial" panose="020B0604020202020204" pitchFamily="34" charset="0"/>
                <a:cs typeface="Arial" panose="020B0604020202020204" pitchFamily="34" charset="0"/>
              </a:rPr>
              <a:t>21</a:t>
            </a:r>
            <a:r>
              <a:rPr lang="en-US" sz="3600" b="1" baseline="30000" dirty="0" smtClean="0">
                <a:latin typeface="Arial" panose="020B0604020202020204" pitchFamily="34" charset="0"/>
                <a:cs typeface="Arial" panose="020B0604020202020204" pitchFamily="34" charset="0"/>
              </a:rPr>
              <a:t>st </a:t>
            </a:r>
            <a:r>
              <a:rPr lang="en-US" sz="3600" b="1" dirty="0">
                <a:latin typeface="Arial" panose="020B0604020202020204" pitchFamily="34" charset="0"/>
                <a:cs typeface="Arial" panose="020B0604020202020204" pitchFamily="34" charset="0"/>
              </a:rPr>
              <a:t>Meeting of the </a:t>
            </a:r>
            <a:r>
              <a:rPr lang="en-US" sz="3600" b="1" dirty="0" smtClean="0">
                <a:latin typeface="Arial" panose="020B0604020202020204" pitchFamily="34" charset="0"/>
                <a:cs typeface="Arial" panose="020B0604020202020204" pitchFamily="34" charset="0"/>
              </a:rPr>
              <a:t>North Indian Ocean</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Hydrographic Commission</a:t>
            </a:r>
            <a:r>
              <a:rPr lang="en-US" sz="4800" b="1" dirty="0"/>
              <a:t/>
            </a:r>
            <a:br>
              <a:rPr lang="en-US" sz="4800" b="1" dirty="0"/>
            </a:br>
            <a:r>
              <a:rPr lang="en-US" sz="4800" b="1" dirty="0"/>
              <a:t/>
            </a:r>
            <a:br>
              <a:rPr lang="en-US" sz="4800" b="1" dirty="0"/>
            </a:br>
            <a:r>
              <a:rPr lang="en-US" sz="3600" b="1" dirty="0" smtClean="0"/>
              <a:t>IHO Secretariat Report</a:t>
            </a:r>
            <a:endParaRPr lang="en-AU" sz="3600" b="1" dirty="0"/>
          </a:p>
        </p:txBody>
      </p:sp>
      <p:sp>
        <p:nvSpPr>
          <p:cNvPr id="3" name="Subtitle 2"/>
          <p:cNvSpPr>
            <a:spLocks noGrp="1"/>
          </p:cNvSpPr>
          <p:nvPr>
            <p:ph type="subTitle" idx="1"/>
          </p:nvPr>
        </p:nvSpPr>
        <p:spPr>
          <a:xfrm>
            <a:off x="1545265" y="5022478"/>
            <a:ext cx="9144000" cy="1358524"/>
          </a:xfrm>
        </p:spPr>
        <p:txBody>
          <a:bodyPr>
            <a:normAutofit/>
          </a:bodyPr>
          <a:lstStyle/>
          <a:p>
            <a:r>
              <a:rPr lang="en-AU" dirty="0" err="1" smtClean="0"/>
              <a:t>Abri</a:t>
            </a:r>
            <a:r>
              <a:rPr lang="en-AU" dirty="0" smtClean="0"/>
              <a:t> </a:t>
            </a:r>
            <a:r>
              <a:rPr lang="en-AU" dirty="0" err="1" smtClean="0"/>
              <a:t>Kampfer</a:t>
            </a:r>
            <a:endParaRPr lang="en-AU" dirty="0" smtClean="0"/>
          </a:p>
          <a:p>
            <a:r>
              <a:rPr lang="en-AU" dirty="0" smtClean="0"/>
              <a:t>IHO Director</a:t>
            </a:r>
            <a:endParaRPr lang="en-AU" dirty="0"/>
          </a:p>
          <a:p>
            <a:endParaRPr lang="en-US" dirty="0">
              <a:latin typeface="Arial" pitchFamily="34" charset="0"/>
              <a:cs typeface="Arial" pitchFamily="34" charset="0"/>
            </a:endParaRPr>
          </a:p>
        </p:txBody>
      </p:sp>
      <p:sp>
        <p:nvSpPr>
          <p:cNvPr id="4" name="Footer Placeholder 5"/>
          <p:cNvSpPr txBox="1">
            <a:spLocks/>
          </p:cNvSpPr>
          <p:nvPr/>
        </p:nvSpPr>
        <p:spPr>
          <a:xfrm>
            <a:off x="2578102" y="6177795"/>
            <a:ext cx="6135647" cy="50165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959" y="257774"/>
            <a:ext cx="9739391" cy="540511"/>
          </a:xfrm>
        </p:spPr>
        <p:txBody>
          <a:bodyPr>
            <a:noAutofit/>
          </a:bodyPr>
          <a:lstStyle/>
          <a:p>
            <a:r>
              <a:rPr lang="de-DE" sz="2800" dirty="0">
                <a:latin typeface="+mn-lt"/>
              </a:rPr>
              <a:t>Statistics on Member States participation in IHO Working groups in 2021</a:t>
            </a:r>
            <a:endParaRPr lang="en-US" sz="2800" dirty="0">
              <a:latin typeface="+mn-lt"/>
            </a:endParaRPr>
          </a:p>
        </p:txBody>
      </p:sp>
      <p:sp>
        <p:nvSpPr>
          <p:cNvPr id="3" name="Content Placeholder 2"/>
          <p:cNvSpPr>
            <a:spLocks noGrp="1"/>
          </p:cNvSpPr>
          <p:nvPr>
            <p:ph idx="1"/>
          </p:nvPr>
        </p:nvSpPr>
        <p:spPr>
          <a:xfrm>
            <a:off x="230211" y="1190132"/>
            <a:ext cx="11798657" cy="1676310"/>
          </a:xfrm>
        </p:spPr>
        <p:txBody>
          <a:bodyPr>
            <a:normAutofit/>
          </a:bodyPr>
          <a:lstStyle/>
          <a:p>
            <a:pPr marL="0" marR="56515" indent="0" algn="ctr" fontAlgn="base">
              <a:lnSpc>
                <a:spcPts val="2880"/>
              </a:lnSpc>
              <a:spcBef>
                <a:spcPct val="0"/>
              </a:spcBef>
              <a:buNone/>
            </a:pPr>
            <a:r>
              <a:rPr lang="en-US" dirty="0">
                <a:ea typeface="+mj-ea"/>
                <a:cs typeface="+mj-cs"/>
              </a:rPr>
              <a:t>IHO Technical Working Groups &amp; Project teams: </a:t>
            </a:r>
            <a:br>
              <a:rPr lang="en-US" dirty="0">
                <a:ea typeface="+mj-ea"/>
                <a:cs typeface="+mj-cs"/>
              </a:rPr>
            </a:br>
            <a:r>
              <a:rPr lang="en-US" dirty="0">
                <a:ea typeface="+mj-ea"/>
                <a:cs typeface="+mj-cs"/>
              </a:rPr>
              <a:t>Data Quality, WEND, S-101, Tides, Water Level &amp; Currents, Nautical Information &amp; Publication, ENC, Nautical Cartography, Hydrographic Survey, Crowd Source Bathymetry, MSDI, IHO-EU </a:t>
            </a:r>
          </a:p>
        </p:txBody>
      </p:sp>
      <p:sp>
        <p:nvSpPr>
          <p:cNvPr id="5" name="Rectangle 4"/>
          <p:cNvSpPr/>
          <p:nvPr/>
        </p:nvSpPr>
        <p:spPr>
          <a:xfrm>
            <a:off x="490470" y="3212783"/>
            <a:ext cx="10701270" cy="2798202"/>
          </a:xfrm>
          <a:prstGeom prst="rect">
            <a:avLst/>
          </a:prstGeom>
        </p:spPr>
        <p:txBody>
          <a:bodyPr wrap="square">
            <a:spAutoFit/>
          </a:bodyPr>
          <a:lstStyle/>
          <a:p>
            <a:pPr marR="56515" algn="ctr" fontAlgn="base">
              <a:lnSpc>
                <a:spcPts val="2880"/>
              </a:lnSpc>
              <a:spcBef>
                <a:spcPct val="0"/>
              </a:spcBef>
              <a:spcAft>
                <a:spcPts val="800"/>
              </a:spcAft>
            </a:pPr>
            <a:r>
              <a:rPr lang="en-US" sz="2800" dirty="0">
                <a:ea typeface="+mj-ea"/>
                <a:cs typeface="+mj-cs"/>
              </a:rPr>
              <a:t>Altogether 460 participants from </a:t>
            </a:r>
            <a:r>
              <a:rPr lang="en-US" sz="2800" dirty="0" smtClean="0">
                <a:ea typeface="+mj-ea"/>
                <a:cs typeface="+mj-cs"/>
              </a:rPr>
              <a:t>40 </a:t>
            </a:r>
            <a:r>
              <a:rPr lang="en-US" sz="2800" dirty="0">
                <a:ea typeface="+mj-ea"/>
                <a:cs typeface="+mj-cs"/>
              </a:rPr>
              <a:t>Member States: </a:t>
            </a:r>
          </a:p>
          <a:p>
            <a:pPr marR="56515" algn="ctr" fontAlgn="base">
              <a:lnSpc>
                <a:spcPts val="2880"/>
              </a:lnSpc>
              <a:spcBef>
                <a:spcPct val="0"/>
              </a:spcBef>
              <a:spcAft>
                <a:spcPts val="800"/>
              </a:spcAft>
            </a:pPr>
            <a:r>
              <a:rPr lang="en-US" sz="2800" dirty="0">
                <a:ea typeface="+mj-ea"/>
                <a:cs typeface="+mj-cs"/>
              </a:rPr>
              <a:t>Argentina, Australia, Belgium, Brazil, Canada, Chile, China, Croatia, Colombia, Denmark, Estonia, Finland, France, Germany, Greece, Ireland, India, Iran, Indonesia, Italy, Japan, Latvia, Lebanon, Mexico, Malaysia, Netherlands, New Zealand, Norway, Republic of Korea, Peru, Portugal, Romania, Singapore, South Africa, Spain, Sweden, Turkey, United Kingdom, Uruguay and USA</a:t>
            </a:r>
          </a:p>
        </p:txBody>
      </p:sp>
    </p:spTree>
    <p:extLst>
      <p:ext uri="{BB962C8B-B14F-4D97-AF65-F5344CB8AC3E}">
        <p14:creationId xmlns:p14="http://schemas.microsoft.com/office/powerpoint/2010/main" val="348121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0" y="6021323"/>
            <a:ext cx="12192000" cy="836676"/>
          </a:xfrm>
          <a:custGeom>
            <a:avLst/>
            <a:gdLst/>
            <a:ahLst/>
            <a:cxnLst/>
            <a:rect l="l" t="t" r="r" b="b"/>
            <a:pathLst>
              <a:path w="12192000" h="836675">
                <a:moveTo>
                  <a:pt x="12192000" y="0"/>
                </a:moveTo>
                <a:lnTo>
                  <a:pt x="0" y="0"/>
                </a:lnTo>
                <a:lnTo>
                  <a:pt x="0" y="836675"/>
                </a:lnTo>
                <a:lnTo>
                  <a:pt x="12192000" y="836675"/>
                </a:lnTo>
                <a:lnTo>
                  <a:pt x="12192000" y="0"/>
                </a:lnTo>
                <a:close/>
              </a:path>
            </a:pathLst>
          </a:custGeom>
          <a:solidFill>
            <a:srgbClr val="FFFFFF"/>
          </a:solidFill>
        </p:spPr>
        <p:txBody>
          <a:bodyPr wrap="square" lIns="0" tIns="0" rIns="0" bIns="0" rtlCol="0">
            <a:noAutofit/>
          </a:bodyPr>
          <a:lstStyle/>
          <a:p>
            <a:endParaRPr/>
          </a:p>
        </p:txBody>
      </p:sp>
      <p:sp>
        <p:nvSpPr>
          <p:cNvPr id="28" name="object 28"/>
          <p:cNvSpPr txBox="1"/>
          <p:nvPr/>
        </p:nvSpPr>
        <p:spPr>
          <a:xfrm>
            <a:off x="4588891" y="291592"/>
            <a:ext cx="3055907" cy="570991"/>
          </a:xfrm>
          <a:prstGeom prst="rect">
            <a:avLst/>
          </a:prstGeom>
        </p:spPr>
        <p:txBody>
          <a:bodyPr wrap="square" lIns="0" tIns="0" rIns="0" bIns="0" rtlCol="0">
            <a:noAutofit/>
          </a:bodyPr>
          <a:lstStyle/>
          <a:p>
            <a:pPr marL="12700">
              <a:lnSpc>
                <a:spcPts val="4475"/>
              </a:lnSpc>
              <a:spcBef>
                <a:spcPts val="223"/>
              </a:spcBef>
            </a:pPr>
            <a:r>
              <a:rPr sz="6450" spc="0" baseline="3175" dirty="0" smtClean="0">
                <a:latin typeface="Calibri Light"/>
                <a:cs typeface="Calibri Light"/>
              </a:rPr>
              <a:t>I</a:t>
            </a:r>
            <a:r>
              <a:rPr sz="6450" spc="-50" baseline="3175" dirty="0" smtClean="0">
                <a:latin typeface="Calibri Light"/>
                <a:cs typeface="Calibri Light"/>
              </a:rPr>
              <a:t>H</a:t>
            </a:r>
            <a:r>
              <a:rPr sz="6450" spc="0" baseline="3175" dirty="0" smtClean="0">
                <a:latin typeface="Calibri Light"/>
                <a:cs typeface="Calibri Light"/>
              </a:rPr>
              <a:t>O</a:t>
            </a:r>
            <a:r>
              <a:rPr sz="6450" spc="-165" baseline="3175" dirty="0" smtClean="0">
                <a:latin typeface="Calibri Light"/>
                <a:cs typeface="Calibri Light"/>
              </a:rPr>
              <a:t> </a:t>
            </a:r>
            <a:r>
              <a:rPr sz="6450" spc="-39" baseline="3175" dirty="0" smtClean="0">
                <a:latin typeface="Calibri Light"/>
                <a:cs typeface="Calibri Light"/>
              </a:rPr>
              <a:t>O</a:t>
            </a:r>
            <a:r>
              <a:rPr sz="6450" spc="-34" baseline="3175" dirty="0" smtClean="0">
                <a:latin typeface="Calibri Light"/>
                <a:cs typeface="Calibri Light"/>
              </a:rPr>
              <a:t>u</a:t>
            </a:r>
            <a:r>
              <a:rPr sz="6450" spc="-19" baseline="3175" dirty="0" smtClean="0">
                <a:latin typeface="Calibri Light"/>
                <a:cs typeface="Calibri Light"/>
              </a:rPr>
              <a:t>t</a:t>
            </a:r>
            <a:r>
              <a:rPr sz="6450" spc="-75" baseline="3175" dirty="0" smtClean="0">
                <a:latin typeface="Calibri Light"/>
                <a:cs typeface="Calibri Light"/>
              </a:rPr>
              <a:t>r</a:t>
            </a:r>
            <a:r>
              <a:rPr sz="6450" spc="-34" baseline="3175" dirty="0" smtClean="0">
                <a:latin typeface="Calibri Light"/>
                <a:cs typeface="Calibri Light"/>
              </a:rPr>
              <a:t>e</a:t>
            </a:r>
            <a:r>
              <a:rPr sz="6450" spc="-29" baseline="3175" dirty="0" smtClean="0">
                <a:latin typeface="Calibri Light"/>
                <a:cs typeface="Calibri Light"/>
              </a:rPr>
              <a:t>a</a:t>
            </a:r>
            <a:r>
              <a:rPr sz="6450" spc="-25" baseline="3175" dirty="0" smtClean="0">
                <a:latin typeface="Calibri Light"/>
                <a:cs typeface="Calibri Light"/>
              </a:rPr>
              <a:t>c</a:t>
            </a:r>
            <a:r>
              <a:rPr sz="6450" spc="0" baseline="3175" dirty="0" smtClean="0">
                <a:latin typeface="Calibri Light"/>
                <a:cs typeface="Calibri Light"/>
              </a:rPr>
              <a:t>h</a:t>
            </a:r>
            <a:endParaRPr sz="4300">
              <a:latin typeface="Calibri Light"/>
              <a:cs typeface="Calibri Light"/>
            </a:endParaRPr>
          </a:p>
        </p:txBody>
      </p:sp>
      <p:sp>
        <p:nvSpPr>
          <p:cNvPr id="27" name="object 27"/>
          <p:cNvSpPr txBox="1"/>
          <p:nvPr/>
        </p:nvSpPr>
        <p:spPr>
          <a:xfrm>
            <a:off x="927608" y="1100835"/>
            <a:ext cx="3603531" cy="380492"/>
          </a:xfrm>
          <a:prstGeom prst="rect">
            <a:avLst/>
          </a:prstGeom>
        </p:spPr>
        <p:txBody>
          <a:bodyPr wrap="square" lIns="0" tIns="0" rIns="0" bIns="0" rtlCol="0">
            <a:noAutofit/>
          </a:bodyPr>
          <a:lstStyle/>
          <a:p>
            <a:pPr marL="12700">
              <a:lnSpc>
                <a:spcPts val="2950"/>
              </a:lnSpc>
              <a:spcBef>
                <a:spcPts val="147"/>
              </a:spcBef>
            </a:pPr>
            <a:r>
              <a:rPr sz="4200" b="1" u="heavy" spc="-109" baseline="2925" dirty="0" smtClean="0">
                <a:latin typeface="Calibri"/>
                <a:cs typeface="Calibri"/>
              </a:rPr>
              <a:t>W</a:t>
            </a:r>
            <a:r>
              <a:rPr sz="4200" b="1" u="heavy" spc="0" baseline="2925" dirty="0" smtClean="0">
                <a:latin typeface="Calibri"/>
                <a:cs typeface="Calibri"/>
              </a:rPr>
              <a:t>orld</a:t>
            </a:r>
            <a:r>
              <a:rPr sz="4200" b="1" u="heavy" spc="-68" baseline="2925" dirty="0" smtClean="0">
                <a:latin typeface="Calibri"/>
                <a:cs typeface="Calibri"/>
              </a:rPr>
              <a:t> </a:t>
            </a:r>
            <a:r>
              <a:rPr sz="4200" b="1" u="heavy" spc="0" baseline="2925" dirty="0" smtClean="0">
                <a:latin typeface="Calibri"/>
                <a:cs typeface="Calibri"/>
              </a:rPr>
              <a:t>H</a:t>
            </a:r>
            <a:r>
              <a:rPr sz="4200" b="1" u="heavy" spc="-39" baseline="2925" dirty="0" smtClean="0">
                <a:latin typeface="Calibri"/>
                <a:cs typeface="Calibri"/>
              </a:rPr>
              <a:t>y</a:t>
            </a:r>
            <a:r>
              <a:rPr sz="4200" b="1" u="heavy" spc="0" baseline="2925" dirty="0" smtClean="0">
                <a:latin typeface="Calibri"/>
                <a:cs typeface="Calibri"/>
              </a:rPr>
              <a:t>d</a:t>
            </a:r>
            <a:r>
              <a:rPr sz="4200" b="1" u="heavy" spc="-34" baseline="2925" dirty="0" smtClean="0">
                <a:latin typeface="Calibri"/>
                <a:cs typeface="Calibri"/>
              </a:rPr>
              <a:t>r</a:t>
            </a:r>
            <a:r>
              <a:rPr sz="4200" b="1" u="heavy" spc="0" baseline="2925" dirty="0" smtClean="0">
                <a:latin typeface="Calibri"/>
                <a:cs typeface="Calibri"/>
              </a:rPr>
              <a:t>o</a:t>
            </a:r>
            <a:r>
              <a:rPr sz="4200" b="1" u="heavy" spc="-9" baseline="2925" dirty="0" smtClean="0">
                <a:latin typeface="Calibri"/>
                <a:cs typeface="Calibri"/>
              </a:rPr>
              <a:t>g</a:t>
            </a:r>
            <a:r>
              <a:rPr sz="4200" b="1" u="heavy" spc="-54" baseline="2925" dirty="0" smtClean="0">
                <a:latin typeface="Calibri"/>
                <a:cs typeface="Calibri"/>
              </a:rPr>
              <a:t>r</a:t>
            </a:r>
            <a:r>
              <a:rPr sz="4200" b="1" u="heavy" spc="0" baseline="2925" dirty="0" smtClean="0">
                <a:latin typeface="Calibri"/>
                <a:cs typeface="Calibri"/>
              </a:rPr>
              <a:t>ap</a:t>
            </a:r>
            <a:r>
              <a:rPr sz="4200" b="1" u="heavy" spc="-50" baseline="2925" dirty="0" smtClean="0">
                <a:latin typeface="Calibri"/>
                <a:cs typeface="Calibri"/>
              </a:rPr>
              <a:t>h</a:t>
            </a:r>
            <a:r>
              <a:rPr sz="4200" b="1" u="heavy" spc="0" baseline="2925" dirty="0" smtClean="0">
                <a:latin typeface="Calibri"/>
                <a:cs typeface="Calibri"/>
              </a:rPr>
              <a:t>y</a:t>
            </a:r>
            <a:r>
              <a:rPr sz="4200" b="1" u="heavy" spc="-127" baseline="2925" dirty="0" smtClean="0">
                <a:latin typeface="Calibri"/>
                <a:cs typeface="Calibri"/>
              </a:rPr>
              <a:t> </a:t>
            </a:r>
            <a:r>
              <a:rPr sz="4200" b="1" u="heavy" spc="0" baseline="2925" dirty="0" smtClean="0">
                <a:latin typeface="Calibri"/>
                <a:cs typeface="Calibri"/>
              </a:rPr>
              <a:t>D</a:t>
            </a:r>
            <a:r>
              <a:rPr sz="4200" b="1" u="heavy" spc="-50" baseline="2925" dirty="0" smtClean="0">
                <a:latin typeface="Calibri"/>
                <a:cs typeface="Calibri"/>
              </a:rPr>
              <a:t>a</a:t>
            </a:r>
            <a:r>
              <a:rPr sz="4200" b="1" u="heavy" spc="0" baseline="2925" dirty="0" smtClean="0">
                <a:latin typeface="Calibri"/>
                <a:cs typeface="Calibri"/>
              </a:rPr>
              <a:t>y</a:t>
            </a:r>
            <a:endParaRPr sz="2800">
              <a:latin typeface="Calibri"/>
              <a:cs typeface="Calibri"/>
            </a:endParaRPr>
          </a:p>
        </p:txBody>
      </p:sp>
      <p:sp>
        <p:nvSpPr>
          <p:cNvPr id="26" name="object 26"/>
          <p:cNvSpPr txBox="1"/>
          <p:nvPr/>
        </p:nvSpPr>
        <p:spPr>
          <a:xfrm>
            <a:off x="927608" y="1679955"/>
            <a:ext cx="304800" cy="206806"/>
          </a:xfrm>
          <a:prstGeom prst="rect">
            <a:avLst/>
          </a:prstGeom>
        </p:spPr>
        <p:txBody>
          <a:bodyPr wrap="square" lIns="0" tIns="0" rIns="0" bIns="0" rtlCol="0">
            <a:noAutofit/>
          </a:bodyPr>
          <a:lstStyle/>
          <a:p>
            <a:pPr marL="12700">
              <a:lnSpc>
                <a:spcPts val="2760"/>
              </a:lnSpc>
              <a:spcBef>
                <a:spcPts val="138"/>
              </a:spcBef>
            </a:pPr>
            <a:r>
              <a:rPr sz="4200" spc="0" baseline="-2762" dirty="0" smtClean="0">
                <a:latin typeface="MS UI Gothic"/>
                <a:cs typeface="MS UI Gothic"/>
              </a:rPr>
              <a:t>✓</a:t>
            </a:r>
            <a:endParaRPr sz="2800" dirty="0">
              <a:latin typeface="MS UI Gothic"/>
              <a:cs typeface="MS UI Gothic"/>
            </a:endParaRPr>
          </a:p>
        </p:txBody>
      </p:sp>
      <p:sp>
        <p:nvSpPr>
          <p:cNvPr id="25" name="object 25"/>
          <p:cNvSpPr txBox="1"/>
          <p:nvPr/>
        </p:nvSpPr>
        <p:spPr>
          <a:xfrm>
            <a:off x="1384808" y="1527555"/>
            <a:ext cx="10117670"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4" name="object 24"/>
          <p:cNvSpPr txBox="1"/>
          <p:nvPr/>
        </p:nvSpPr>
        <p:spPr>
          <a:xfrm>
            <a:off x="1384808" y="1954529"/>
            <a:ext cx="1211228"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3" name="object 23"/>
          <p:cNvSpPr txBox="1"/>
          <p:nvPr/>
        </p:nvSpPr>
        <p:spPr>
          <a:xfrm>
            <a:off x="2764282" y="1954529"/>
            <a:ext cx="1447210"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2" name="object 22"/>
          <p:cNvSpPr txBox="1"/>
          <p:nvPr/>
        </p:nvSpPr>
        <p:spPr>
          <a:xfrm>
            <a:off x="4383151" y="1954529"/>
            <a:ext cx="560846"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1" name="object 21"/>
          <p:cNvSpPr txBox="1"/>
          <p:nvPr/>
        </p:nvSpPr>
        <p:spPr>
          <a:xfrm>
            <a:off x="5113147" y="1954529"/>
            <a:ext cx="1404729"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0" name="object 20"/>
          <p:cNvSpPr txBox="1"/>
          <p:nvPr/>
        </p:nvSpPr>
        <p:spPr>
          <a:xfrm>
            <a:off x="6687693" y="1954529"/>
            <a:ext cx="1021183"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9" name="object 19"/>
          <p:cNvSpPr txBox="1"/>
          <p:nvPr/>
        </p:nvSpPr>
        <p:spPr>
          <a:xfrm>
            <a:off x="7879460" y="1954529"/>
            <a:ext cx="490207"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8" name="object 18"/>
          <p:cNvSpPr txBox="1"/>
          <p:nvPr/>
        </p:nvSpPr>
        <p:spPr>
          <a:xfrm>
            <a:off x="8539353" y="1954529"/>
            <a:ext cx="834274"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7" name="object 17"/>
          <p:cNvSpPr txBox="1"/>
          <p:nvPr/>
        </p:nvSpPr>
        <p:spPr>
          <a:xfrm>
            <a:off x="9545574" y="1954529"/>
            <a:ext cx="896054"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6" name="object 16"/>
          <p:cNvSpPr txBox="1"/>
          <p:nvPr/>
        </p:nvSpPr>
        <p:spPr>
          <a:xfrm>
            <a:off x="10612374" y="1954529"/>
            <a:ext cx="886366"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5" name="object 15"/>
          <p:cNvSpPr txBox="1"/>
          <p:nvPr/>
        </p:nvSpPr>
        <p:spPr>
          <a:xfrm>
            <a:off x="1384808" y="2381250"/>
            <a:ext cx="9574177"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4" name="object 14"/>
          <p:cNvSpPr txBox="1"/>
          <p:nvPr/>
        </p:nvSpPr>
        <p:spPr>
          <a:xfrm>
            <a:off x="927608" y="3234461"/>
            <a:ext cx="2932697" cy="807821"/>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3" name="object 13"/>
          <p:cNvSpPr txBox="1"/>
          <p:nvPr/>
        </p:nvSpPr>
        <p:spPr>
          <a:xfrm>
            <a:off x="3786886" y="3661791"/>
            <a:ext cx="553258"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2" name="object 12"/>
          <p:cNvSpPr txBox="1"/>
          <p:nvPr/>
        </p:nvSpPr>
        <p:spPr>
          <a:xfrm>
            <a:off x="4457827" y="3661791"/>
            <a:ext cx="1533323"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1" name="object 11"/>
          <p:cNvSpPr txBox="1"/>
          <p:nvPr/>
        </p:nvSpPr>
        <p:spPr>
          <a:xfrm>
            <a:off x="6114415" y="3661791"/>
            <a:ext cx="729383"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0" name="object 10"/>
          <p:cNvSpPr txBox="1"/>
          <p:nvPr/>
        </p:nvSpPr>
        <p:spPr>
          <a:xfrm>
            <a:off x="6962013" y="3661791"/>
            <a:ext cx="549750"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9" name="object 9"/>
          <p:cNvSpPr txBox="1"/>
          <p:nvPr/>
        </p:nvSpPr>
        <p:spPr>
          <a:xfrm>
            <a:off x="7631049" y="3661791"/>
            <a:ext cx="1973775"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8" name="object 8"/>
          <p:cNvSpPr txBox="1"/>
          <p:nvPr/>
        </p:nvSpPr>
        <p:spPr>
          <a:xfrm>
            <a:off x="9723882" y="3661791"/>
            <a:ext cx="370691"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7" name="object 7"/>
          <p:cNvSpPr txBox="1"/>
          <p:nvPr/>
        </p:nvSpPr>
        <p:spPr>
          <a:xfrm>
            <a:off x="10211562" y="3661791"/>
            <a:ext cx="1290637"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6" name="object 6"/>
          <p:cNvSpPr txBox="1"/>
          <p:nvPr/>
        </p:nvSpPr>
        <p:spPr>
          <a:xfrm>
            <a:off x="927608" y="4088511"/>
            <a:ext cx="7903236" cy="1234186"/>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5" name="object 5"/>
          <p:cNvSpPr txBox="1"/>
          <p:nvPr/>
        </p:nvSpPr>
        <p:spPr>
          <a:xfrm>
            <a:off x="8854821" y="4088511"/>
            <a:ext cx="2648501" cy="807288"/>
          </a:xfrm>
          <a:prstGeom prst="rect">
            <a:avLst/>
          </a:prstGeom>
        </p:spPr>
        <p:txBody>
          <a:bodyPr wrap="square" lIns="0" tIns="0" rIns="0" bIns="0" rtlCol="0">
            <a:noAutofit/>
          </a:bodyPr>
          <a:lstStyle/>
          <a:p>
            <a:pPr marL="34035">
              <a:lnSpc>
                <a:spcPts val="2950"/>
              </a:lnSpc>
              <a:spcBef>
                <a:spcPts val="147"/>
              </a:spcBef>
            </a:pPr>
            <a:endParaRPr sz="2800" dirty="0">
              <a:latin typeface="Calibri"/>
              <a:cs typeface="Calibri"/>
            </a:endParaRPr>
          </a:p>
        </p:txBody>
      </p:sp>
      <p:sp>
        <p:nvSpPr>
          <p:cNvPr id="4" name="object 4"/>
          <p:cNvSpPr txBox="1"/>
          <p:nvPr/>
        </p:nvSpPr>
        <p:spPr>
          <a:xfrm>
            <a:off x="5981192" y="6375298"/>
            <a:ext cx="203657"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1</a:t>
            </a:r>
            <a:r>
              <a:rPr lang="en-GB" spc="4" baseline="2275" dirty="0">
                <a:solidFill>
                  <a:srgbClr val="888888"/>
                </a:solidFill>
                <a:latin typeface="Calibri"/>
                <a:cs typeface="Calibri"/>
              </a:rPr>
              <a:t>0</a:t>
            </a:r>
            <a:endParaRPr sz="1200" dirty="0">
              <a:latin typeface="Calibri"/>
              <a:cs typeface="Calibri"/>
            </a:endParaRPr>
          </a:p>
        </p:txBody>
      </p:sp>
      <p:sp>
        <p:nvSpPr>
          <p:cNvPr id="3" name="object 3"/>
          <p:cNvSpPr txBox="1"/>
          <p:nvPr/>
        </p:nvSpPr>
        <p:spPr>
          <a:xfrm>
            <a:off x="1843055" y="1240154"/>
            <a:ext cx="8156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3819618" y="1240154"/>
            <a:ext cx="84287" cy="152400"/>
          </a:xfrm>
          <a:prstGeom prst="rect">
            <a:avLst/>
          </a:prstGeom>
        </p:spPr>
        <p:txBody>
          <a:bodyPr wrap="square" lIns="0" tIns="0" rIns="0" bIns="0" rtlCol="0">
            <a:noAutofit/>
          </a:bodyPr>
          <a:lstStyle/>
          <a:p>
            <a:pPr marL="25400">
              <a:lnSpc>
                <a:spcPts val="1000"/>
              </a:lnSpc>
            </a:pPr>
            <a:endParaRPr sz="1000"/>
          </a:p>
        </p:txBody>
      </p:sp>
      <p:sp>
        <p:nvSpPr>
          <p:cNvPr id="35" name="object 25"/>
          <p:cNvSpPr txBox="1"/>
          <p:nvPr/>
        </p:nvSpPr>
        <p:spPr>
          <a:xfrm>
            <a:off x="1285374" y="1679954"/>
            <a:ext cx="10369504" cy="1465733"/>
          </a:xfrm>
          <a:prstGeom prst="rect">
            <a:avLst/>
          </a:prstGeom>
        </p:spPr>
        <p:txBody>
          <a:bodyPr wrap="square" lIns="0" tIns="0" rIns="0" bIns="0" rtlCol="0">
            <a:noAutofit/>
          </a:bodyPr>
          <a:lstStyle/>
          <a:p>
            <a:pPr marL="12700">
              <a:lnSpc>
                <a:spcPts val="2950"/>
              </a:lnSpc>
              <a:spcBef>
                <a:spcPts val="147"/>
              </a:spcBef>
            </a:pPr>
            <a:r>
              <a:rPr lang="en-GB" sz="3200" dirty="0"/>
              <a:t>As announced with IHO CL 01/2022, the theme for WHD 2022 is “</a:t>
            </a:r>
            <a:r>
              <a:rPr lang="en-GB" sz="3200" i="1" dirty="0"/>
              <a:t>Hydrography - contributing to the United Nations Ocean Decade</a:t>
            </a:r>
            <a:r>
              <a:rPr lang="en-GB" sz="3200" dirty="0" smtClean="0"/>
              <a:t>”</a:t>
            </a:r>
            <a:endParaRPr sz="2800" dirty="0">
              <a:solidFill>
                <a:prstClr val="black"/>
              </a:solidFill>
              <a:cs typeface="Calibri"/>
            </a:endParaRPr>
          </a:p>
        </p:txBody>
      </p:sp>
    </p:spTree>
    <p:extLst>
      <p:ext uri="{BB962C8B-B14F-4D97-AF65-F5344CB8AC3E}">
        <p14:creationId xmlns:p14="http://schemas.microsoft.com/office/powerpoint/2010/main" val="223555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p:nvPr/>
        </p:nvSpPr>
        <p:spPr>
          <a:xfrm>
            <a:off x="0" y="6021323"/>
            <a:ext cx="12192000" cy="836676"/>
          </a:xfrm>
          <a:custGeom>
            <a:avLst/>
            <a:gdLst/>
            <a:ahLst/>
            <a:cxnLst/>
            <a:rect l="l" t="t" r="r" b="b"/>
            <a:pathLst>
              <a:path w="12192000" h="836675">
                <a:moveTo>
                  <a:pt x="12192000" y="0"/>
                </a:moveTo>
                <a:lnTo>
                  <a:pt x="0" y="0"/>
                </a:lnTo>
                <a:lnTo>
                  <a:pt x="0" y="836675"/>
                </a:lnTo>
                <a:lnTo>
                  <a:pt x="12192000" y="836675"/>
                </a:lnTo>
                <a:lnTo>
                  <a:pt x="12192000" y="0"/>
                </a:lnTo>
                <a:close/>
              </a:path>
            </a:pathLst>
          </a:custGeom>
          <a:solidFill>
            <a:srgbClr val="FFFFFF"/>
          </a:solidFill>
        </p:spPr>
        <p:txBody>
          <a:bodyPr wrap="square" lIns="0" tIns="0" rIns="0" bIns="0" rtlCol="0">
            <a:noAutofit/>
          </a:bodyPr>
          <a:lstStyle/>
          <a:p>
            <a:endParaRPr/>
          </a:p>
        </p:txBody>
      </p:sp>
      <p:sp>
        <p:nvSpPr>
          <p:cNvPr id="31" name="object 31"/>
          <p:cNvSpPr txBox="1"/>
          <p:nvPr/>
        </p:nvSpPr>
        <p:spPr>
          <a:xfrm>
            <a:off x="695350" y="291592"/>
            <a:ext cx="6949448" cy="1072641"/>
          </a:xfrm>
          <a:prstGeom prst="rect">
            <a:avLst/>
          </a:prstGeom>
        </p:spPr>
        <p:txBody>
          <a:bodyPr wrap="square" lIns="0" tIns="0" rIns="0" bIns="0" rtlCol="0">
            <a:noAutofit/>
          </a:bodyPr>
          <a:lstStyle/>
          <a:p>
            <a:pPr marL="3906240">
              <a:lnSpc>
                <a:spcPts val="4475"/>
              </a:lnSpc>
              <a:spcBef>
                <a:spcPts val="223"/>
              </a:spcBef>
            </a:pPr>
            <a:r>
              <a:rPr sz="6450" spc="0" baseline="3175" dirty="0" smtClean="0">
                <a:latin typeface="Calibri Light"/>
                <a:cs typeface="Calibri Light"/>
              </a:rPr>
              <a:t>I</a:t>
            </a:r>
            <a:r>
              <a:rPr sz="6450" spc="-50" baseline="3175" dirty="0" smtClean="0">
                <a:latin typeface="Calibri Light"/>
                <a:cs typeface="Calibri Light"/>
              </a:rPr>
              <a:t>H</a:t>
            </a:r>
            <a:r>
              <a:rPr sz="6450" spc="0" baseline="3175" dirty="0" smtClean="0">
                <a:latin typeface="Calibri Light"/>
                <a:cs typeface="Calibri Light"/>
              </a:rPr>
              <a:t>O</a:t>
            </a:r>
            <a:r>
              <a:rPr sz="6450" spc="-165" baseline="3175" dirty="0" smtClean="0">
                <a:latin typeface="Calibri Light"/>
                <a:cs typeface="Calibri Light"/>
              </a:rPr>
              <a:t> </a:t>
            </a:r>
            <a:r>
              <a:rPr sz="6450" spc="-39" baseline="3175" dirty="0" smtClean="0">
                <a:latin typeface="Calibri Light"/>
                <a:cs typeface="Calibri Light"/>
              </a:rPr>
              <a:t>O</a:t>
            </a:r>
            <a:r>
              <a:rPr sz="6450" spc="-34" baseline="3175" dirty="0" smtClean="0">
                <a:latin typeface="Calibri Light"/>
                <a:cs typeface="Calibri Light"/>
              </a:rPr>
              <a:t>u</a:t>
            </a:r>
            <a:r>
              <a:rPr sz="6450" spc="-19" baseline="3175" dirty="0" smtClean="0">
                <a:latin typeface="Calibri Light"/>
                <a:cs typeface="Calibri Light"/>
              </a:rPr>
              <a:t>t</a:t>
            </a:r>
            <a:r>
              <a:rPr sz="6450" spc="-75" baseline="3175" dirty="0" smtClean="0">
                <a:latin typeface="Calibri Light"/>
                <a:cs typeface="Calibri Light"/>
              </a:rPr>
              <a:t>r</a:t>
            </a:r>
            <a:r>
              <a:rPr sz="6450" spc="-34" baseline="3175" dirty="0" smtClean="0">
                <a:latin typeface="Calibri Light"/>
                <a:cs typeface="Calibri Light"/>
              </a:rPr>
              <a:t>e</a:t>
            </a:r>
            <a:r>
              <a:rPr sz="6450" spc="-29" baseline="3175" dirty="0" smtClean="0">
                <a:latin typeface="Calibri Light"/>
                <a:cs typeface="Calibri Light"/>
              </a:rPr>
              <a:t>a</a:t>
            </a:r>
            <a:r>
              <a:rPr sz="6450" spc="-25" baseline="3175" dirty="0" smtClean="0">
                <a:latin typeface="Calibri Light"/>
                <a:cs typeface="Calibri Light"/>
              </a:rPr>
              <a:t>c</a:t>
            </a:r>
            <a:r>
              <a:rPr sz="6450" spc="0" baseline="3175" dirty="0" smtClean="0">
                <a:latin typeface="Calibri Light"/>
                <a:cs typeface="Calibri Light"/>
              </a:rPr>
              <a:t>h</a:t>
            </a:r>
            <a:endParaRPr sz="4300" dirty="0">
              <a:latin typeface="Calibri Light"/>
              <a:cs typeface="Calibri Light"/>
            </a:endParaRPr>
          </a:p>
        </p:txBody>
      </p:sp>
      <p:sp>
        <p:nvSpPr>
          <p:cNvPr id="29" name="object 29"/>
          <p:cNvSpPr txBox="1"/>
          <p:nvPr/>
        </p:nvSpPr>
        <p:spPr>
          <a:xfrm>
            <a:off x="1152550" y="1410233"/>
            <a:ext cx="10625573" cy="2088235"/>
          </a:xfrm>
          <a:prstGeom prst="rect">
            <a:avLst/>
          </a:prstGeom>
        </p:spPr>
        <p:txBody>
          <a:bodyPr wrap="square" lIns="0" tIns="0" rIns="0" bIns="0" rtlCol="0">
            <a:noAutofit/>
          </a:bodyPr>
          <a:lstStyle/>
          <a:p>
            <a:pPr marL="12700" marR="1769">
              <a:lnSpc>
                <a:spcPts val="2950"/>
              </a:lnSpc>
              <a:spcBef>
                <a:spcPts val="147"/>
              </a:spcBef>
            </a:pPr>
            <a:endParaRPr sz="2800" dirty="0">
              <a:latin typeface="Calibri"/>
              <a:cs typeface="Calibri"/>
            </a:endParaRPr>
          </a:p>
        </p:txBody>
      </p:sp>
      <p:sp>
        <p:nvSpPr>
          <p:cNvPr id="27" name="object 27"/>
          <p:cNvSpPr txBox="1"/>
          <p:nvPr/>
        </p:nvSpPr>
        <p:spPr>
          <a:xfrm>
            <a:off x="3492246" y="3544697"/>
            <a:ext cx="708735"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6" name="object 26"/>
          <p:cNvSpPr txBox="1"/>
          <p:nvPr/>
        </p:nvSpPr>
        <p:spPr>
          <a:xfrm>
            <a:off x="4293870" y="3544697"/>
            <a:ext cx="344918"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4" name="object 24"/>
          <p:cNvSpPr txBox="1"/>
          <p:nvPr/>
        </p:nvSpPr>
        <p:spPr>
          <a:xfrm>
            <a:off x="6612128" y="3544697"/>
            <a:ext cx="720453"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3" name="object 23"/>
          <p:cNvSpPr txBox="1"/>
          <p:nvPr/>
        </p:nvSpPr>
        <p:spPr>
          <a:xfrm>
            <a:off x="7424674" y="3544697"/>
            <a:ext cx="561925"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2" name="object 22"/>
          <p:cNvSpPr txBox="1"/>
          <p:nvPr/>
        </p:nvSpPr>
        <p:spPr>
          <a:xfrm>
            <a:off x="8079994" y="3544697"/>
            <a:ext cx="957821"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1" name="object 21"/>
          <p:cNvSpPr txBox="1"/>
          <p:nvPr/>
        </p:nvSpPr>
        <p:spPr>
          <a:xfrm>
            <a:off x="9130030" y="3544697"/>
            <a:ext cx="2646078"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9" name="object 19"/>
          <p:cNvSpPr txBox="1"/>
          <p:nvPr/>
        </p:nvSpPr>
        <p:spPr>
          <a:xfrm>
            <a:off x="1152550" y="4398391"/>
            <a:ext cx="1683324"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8" name="object 18"/>
          <p:cNvSpPr txBox="1"/>
          <p:nvPr/>
        </p:nvSpPr>
        <p:spPr>
          <a:xfrm>
            <a:off x="2887218" y="4398391"/>
            <a:ext cx="4037810"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7" name="object 17"/>
          <p:cNvSpPr txBox="1"/>
          <p:nvPr/>
        </p:nvSpPr>
        <p:spPr>
          <a:xfrm>
            <a:off x="6974840" y="4398391"/>
            <a:ext cx="4801909"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6" name="object 16"/>
          <p:cNvSpPr txBox="1"/>
          <p:nvPr/>
        </p:nvSpPr>
        <p:spPr>
          <a:xfrm>
            <a:off x="1152550" y="4825111"/>
            <a:ext cx="656381"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5" name="object 15"/>
          <p:cNvSpPr txBox="1"/>
          <p:nvPr/>
        </p:nvSpPr>
        <p:spPr>
          <a:xfrm>
            <a:off x="1940433" y="4825111"/>
            <a:ext cx="943096"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4" name="object 14"/>
          <p:cNvSpPr txBox="1"/>
          <p:nvPr/>
        </p:nvSpPr>
        <p:spPr>
          <a:xfrm>
            <a:off x="3013710" y="4825111"/>
            <a:ext cx="720453"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3" name="object 13"/>
          <p:cNvSpPr txBox="1"/>
          <p:nvPr/>
        </p:nvSpPr>
        <p:spPr>
          <a:xfrm>
            <a:off x="3865626" y="4825111"/>
            <a:ext cx="561925"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2" name="object 12"/>
          <p:cNvSpPr txBox="1"/>
          <p:nvPr/>
        </p:nvSpPr>
        <p:spPr>
          <a:xfrm>
            <a:off x="4560824" y="4825111"/>
            <a:ext cx="1053018"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1" name="object 11"/>
          <p:cNvSpPr txBox="1"/>
          <p:nvPr/>
        </p:nvSpPr>
        <p:spPr>
          <a:xfrm>
            <a:off x="5746496" y="4825111"/>
            <a:ext cx="1188078"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0" name="object 10"/>
          <p:cNvSpPr txBox="1"/>
          <p:nvPr/>
        </p:nvSpPr>
        <p:spPr>
          <a:xfrm>
            <a:off x="7068058" y="4825111"/>
            <a:ext cx="1154575"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9" name="object 9"/>
          <p:cNvSpPr txBox="1"/>
          <p:nvPr/>
        </p:nvSpPr>
        <p:spPr>
          <a:xfrm>
            <a:off x="8354314" y="4825111"/>
            <a:ext cx="374922"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8" name="object 8"/>
          <p:cNvSpPr txBox="1"/>
          <p:nvPr/>
        </p:nvSpPr>
        <p:spPr>
          <a:xfrm>
            <a:off x="8860282" y="4825111"/>
            <a:ext cx="997256"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7" name="object 7"/>
          <p:cNvSpPr txBox="1"/>
          <p:nvPr/>
        </p:nvSpPr>
        <p:spPr>
          <a:xfrm>
            <a:off x="9989947" y="4825111"/>
            <a:ext cx="1785607"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6" name="object 6"/>
          <p:cNvSpPr txBox="1"/>
          <p:nvPr/>
        </p:nvSpPr>
        <p:spPr>
          <a:xfrm>
            <a:off x="1152550" y="5251602"/>
            <a:ext cx="1733099" cy="380796"/>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5" name="object 5"/>
          <p:cNvSpPr txBox="1"/>
          <p:nvPr/>
        </p:nvSpPr>
        <p:spPr>
          <a:xfrm>
            <a:off x="2949702" y="5251602"/>
            <a:ext cx="3940339" cy="380796"/>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4" name="object 4"/>
          <p:cNvSpPr txBox="1"/>
          <p:nvPr/>
        </p:nvSpPr>
        <p:spPr>
          <a:xfrm>
            <a:off x="6953504" y="5251602"/>
            <a:ext cx="4825409" cy="380796"/>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2" name="object 2"/>
          <p:cNvSpPr txBox="1"/>
          <p:nvPr/>
        </p:nvSpPr>
        <p:spPr>
          <a:xfrm>
            <a:off x="5981192" y="6375298"/>
            <a:ext cx="203657"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1</a:t>
            </a:r>
            <a:r>
              <a:rPr lang="en-GB" sz="1800" spc="4" baseline="2275" dirty="0" smtClean="0">
                <a:solidFill>
                  <a:srgbClr val="888888"/>
                </a:solidFill>
                <a:latin typeface="Calibri"/>
                <a:cs typeface="Calibri"/>
              </a:rPr>
              <a:t>1</a:t>
            </a:r>
            <a:endParaRPr sz="1200" dirty="0">
              <a:latin typeface="Calibri"/>
              <a:cs typeface="Calibri"/>
            </a:endParaRPr>
          </a:p>
        </p:txBody>
      </p:sp>
      <p:sp>
        <p:nvSpPr>
          <p:cNvPr id="33" name="Rectangle 32"/>
          <p:cNvSpPr/>
          <p:nvPr/>
        </p:nvSpPr>
        <p:spPr>
          <a:xfrm>
            <a:off x="1041149" y="2136339"/>
            <a:ext cx="10637821" cy="3108543"/>
          </a:xfrm>
          <a:prstGeom prst="rect">
            <a:avLst/>
          </a:prstGeom>
        </p:spPr>
        <p:txBody>
          <a:bodyPr wrap="square">
            <a:spAutoFit/>
          </a:bodyPr>
          <a:lstStyle/>
          <a:p>
            <a:r>
              <a:rPr lang="en-GB" sz="2800" dirty="0"/>
              <a:t>Considering the impact of digital outreach, in 2021, the IHO website had a total of 562,207 page views. The LinkedIn page had 4544 followers in December 2021, and saw a record 35,253 views from all its posts in June 2021, reaching total post impressions of 228,481 in 2021. The upwards trend continued on Facebook with a post on a missing GEBCO chart sheet getting 2.7K impressions in April 2021. On Twitter, the record for the year was a total of 22.9K impressions on posts in June 2021</a:t>
            </a:r>
            <a:r>
              <a:rPr lang="en-GB" dirty="0"/>
              <a:t>.</a:t>
            </a:r>
          </a:p>
        </p:txBody>
      </p:sp>
    </p:spTree>
    <p:extLst>
      <p:ext uri="{BB962C8B-B14F-4D97-AF65-F5344CB8AC3E}">
        <p14:creationId xmlns:p14="http://schemas.microsoft.com/office/powerpoint/2010/main" val="327936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p:cNvSpPr/>
          <p:nvPr/>
        </p:nvSpPr>
        <p:spPr>
          <a:xfrm>
            <a:off x="0" y="6021323"/>
            <a:ext cx="12192000" cy="836676"/>
          </a:xfrm>
          <a:custGeom>
            <a:avLst/>
            <a:gdLst/>
            <a:ahLst/>
            <a:cxnLst/>
            <a:rect l="l" t="t" r="r" b="b"/>
            <a:pathLst>
              <a:path w="12192000" h="836675">
                <a:moveTo>
                  <a:pt x="12192000" y="0"/>
                </a:moveTo>
                <a:lnTo>
                  <a:pt x="0" y="0"/>
                </a:lnTo>
                <a:lnTo>
                  <a:pt x="0" y="836675"/>
                </a:lnTo>
                <a:lnTo>
                  <a:pt x="12192000" y="836675"/>
                </a:lnTo>
                <a:lnTo>
                  <a:pt x="12192000" y="0"/>
                </a:lnTo>
                <a:close/>
              </a:path>
            </a:pathLst>
          </a:custGeom>
          <a:solidFill>
            <a:srgbClr val="FFFFFF"/>
          </a:solidFill>
        </p:spPr>
        <p:txBody>
          <a:bodyPr wrap="square" lIns="0" tIns="0" rIns="0" bIns="0" rtlCol="0">
            <a:noAutofit/>
          </a:bodyPr>
          <a:lstStyle/>
          <a:p>
            <a:endParaRPr/>
          </a:p>
        </p:txBody>
      </p:sp>
      <p:sp>
        <p:nvSpPr>
          <p:cNvPr id="38" name="object 38"/>
          <p:cNvSpPr txBox="1"/>
          <p:nvPr/>
        </p:nvSpPr>
        <p:spPr>
          <a:xfrm>
            <a:off x="927608" y="291592"/>
            <a:ext cx="6717190" cy="1189735"/>
          </a:xfrm>
          <a:prstGeom prst="rect">
            <a:avLst/>
          </a:prstGeom>
        </p:spPr>
        <p:txBody>
          <a:bodyPr wrap="square" lIns="0" tIns="0" rIns="0" bIns="0" rtlCol="0">
            <a:noAutofit/>
          </a:bodyPr>
          <a:lstStyle/>
          <a:p>
            <a:pPr marL="3673982">
              <a:lnSpc>
                <a:spcPts val="4475"/>
              </a:lnSpc>
              <a:spcBef>
                <a:spcPts val="223"/>
              </a:spcBef>
            </a:pPr>
            <a:r>
              <a:rPr sz="6450" spc="0" baseline="3175" dirty="0" smtClean="0">
                <a:latin typeface="Calibri Light"/>
                <a:cs typeface="Calibri Light"/>
              </a:rPr>
              <a:t>I</a:t>
            </a:r>
            <a:r>
              <a:rPr sz="6450" spc="-50" baseline="3175" dirty="0" smtClean="0">
                <a:latin typeface="Calibri Light"/>
                <a:cs typeface="Calibri Light"/>
              </a:rPr>
              <a:t>H</a:t>
            </a:r>
            <a:r>
              <a:rPr sz="6450" spc="0" baseline="3175" dirty="0" smtClean="0">
                <a:latin typeface="Calibri Light"/>
                <a:cs typeface="Calibri Light"/>
              </a:rPr>
              <a:t>O</a:t>
            </a:r>
            <a:r>
              <a:rPr sz="6450" spc="-165" baseline="3175" dirty="0" smtClean="0">
                <a:latin typeface="Calibri Light"/>
                <a:cs typeface="Calibri Light"/>
              </a:rPr>
              <a:t> </a:t>
            </a:r>
            <a:r>
              <a:rPr sz="6450" spc="-39" baseline="3175" dirty="0" smtClean="0">
                <a:latin typeface="Calibri Light"/>
                <a:cs typeface="Calibri Light"/>
              </a:rPr>
              <a:t>O</a:t>
            </a:r>
            <a:r>
              <a:rPr sz="6450" spc="-34" baseline="3175" dirty="0" smtClean="0">
                <a:latin typeface="Calibri Light"/>
                <a:cs typeface="Calibri Light"/>
              </a:rPr>
              <a:t>u</a:t>
            </a:r>
            <a:r>
              <a:rPr sz="6450" spc="-19" baseline="3175" dirty="0" smtClean="0">
                <a:latin typeface="Calibri Light"/>
                <a:cs typeface="Calibri Light"/>
              </a:rPr>
              <a:t>t</a:t>
            </a:r>
            <a:r>
              <a:rPr sz="6450" spc="-75" baseline="3175" dirty="0" smtClean="0">
                <a:latin typeface="Calibri Light"/>
                <a:cs typeface="Calibri Light"/>
              </a:rPr>
              <a:t>r</a:t>
            </a:r>
            <a:r>
              <a:rPr sz="6450" spc="-34" baseline="3175" dirty="0" smtClean="0">
                <a:latin typeface="Calibri Light"/>
                <a:cs typeface="Calibri Light"/>
              </a:rPr>
              <a:t>e</a:t>
            </a:r>
            <a:r>
              <a:rPr sz="6450" spc="-29" baseline="3175" dirty="0" smtClean="0">
                <a:latin typeface="Calibri Light"/>
                <a:cs typeface="Calibri Light"/>
              </a:rPr>
              <a:t>a</a:t>
            </a:r>
            <a:r>
              <a:rPr sz="6450" spc="-25" baseline="3175" dirty="0" smtClean="0">
                <a:latin typeface="Calibri Light"/>
                <a:cs typeface="Calibri Light"/>
              </a:rPr>
              <a:t>c</a:t>
            </a:r>
            <a:r>
              <a:rPr sz="6450" spc="0" baseline="3175" dirty="0" smtClean="0">
                <a:latin typeface="Calibri Light"/>
                <a:cs typeface="Calibri Light"/>
              </a:rPr>
              <a:t>h</a:t>
            </a:r>
            <a:endParaRPr sz="4300">
              <a:latin typeface="Calibri Light"/>
              <a:cs typeface="Calibri Light"/>
            </a:endParaRPr>
          </a:p>
          <a:p>
            <a:pPr marL="12700" marR="81838">
              <a:lnSpc>
                <a:spcPct val="101725"/>
              </a:lnSpc>
              <a:spcBef>
                <a:spcPts val="1202"/>
              </a:spcBef>
            </a:pPr>
            <a:r>
              <a:rPr sz="2800" b="1" u="heavy" spc="0" dirty="0" smtClean="0">
                <a:latin typeface="Calibri"/>
                <a:cs typeface="Calibri"/>
              </a:rPr>
              <a:t>I</a:t>
            </a:r>
            <a:r>
              <a:rPr sz="2800" b="1" u="heavy" spc="-25" dirty="0" smtClean="0">
                <a:latin typeface="Calibri"/>
                <a:cs typeface="Calibri"/>
              </a:rPr>
              <a:t>n</a:t>
            </a:r>
            <a:r>
              <a:rPr sz="2800" b="1" u="heavy" spc="-34" dirty="0" smtClean="0">
                <a:latin typeface="Calibri"/>
                <a:cs typeface="Calibri"/>
              </a:rPr>
              <a:t>t</a:t>
            </a:r>
            <a:r>
              <a:rPr sz="2800" b="1" u="heavy" spc="0" dirty="0" smtClean="0">
                <a:latin typeface="Calibri"/>
                <a:cs typeface="Calibri"/>
              </a:rPr>
              <a:t>ern</a:t>
            </a:r>
            <a:r>
              <a:rPr sz="2800" b="1" u="heavy" spc="-25" dirty="0" smtClean="0">
                <a:latin typeface="Calibri"/>
                <a:cs typeface="Calibri"/>
              </a:rPr>
              <a:t>a</a:t>
            </a:r>
            <a:r>
              <a:rPr sz="2800" b="1" u="heavy" spc="0" dirty="0" smtClean="0">
                <a:latin typeface="Calibri"/>
                <a:cs typeface="Calibri"/>
              </a:rPr>
              <a:t>tion</a:t>
            </a:r>
            <a:r>
              <a:rPr sz="2800" b="1" u="heavy" spc="-4" dirty="0" smtClean="0">
                <a:latin typeface="Calibri"/>
                <a:cs typeface="Calibri"/>
              </a:rPr>
              <a:t>a</a:t>
            </a:r>
            <a:r>
              <a:rPr sz="2800" b="1" u="heavy" spc="0" dirty="0" smtClean="0">
                <a:latin typeface="Calibri"/>
                <a:cs typeface="Calibri"/>
              </a:rPr>
              <a:t>l</a:t>
            </a:r>
            <a:r>
              <a:rPr sz="2800" b="1" u="heavy" spc="-9" dirty="0" smtClean="0">
                <a:latin typeface="Calibri"/>
                <a:cs typeface="Calibri"/>
              </a:rPr>
              <a:t> </a:t>
            </a:r>
            <a:r>
              <a:rPr sz="2800" b="1" u="heavy" spc="0" dirty="0" smtClean="0">
                <a:latin typeface="Calibri"/>
                <a:cs typeface="Calibri"/>
              </a:rPr>
              <a:t>H</a:t>
            </a:r>
            <a:r>
              <a:rPr sz="2800" b="1" u="heavy" spc="-39" dirty="0" smtClean="0">
                <a:latin typeface="Calibri"/>
                <a:cs typeface="Calibri"/>
              </a:rPr>
              <a:t>y</a:t>
            </a:r>
            <a:r>
              <a:rPr sz="2800" b="1" u="heavy" spc="0" dirty="0" smtClean="0">
                <a:latin typeface="Calibri"/>
                <a:cs typeface="Calibri"/>
              </a:rPr>
              <a:t>d</a:t>
            </a:r>
            <a:r>
              <a:rPr sz="2800" b="1" u="heavy" spc="-34" dirty="0" smtClean="0">
                <a:latin typeface="Calibri"/>
                <a:cs typeface="Calibri"/>
              </a:rPr>
              <a:t>r</a:t>
            </a:r>
            <a:r>
              <a:rPr sz="2800" b="1" u="heavy" spc="0" dirty="0" smtClean="0">
                <a:latin typeface="Calibri"/>
                <a:cs typeface="Calibri"/>
              </a:rPr>
              <a:t>o</a:t>
            </a:r>
            <a:r>
              <a:rPr sz="2800" b="1" u="heavy" spc="-9" dirty="0" smtClean="0">
                <a:latin typeface="Calibri"/>
                <a:cs typeface="Calibri"/>
              </a:rPr>
              <a:t>g</a:t>
            </a:r>
            <a:r>
              <a:rPr sz="2800" b="1" u="heavy" spc="-54" dirty="0" smtClean="0">
                <a:latin typeface="Calibri"/>
                <a:cs typeface="Calibri"/>
              </a:rPr>
              <a:t>r</a:t>
            </a:r>
            <a:r>
              <a:rPr sz="2800" b="1" u="heavy" spc="0" dirty="0" smtClean="0">
                <a:latin typeface="Calibri"/>
                <a:cs typeface="Calibri"/>
              </a:rPr>
              <a:t>aphic</a:t>
            </a:r>
            <a:r>
              <a:rPr sz="2800" b="1" u="heavy" spc="-117" dirty="0" smtClean="0">
                <a:latin typeface="Calibri"/>
                <a:cs typeface="Calibri"/>
              </a:rPr>
              <a:t> </a:t>
            </a:r>
            <a:r>
              <a:rPr sz="2800" b="1" u="heavy" spc="-39" dirty="0" smtClean="0">
                <a:latin typeface="Calibri"/>
                <a:cs typeface="Calibri"/>
              </a:rPr>
              <a:t>R</a:t>
            </a:r>
            <a:r>
              <a:rPr sz="2800" b="1" u="heavy" spc="-14" dirty="0" smtClean="0">
                <a:latin typeface="Calibri"/>
                <a:cs typeface="Calibri"/>
              </a:rPr>
              <a:t>e</a:t>
            </a:r>
            <a:r>
              <a:rPr sz="2800" b="1" u="heavy" spc="0" dirty="0" smtClean="0">
                <a:latin typeface="Calibri"/>
                <a:cs typeface="Calibri"/>
              </a:rPr>
              <a:t>vi</a:t>
            </a:r>
            <a:r>
              <a:rPr sz="2800" b="1" u="heavy" spc="-19" dirty="0" smtClean="0">
                <a:latin typeface="Calibri"/>
                <a:cs typeface="Calibri"/>
              </a:rPr>
              <a:t>e</a:t>
            </a:r>
            <a:r>
              <a:rPr sz="2800" b="1" u="heavy" spc="0" dirty="0" smtClean="0">
                <a:latin typeface="Calibri"/>
                <a:cs typeface="Calibri"/>
              </a:rPr>
              <a:t>w</a:t>
            </a:r>
            <a:endParaRPr sz="2800">
              <a:latin typeface="Calibri"/>
              <a:cs typeface="Calibri"/>
            </a:endParaRPr>
          </a:p>
        </p:txBody>
      </p:sp>
      <p:sp>
        <p:nvSpPr>
          <p:cNvPr id="37" name="object 37"/>
          <p:cNvSpPr txBox="1"/>
          <p:nvPr/>
        </p:nvSpPr>
        <p:spPr>
          <a:xfrm>
            <a:off x="927608" y="1506270"/>
            <a:ext cx="357766" cy="380491"/>
          </a:xfrm>
          <a:prstGeom prst="rect">
            <a:avLst/>
          </a:prstGeom>
        </p:spPr>
        <p:txBody>
          <a:bodyPr wrap="square" lIns="0" tIns="0" rIns="0" bIns="0" rtlCol="0">
            <a:noAutofit/>
          </a:bodyPr>
          <a:lstStyle/>
          <a:p>
            <a:pPr marL="12700">
              <a:lnSpc>
                <a:spcPts val="2760"/>
              </a:lnSpc>
              <a:spcBef>
                <a:spcPts val="138"/>
              </a:spcBef>
            </a:pPr>
            <a:r>
              <a:rPr sz="4200" spc="0" baseline="-2762" dirty="0" smtClean="0">
                <a:latin typeface="MS UI Gothic"/>
                <a:cs typeface="MS UI Gothic"/>
              </a:rPr>
              <a:t>✓</a:t>
            </a:r>
            <a:endParaRPr sz="2800">
              <a:latin typeface="MS UI Gothic"/>
              <a:cs typeface="MS UI Gothic"/>
            </a:endParaRPr>
          </a:p>
        </p:txBody>
      </p:sp>
      <p:sp>
        <p:nvSpPr>
          <p:cNvPr id="36" name="object 36"/>
          <p:cNvSpPr txBox="1"/>
          <p:nvPr/>
        </p:nvSpPr>
        <p:spPr>
          <a:xfrm>
            <a:off x="1384808" y="1527555"/>
            <a:ext cx="10116028" cy="380492"/>
          </a:xfrm>
          <a:prstGeom prst="rect">
            <a:avLst/>
          </a:prstGeom>
        </p:spPr>
        <p:txBody>
          <a:bodyPr wrap="square" lIns="0" tIns="0" rIns="0" bIns="0" rtlCol="0">
            <a:noAutofit/>
          </a:bodyPr>
          <a:lstStyle/>
          <a:p>
            <a:pPr marL="12700">
              <a:lnSpc>
                <a:spcPts val="2950"/>
              </a:lnSpc>
              <a:spcBef>
                <a:spcPts val="147"/>
              </a:spcBef>
            </a:pPr>
            <a:r>
              <a:rPr sz="4200" spc="4" baseline="2925" dirty="0" smtClean="0">
                <a:latin typeface="Calibri"/>
                <a:cs typeface="Calibri"/>
              </a:rPr>
              <a:t>T</a:t>
            </a:r>
            <a:r>
              <a:rPr sz="4200" spc="0" baseline="2925" dirty="0" smtClean="0">
                <a:latin typeface="Calibri"/>
                <a:cs typeface="Calibri"/>
              </a:rPr>
              <a:t>he</a:t>
            </a:r>
            <a:r>
              <a:rPr sz="4200" spc="475" baseline="2925" dirty="0" smtClean="0">
                <a:latin typeface="Calibri"/>
                <a:cs typeface="Calibri"/>
              </a:rPr>
              <a:t> </a:t>
            </a:r>
            <a:r>
              <a:rPr sz="4200" spc="0" baseline="2925" dirty="0" smtClean="0">
                <a:latin typeface="Calibri"/>
                <a:cs typeface="Calibri"/>
              </a:rPr>
              <a:t>IHO</a:t>
            </a:r>
            <a:r>
              <a:rPr sz="4200" spc="474" baseline="2925" dirty="0" smtClean="0">
                <a:latin typeface="Calibri"/>
                <a:cs typeface="Calibri"/>
              </a:rPr>
              <a:t> </a:t>
            </a:r>
            <a:r>
              <a:rPr sz="4200" spc="9" baseline="2925" dirty="0" smtClean="0">
                <a:latin typeface="Calibri"/>
                <a:cs typeface="Calibri"/>
              </a:rPr>
              <a:t>S</a:t>
            </a:r>
            <a:r>
              <a:rPr sz="4200" spc="0" baseline="2925" dirty="0" smtClean="0">
                <a:latin typeface="Calibri"/>
                <a:cs typeface="Calibri"/>
              </a:rPr>
              <a:t>ec</a:t>
            </a:r>
            <a:r>
              <a:rPr sz="4200" spc="-29" baseline="2925" dirty="0" smtClean="0">
                <a:latin typeface="Calibri"/>
                <a:cs typeface="Calibri"/>
              </a:rPr>
              <a:t>r</a:t>
            </a:r>
            <a:r>
              <a:rPr sz="4200" spc="-9" baseline="2925" dirty="0" smtClean="0">
                <a:latin typeface="Calibri"/>
                <a:cs typeface="Calibri"/>
              </a:rPr>
              <a:t>e</a:t>
            </a:r>
            <a:r>
              <a:rPr sz="4200" spc="-34" baseline="2925" dirty="0" smtClean="0">
                <a:latin typeface="Calibri"/>
                <a:cs typeface="Calibri"/>
              </a:rPr>
              <a:t>t</a:t>
            </a:r>
            <a:r>
              <a:rPr sz="4200" spc="0" baseline="2925" dirty="0" smtClean="0">
                <a:latin typeface="Calibri"/>
                <a:cs typeface="Calibri"/>
              </a:rPr>
              <a:t>ari</a:t>
            </a:r>
            <a:r>
              <a:rPr sz="4200" spc="-25" baseline="2925" dirty="0" smtClean="0">
                <a:latin typeface="Calibri"/>
                <a:cs typeface="Calibri"/>
              </a:rPr>
              <a:t>a</a:t>
            </a:r>
            <a:r>
              <a:rPr sz="4200" spc="0" baseline="2925" dirty="0" smtClean="0">
                <a:latin typeface="Calibri"/>
                <a:cs typeface="Calibri"/>
              </a:rPr>
              <a:t>t</a:t>
            </a:r>
            <a:r>
              <a:rPr sz="4200" spc="437" baseline="2925" dirty="0" smtClean="0">
                <a:latin typeface="Calibri"/>
                <a:cs typeface="Calibri"/>
              </a:rPr>
              <a:t> </a:t>
            </a:r>
            <a:r>
              <a:rPr sz="4200" spc="-19" baseline="2925" dirty="0" smtClean="0">
                <a:latin typeface="Calibri"/>
                <a:cs typeface="Calibri"/>
              </a:rPr>
              <a:t>w</a:t>
            </a:r>
            <a:r>
              <a:rPr sz="4200" spc="0" baseline="2925" dirty="0" smtClean="0">
                <a:latin typeface="Calibri"/>
                <a:cs typeface="Calibri"/>
              </a:rPr>
              <a:t>or</a:t>
            </a:r>
            <a:r>
              <a:rPr sz="4200" spc="-84" baseline="2925" dirty="0" smtClean="0">
                <a:latin typeface="Calibri"/>
                <a:cs typeface="Calibri"/>
              </a:rPr>
              <a:t>k</a:t>
            </a:r>
            <a:r>
              <a:rPr sz="4200" spc="0" baseline="2925" dirty="0" smtClean="0">
                <a:latin typeface="Calibri"/>
                <a:cs typeface="Calibri"/>
              </a:rPr>
              <a:t>ed</a:t>
            </a:r>
            <a:r>
              <a:rPr sz="4200" spc="432" baseline="2925" dirty="0" smtClean="0">
                <a:latin typeface="Calibri"/>
                <a:cs typeface="Calibri"/>
              </a:rPr>
              <a:t> </a:t>
            </a:r>
            <a:r>
              <a:rPr sz="4200" spc="0" baseline="2925" dirty="0" smtClean="0">
                <a:latin typeface="Calibri"/>
                <a:cs typeface="Calibri"/>
              </a:rPr>
              <a:t>with</a:t>
            </a:r>
            <a:r>
              <a:rPr sz="4200" spc="512" baseline="2925" dirty="0" smtClean="0">
                <a:latin typeface="Calibri"/>
                <a:cs typeface="Calibri"/>
              </a:rPr>
              <a:t> </a:t>
            </a:r>
            <a:r>
              <a:rPr sz="4200" spc="9" baseline="2925" dirty="0" smtClean="0">
                <a:latin typeface="Calibri"/>
                <a:cs typeface="Calibri"/>
              </a:rPr>
              <a:t>t</a:t>
            </a:r>
            <a:r>
              <a:rPr sz="4200" spc="0" baseline="2925" dirty="0" smtClean="0">
                <a:latin typeface="Calibri"/>
                <a:cs typeface="Calibri"/>
              </a:rPr>
              <a:t>he</a:t>
            </a:r>
            <a:r>
              <a:rPr sz="4200" spc="489" baseline="2925" dirty="0" smtClean="0">
                <a:latin typeface="Calibri"/>
                <a:cs typeface="Calibri"/>
              </a:rPr>
              <a:t> </a:t>
            </a:r>
            <a:r>
              <a:rPr sz="4200" spc="14" baseline="2925" dirty="0" smtClean="0">
                <a:latin typeface="Calibri"/>
                <a:cs typeface="Calibri"/>
              </a:rPr>
              <a:t>U</a:t>
            </a:r>
            <a:r>
              <a:rPr sz="4200" spc="0" baseline="2925" dirty="0" smtClean="0">
                <a:latin typeface="Calibri"/>
                <a:cs typeface="Calibri"/>
              </a:rPr>
              <a:t>ni</a:t>
            </a:r>
            <a:r>
              <a:rPr sz="4200" spc="-25" baseline="2925" dirty="0" smtClean="0">
                <a:latin typeface="Calibri"/>
                <a:cs typeface="Calibri"/>
              </a:rPr>
              <a:t>v</a:t>
            </a:r>
            <a:r>
              <a:rPr sz="4200" spc="0" baseline="2925" dirty="0" smtClean="0">
                <a:latin typeface="Calibri"/>
                <a:cs typeface="Calibri"/>
              </a:rPr>
              <a:t>e</a:t>
            </a:r>
            <a:r>
              <a:rPr sz="4200" spc="-50" baseline="2925" dirty="0" smtClean="0">
                <a:latin typeface="Calibri"/>
                <a:cs typeface="Calibri"/>
              </a:rPr>
              <a:t>r</a:t>
            </a:r>
            <a:r>
              <a:rPr sz="4200" spc="0" baseline="2925" dirty="0" smtClean="0">
                <a:latin typeface="Calibri"/>
                <a:cs typeface="Calibri"/>
              </a:rPr>
              <a:t>si</a:t>
            </a:r>
            <a:r>
              <a:rPr sz="4200" spc="-4" baseline="2925" dirty="0" smtClean="0">
                <a:latin typeface="Calibri"/>
                <a:cs typeface="Calibri"/>
              </a:rPr>
              <a:t>t</a:t>
            </a:r>
            <a:r>
              <a:rPr sz="4200" spc="0" baseline="2925" dirty="0" smtClean="0">
                <a:latin typeface="Calibri"/>
                <a:cs typeface="Calibri"/>
              </a:rPr>
              <a:t>y</a:t>
            </a:r>
            <a:r>
              <a:rPr sz="4200" spc="429" baseline="2925" dirty="0" smtClean="0">
                <a:latin typeface="Calibri"/>
                <a:cs typeface="Calibri"/>
              </a:rPr>
              <a:t> </a:t>
            </a:r>
            <a:r>
              <a:rPr sz="4200" spc="4" baseline="2925" dirty="0" smtClean="0">
                <a:latin typeface="Calibri"/>
                <a:cs typeface="Calibri"/>
              </a:rPr>
              <a:t>o</a:t>
            </a:r>
            <a:r>
              <a:rPr sz="4200" spc="0" baseline="2925" dirty="0" smtClean="0">
                <a:latin typeface="Calibri"/>
                <a:cs typeface="Calibri"/>
              </a:rPr>
              <a:t>f</a:t>
            </a:r>
            <a:r>
              <a:rPr sz="4200" spc="509" baseline="2925" dirty="0" smtClean="0">
                <a:latin typeface="Calibri"/>
                <a:cs typeface="Calibri"/>
              </a:rPr>
              <a:t> </a:t>
            </a:r>
            <a:r>
              <a:rPr sz="4200" spc="0" baseline="2925" dirty="0" smtClean="0">
                <a:latin typeface="Calibri"/>
                <a:cs typeface="Calibri"/>
              </a:rPr>
              <a:t>N</a:t>
            </a:r>
            <a:r>
              <a:rPr sz="4200" spc="-14" baseline="2925" dirty="0" smtClean="0">
                <a:latin typeface="Calibri"/>
                <a:cs typeface="Calibri"/>
              </a:rPr>
              <a:t>e</a:t>
            </a:r>
            <a:r>
              <a:rPr sz="4200" spc="0" baseline="2925" dirty="0" smtClean="0">
                <a:latin typeface="Calibri"/>
                <a:cs typeface="Calibri"/>
              </a:rPr>
              <a:t>w</a:t>
            </a:r>
            <a:r>
              <a:rPr sz="4200" spc="475" baseline="2925" dirty="0" smtClean="0">
                <a:latin typeface="Calibri"/>
                <a:cs typeface="Calibri"/>
              </a:rPr>
              <a:t> </a:t>
            </a:r>
            <a:r>
              <a:rPr sz="4200" spc="0" baseline="2925" dirty="0" smtClean="0">
                <a:latin typeface="Calibri"/>
                <a:cs typeface="Calibri"/>
              </a:rPr>
              <a:t>Brun</a:t>
            </a:r>
            <a:r>
              <a:rPr sz="4200" spc="-14" baseline="2925" dirty="0" smtClean="0">
                <a:latin typeface="Calibri"/>
                <a:cs typeface="Calibri"/>
              </a:rPr>
              <a:t>s</a:t>
            </a:r>
            <a:r>
              <a:rPr sz="4200" spc="0" baseline="2925" dirty="0" smtClean="0">
                <a:latin typeface="Calibri"/>
                <a:cs typeface="Calibri"/>
              </a:rPr>
              <a:t>wick</a:t>
            </a:r>
            <a:endParaRPr sz="2800">
              <a:latin typeface="Calibri"/>
              <a:cs typeface="Calibri"/>
            </a:endParaRPr>
          </a:p>
        </p:txBody>
      </p:sp>
      <p:sp>
        <p:nvSpPr>
          <p:cNvPr id="35" name="object 35"/>
          <p:cNvSpPr txBox="1"/>
          <p:nvPr/>
        </p:nvSpPr>
        <p:spPr>
          <a:xfrm>
            <a:off x="1384808" y="1954529"/>
            <a:ext cx="1035108"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t>
            </a:r>
            <a:r>
              <a:rPr sz="4200" spc="9" baseline="2925" dirty="0" smtClean="0">
                <a:latin typeface="Calibri"/>
                <a:cs typeface="Calibri"/>
              </a:rPr>
              <a:t>U</a:t>
            </a:r>
            <a:r>
              <a:rPr sz="4200" spc="0" baseline="2925" dirty="0" smtClean="0">
                <a:latin typeface="Calibri"/>
                <a:cs typeface="Calibri"/>
              </a:rPr>
              <a:t>NB</a:t>
            </a:r>
            <a:r>
              <a:rPr sz="4200" spc="4" baseline="2925" dirty="0" smtClean="0">
                <a:latin typeface="Calibri"/>
                <a:cs typeface="Calibri"/>
              </a:rPr>
              <a:t>)</a:t>
            </a:r>
            <a:r>
              <a:rPr sz="4200" spc="0" baseline="2925" dirty="0" smtClean="0">
                <a:latin typeface="Calibri"/>
                <a:cs typeface="Calibri"/>
              </a:rPr>
              <a:t>,</a:t>
            </a:r>
            <a:endParaRPr sz="2800">
              <a:latin typeface="Calibri"/>
              <a:cs typeface="Calibri"/>
            </a:endParaRPr>
          </a:p>
        </p:txBody>
      </p:sp>
      <p:sp>
        <p:nvSpPr>
          <p:cNvPr id="34" name="object 34"/>
          <p:cNvSpPr txBox="1"/>
          <p:nvPr/>
        </p:nvSpPr>
        <p:spPr>
          <a:xfrm>
            <a:off x="2494534" y="1954529"/>
            <a:ext cx="1241341"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C</a:t>
            </a:r>
            <a:r>
              <a:rPr sz="4200" spc="9" baseline="2925" dirty="0" smtClean="0">
                <a:latin typeface="Calibri"/>
                <a:cs typeface="Calibri"/>
              </a:rPr>
              <a:t>a</a:t>
            </a:r>
            <a:r>
              <a:rPr sz="4200" spc="0" baseline="2925" dirty="0" smtClean="0">
                <a:latin typeface="Calibri"/>
                <a:cs typeface="Calibri"/>
              </a:rPr>
              <a:t>nada,</a:t>
            </a:r>
            <a:endParaRPr sz="2800">
              <a:latin typeface="Calibri"/>
              <a:cs typeface="Calibri"/>
            </a:endParaRPr>
          </a:p>
        </p:txBody>
      </p:sp>
      <p:sp>
        <p:nvSpPr>
          <p:cNvPr id="33" name="object 33"/>
          <p:cNvSpPr txBox="1"/>
          <p:nvPr/>
        </p:nvSpPr>
        <p:spPr>
          <a:xfrm>
            <a:off x="3811270" y="1954529"/>
            <a:ext cx="348575" cy="380492"/>
          </a:xfrm>
          <a:prstGeom prst="rect">
            <a:avLst/>
          </a:prstGeom>
        </p:spPr>
        <p:txBody>
          <a:bodyPr wrap="square" lIns="0" tIns="0" rIns="0" bIns="0" rtlCol="0">
            <a:noAutofit/>
          </a:bodyPr>
          <a:lstStyle/>
          <a:p>
            <a:pPr marL="12700">
              <a:lnSpc>
                <a:spcPts val="2950"/>
              </a:lnSpc>
              <a:spcBef>
                <a:spcPts val="147"/>
              </a:spcBef>
            </a:pPr>
            <a:r>
              <a:rPr sz="4200" spc="4" baseline="2925" dirty="0" smtClean="0">
                <a:latin typeface="Calibri"/>
                <a:cs typeface="Calibri"/>
              </a:rPr>
              <a:t>in</a:t>
            </a:r>
            <a:endParaRPr sz="2800">
              <a:latin typeface="Calibri"/>
              <a:cs typeface="Calibri"/>
            </a:endParaRPr>
          </a:p>
        </p:txBody>
      </p:sp>
      <p:sp>
        <p:nvSpPr>
          <p:cNvPr id="32" name="object 32"/>
          <p:cNvSpPr txBox="1"/>
          <p:nvPr/>
        </p:nvSpPr>
        <p:spPr>
          <a:xfrm>
            <a:off x="4233799" y="1954529"/>
            <a:ext cx="248754"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a:t>
            </a:r>
            <a:endParaRPr sz="2800">
              <a:latin typeface="Calibri"/>
              <a:cs typeface="Calibri"/>
            </a:endParaRPr>
          </a:p>
        </p:txBody>
      </p:sp>
      <p:sp>
        <p:nvSpPr>
          <p:cNvPr id="31" name="object 31"/>
          <p:cNvSpPr txBox="1"/>
          <p:nvPr/>
        </p:nvSpPr>
        <p:spPr>
          <a:xfrm>
            <a:off x="4559935" y="1954529"/>
            <a:ext cx="1556639"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p</a:t>
            </a:r>
            <a:r>
              <a:rPr sz="4200" spc="-54" baseline="2925" dirty="0" smtClean="0">
                <a:latin typeface="Calibri"/>
                <a:cs typeface="Calibri"/>
              </a:rPr>
              <a:t>r</a:t>
            </a:r>
            <a:r>
              <a:rPr sz="4200" spc="9" baseline="2925" dirty="0" smtClean="0">
                <a:latin typeface="Calibri"/>
                <a:cs typeface="Calibri"/>
              </a:rPr>
              <a:t>o</a:t>
            </a:r>
            <a:r>
              <a:rPr sz="4200" spc="0" baseline="2925" dirty="0" smtClean="0">
                <a:latin typeface="Calibri"/>
                <a:cs typeface="Calibri"/>
              </a:rPr>
              <a:t>je</a:t>
            </a:r>
            <a:r>
              <a:rPr sz="4200" spc="4" baseline="2925" dirty="0" smtClean="0">
                <a:latin typeface="Calibri"/>
                <a:cs typeface="Calibri"/>
              </a:rPr>
              <a:t>c</a:t>
            </a:r>
            <a:r>
              <a:rPr sz="4200" spc="0" baseline="2925" dirty="0" smtClean="0">
                <a:latin typeface="Calibri"/>
                <a:cs typeface="Calibri"/>
              </a:rPr>
              <a:t>t</a:t>
            </a:r>
            <a:r>
              <a:rPr sz="4200" spc="543" baseline="2925" dirty="0" smtClean="0">
                <a:latin typeface="Calibri"/>
                <a:cs typeface="Calibri"/>
              </a:rPr>
              <a:t> </a:t>
            </a:r>
            <a:r>
              <a:rPr sz="4200" spc="-25" baseline="2925" dirty="0" smtClean="0">
                <a:latin typeface="Calibri"/>
                <a:cs typeface="Calibri"/>
              </a:rPr>
              <a:t>to</a:t>
            </a:r>
            <a:endParaRPr sz="2800">
              <a:latin typeface="Calibri"/>
              <a:cs typeface="Calibri"/>
            </a:endParaRPr>
          </a:p>
        </p:txBody>
      </p:sp>
      <p:sp>
        <p:nvSpPr>
          <p:cNvPr id="30" name="object 30"/>
          <p:cNvSpPr txBox="1"/>
          <p:nvPr/>
        </p:nvSpPr>
        <p:spPr>
          <a:xfrm>
            <a:off x="6195187" y="1954529"/>
            <a:ext cx="1228730"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d</a:t>
            </a:r>
            <a:r>
              <a:rPr sz="4200" spc="-14" baseline="2925" dirty="0" smtClean="0">
                <a:latin typeface="Calibri"/>
                <a:cs typeface="Calibri"/>
              </a:rPr>
              <a:t>e</a:t>
            </a:r>
            <a:r>
              <a:rPr sz="4200" spc="-25" baseline="2925" dirty="0" smtClean="0">
                <a:latin typeface="Calibri"/>
                <a:cs typeface="Calibri"/>
              </a:rPr>
              <a:t>v</a:t>
            </a:r>
            <a:r>
              <a:rPr sz="4200" spc="0" baseline="2925" dirty="0" smtClean="0">
                <a:latin typeface="Calibri"/>
                <a:cs typeface="Calibri"/>
              </a:rPr>
              <a:t>elop</a:t>
            </a:r>
            <a:endParaRPr sz="2800">
              <a:latin typeface="Calibri"/>
              <a:cs typeface="Calibri"/>
            </a:endParaRPr>
          </a:p>
        </p:txBody>
      </p:sp>
      <p:sp>
        <p:nvSpPr>
          <p:cNvPr id="29" name="object 29"/>
          <p:cNvSpPr txBox="1"/>
          <p:nvPr/>
        </p:nvSpPr>
        <p:spPr>
          <a:xfrm>
            <a:off x="7499984" y="1954529"/>
            <a:ext cx="248754"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a:t>
            </a:r>
            <a:endParaRPr sz="2800">
              <a:latin typeface="Calibri"/>
              <a:cs typeface="Calibri"/>
            </a:endParaRPr>
          </a:p>
        </p:txBody>
      </p:sp>
      <p:sp>
        <p:nvSpPr>
          <p:cNvPr id="28" name="object 28"/>
          <p:cNvSpPr txBox="1"/>
          <p:nvPr/>
        </p:nvSpPr>
        <p:spPr>
          <a:xfrm>
            <a:off x="7824597" y="1954529"/>
            <a:ext cx="959468"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d</a:t>
            </a:r>
            <a:r>
              <a:rPr sz="4200" spc="-9" baseline="2925" dirty="0" smtClean="0">
                <a:latin typeface="Calibri"/>
                <a:cs typeface="Calibri"/>
              </a:rPr>
              <a:t>i</a:t>
            </a:r>
            <a:r>
              <a:rPr sz="4200" spc="0" baseline="2925" dirty="0" smtClean="0">
                <a:latin typeface="Calibri"/>
                <a:cs typeface="Calibri"/>
              </a:rPr>
              <a:t>gi</a:t>
            </a:r>
            <a:r>
              <a:rPr sz="4200" spc="-39" baseline="2925" dirty="0" smtClean="0">
                <a:latin typeface="Calibri"/>
                <a:cs typeface="Calibri"/>
              </a:rPr>
              <a:t>t</a:t>
            </a:r>
            <a:r>
              <a:rPr sz="4200" spc="0" baseline="2925" dirty="0" smtClean="0">
                <a:latin typeface="Calibri"/>
                <a:cs typeface="Calibri"/>
              </a:rPr>
              <a:t>al</a:t>
            </a:r>
            <a:endParaRPr sz="2800">
              <a:latin typeface="Calibri"/>
              <a:cs typeface="Calibri"/>
            </a:endParaRPr>
          </a:p>
        </p:txBody>
      </p:sp>
      <p:sp>
        <p:nvSpPr>
          <p:cNvPr id="27" name="object 27"/>
          <p:cNvSpPr txBox="1"/>
          <p:nvPr/>
        </p:nvSpPr>
        <p:spPr>
          <a:xfrm>
            <a:off x="8859393" y="1954529"/>
            <a:ext cx="2009031" cy="380492"/>
          </a:xfrm>
          <a:prstGeom prst="rect">
            <a:avLst/>
          </a:prstGeom>
        </p:spPr>
        <p:txBody>
          <a:bodyPr wrap="square" lIns="0" tIns="0" rIns="0" bIns="0" rtlCol="0">
            <a:noAutofit/>
          </a:bodyPr>
          <a:lstStyle/>
          <a:p>
            <a:pPr marL="12700">
              <a:lnSpc>
                <a:spcPts val="2950"/>
              </a:lnSpc>
              <a:spcBef>
                <a:spcPts val="147"/>
              </a:spcBef>
            </a:pPr>
            <a:r>
              <a:rPr sz="4200" spc="-34" baseline="2925" dirty="0" smtClean="0">
                <a:latin typeface="Calibri"/>
                <a:cs typeface="Calibri"/>
              </a:rPr>
              <a:t>r</a:t>
            </a:r>
            <a:r>
              <a:rPr sz="4200" spc="0" baseline="2925" dirty="0" smtClean="0">
                <a:latin typeface="Calibri"/>
                <a:cs typeface="Calibri"/>
              </a:rPr>
              <a:t>eposi</a:t>
            </a:r>
            <a:r>
              <a:rPr sz="4200" spc="-19" baseline="2925" dirty="0" smtClean="0">
                <a:latin typeface="Calibri"/>
                <a:cs typeface="Calibri"/>
              </a:rPr>
              <a:t>t</a:t>
            </a:r>
            <a:r>
              <a:rPr sz="4200" spc="14" baseline="2925" dirty="0" smtClean="0">
                <a:latin typeface="Calibri"/>
                <a:cs typeface="Calibri"/>
              </a:rPr>
              <a:t>o</a:t>
            </a:r>
            <a:r>
              <a:rPr sz="4200" spc="9" baseline="2925" dirty="0" smtClean="0">
                <a:latin typeface="Calibri"/>
                <a:cs typeface="Calibri"/>
              </a:rPr>
              <a:t>r</a:t>
            </a:r>
            <a:r>
              <a:rPr sz="4200" spc="0" baseline="2925" dirty="0" smtClean="0">
                <a:latin typeface="Calibri"/>
                <a:cs typeface="Calibri"/>
              </a:rPr>
              <a:t>y</a:t>
            </a:r>
            <a:r>
              <a:rPr sz="4200" spc="475" baseline="2925" dirty="0" smtClean="0">
                <a:latin typeface="Calibri"/>
                <a:cs typeface="Calibri"/>
              </a:rPr>
              <a:t> </a:t>
            </a:r>
            <a:r>
              <a:rPr sz="4200" spc="4" baseline="2925" dirty="0" smtClean="0">
                <a:latin typeface="Calibri"/>
                <a:cs typeface="Calibri"/>
              </a:rPr>
              <a:t>of</a:t>
            </a:r>
            <a:endParaRPr sz="2800">
              <a:latin typeface="Calibri"/>
              <a:cs typeface="Calibri"/>
            </a:endParaRPr>
          </a:p>
        </p:txBody>
      </p:sp>
      <p:sp>
        <p:nvSpPr>
          <p:cNvPr id="26" name="object 26"/>
          <p:cNvSpPr txBox="1"/>
          <p:nvPr/>
        </p:nvSpPr>
        <p:spPr>
          <a:xfrm>
            <a:off x="10943082" y="1954529"/>
            <a:ext cx="560846"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the</a:t>
            </a:r>
            <a:endParaRPr sz="2800">
              <a:latin typeface="Calibri"/>
              <a:cs typeface="Calibri"/>
            </a:endParaRPr>
          </a:p>
        </p:txBody>
      </p:sp>
      <p:sp>
        <p:nvSpPr>
          <p:cNvPr id="25" name="object 25"/>
          <p:cNvSpPr txBox="1"/>
          <p:nvPr/>
        </p:nvSpPr>
        <p:spPr>
          <a:xfrm>
            <a:off x="1384808" y="2381250"/>
            <a:ext cx="1433893" cy="380492"/>
          </a:xfrm>
          <a:prstGeom prst="rect">
            <a:avLst/>
          </a:prstGeom>
        </p:spPr>
        <p:txBody>
          <a:bodyPr wrap="square" lIns="0" tIns="0" rIns="0" bIns="0" rtlCol="0">
            <a:noAutofit/>
          </a:bodyPr>
          <a:lstStyle/>
          <a:p>
            <a:pPr marL="12700">
              <a:lnSpc>
                <a:spcPts val="2950"/>
              </a:lnSpc>
              <a:spcBef>
                <a:spcPts val="147"/>
              </a:spcBef>
            </a:pPr>
            <a:r>
              <a:rPr sz="4200" spc="-14" baseline="2925" dirty="0" smtClean="0">
                <a:latin typeface="Calibri"/>
                <a:cs typeface="Calibri"/>
              </a:rPr>
              <a:t>c</a:t>
            </a:r>
            <a:r>
              <a:rPr sz="4200" spc="0" baseline="2925" dirty="0" smtClean="0">
                <a:latin typeface="Calibri"/>
                <a:cs typeface="Calibri"/>
              </a:rPr>
              <a:t>ompl</a:t>
            </a:r>
            <a:r>
              <a:rPr sz="4200" spc="-9" baseline="2925" dirty="0" smtClean="0">
                <a:latin typeface="Calibri"/>
                <a:cs typeface="Calibri"/>
              </a:rPr>
              <a:t>e</a:t>
            </a:r>
            <a:r>
              <a:rPr sz="4200" spc="-19" baseline="2925" dirty="0" smtClean="0">
                <a:latin typeface="Calibri"/>
                <a:cs typeface="Calibri"/>
              </a:rPr>
              <a:t>t</a:t>
            </a:r>
            <a:r>
              <a:rPr sz="4200" spc="0" baseline="2925" dirty="0" smtClean="0">
                <a:latin typeface="Calibri"/>
                <a:cs typeface="Calibri"/>
              </a:rPr>
              <a:t>e</a:t>
            </a:r>
            <a:endParaRPr sz="2800">
              <a:latin typeface="Calibri"/>
              <a:cs typeface="Calibri"/>
            </a:endParaRPr>
          </a:p>
        </p:txBody>
      </p:sp>
      <p:sp>
        <p:nvSpPr>
          <p:cNvPr id="24" name="object 24"/>
          <p:cNvSpPr txBox="1"/>
          <p:nvPr/>
        </p:nvSpPr>
        <p:spPr>
          <a:xfrm>
            <a:off x="2893822" y="2381250"/>
            <a:ext cx="999643"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l</a:t>
            </a:r>
            <a:r>
              <a:rPr sz="4200" spc="-9" baseline="2925" dirty="0" smtClean="0">
                <a:latin typeface="Calibri"/>
                <a:cs typeface="Calibri"/>
              </a:rPr>
              <a:t>i</a:t>
            </a:r>
            <a:r>
              <a:rPr sz="4200" spc="0" baseline="2925" dirty="0" smtClean="0">
                <a:latin typeface="Calibri"/>
                <a:cs typeface="Calibri"/>
              </a:rPr>
              <a:t>b</a:t>
            </a:r>
            <a:r>
              <a:rPr sz="4200" spc="-54" baseline="2925" dirty="0" smtClean="0">
                <a:latin typeface="Calibri"/>
                <a:cs typeface="Calibri"/>
              </a:rPr>
              <a:t>r</a:t>
            </a:r>
            <a:r>
              <a:rPr sz="4200" spc="0" baseline="2925" dirty="0" smtClean="0">
                <a:latin typeface="Calibri"/>
                <a:cs typeface="Calibri"/>
              </a:rPr>
              <a:t>a</a:t>
            </a:r>
            <a:r>
              <a:rPr sz="4200" spc="9" baseline="2925" dirty="0" smtClean="0">
                <a:latin typeface="Calibri"/>
                <a:cs typeface="Calibri"/>
              </a:rPr>
              <a:t>r</a:t>
            </a:r>
            <a:r>
              <a:rPr sz="4200" spc="0" baseline="2925" dirty="0" smtClean="0">
                <a:latin typeface="Calibri"/>
                <a:cs typeface="Calibri"/>
              </a:rPr>
              <a:t>y</a:t>
            </a:r>
            <a:endParaRPr sz="2800">
              <a:latin typeface="Calibri"/>
              <a:cs typeface="Calibri"/>
            </a:endParaRPr>
          </a:p>
        </p:txBody>
      </p:sp>
      <p:sp>
        <p:nvSpPr>
          <p:cNvPr id="23" name="object 23"/>
          <p:cNvSpPr txBox="1"/>
          <p:nvPr/>
        </p:nvSpPr>
        <p:spPr>
          <a:xfrm>
            <a:off x="3970147" y="2381250"/>
            <a:ext cx="374922" cy="380492"/>
          </a:xfrm>
          <a:prstGeom prst="rect">
            <a:avLst/>
          </a:prstGeom>
        </p:spPr>
        <p:txBody>
          <a:bodyPr wrap="square" lIns="0" tIns="0" rIns="0" bIns="0" rtlCol="0">
            <a:noAutofit/>
          </a:bodyPr>
          <a:lstStyle/>
          <a:p>
            <a:pPr marL="12700">
              <a:lnSpc>
                <a:spcPts val="2950"/>
              </a:lnSpc>
              <a:spcBef>
                <a:spcPts val="147"/>
              </a:spcBef>
            </a:pPr>
            <a:r>
              <a:rPr sz="4200" spc="4" baseline="2925" dirty="0" smtClean="0">
                <a:latin typeface="Calibri"/>
                <a:cs typeface="Calibri"/>
              </a:rPr>
              <a:t>of</a:t>
            </a:r>
            <a:endParaRPr sz="2800">
              <a:latin typeface="Calibri"/>
              <a:cs typeface="Calibri"/>
            </a:endParaRPr>
          </a:p>
        </p:txBody>
      </p:sp>
      <p:sp>
        <p:nvSpPr>
          <p:cNvPr id="22" name="object 22"/>
          <p:cNvSpPr txBox="1"/>
          <p:nvPr/>
        </p:nvSpPr>
        <p:spPr>
          <a:xfrm>
            <a:off x="4422775" y="2381250"/>
            <a:ext cx="560846"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the</a:t>
            </a:r>
            <a:endParaRPr sz="2800">
              <a:latin typeface="Calibri"/>
              <a:cs typeface="Calibri"/>
            </a:endParaRPr>
          </a:p>
        </p:txBody>
      </p:sp>
      <p:sp>
        <p:nvSpPr>
          <p:cNvPr id="21" name="object 21"/>
          <p:cNvSpPr txBox="1"/>
          <p:nvPr/>
        </p:nvSpPr>
        <p:spPr>
          <a:xfrm>
            <a:off x="5059807" y="2381250"/>
            <a:ext cx="675795"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IH</a:t>
            </a:r>
            <a:r>
              <a:rPr sz="4200" spc="29" baseline="2925" dirty="0" smtClean="0">
                <a:latin typeface="Calibri"/>
                <a:cs typeface="Calibri"/>
              </a:rPr>
              <a:t>R</a:t>
            </a:r>
            <a:r>
              <a:rPr sz="4200" spc="0" baseline="2925" dirty="0" smtClean="0">
                <a:latin typeface="Calibri"/>
                <a:cs typeface="Calibri"/>
              </a:rPr>
              <a:t>.</a:t>
            </a:r>
            <a:endParaRPr sz="2800">
              <a:latin typeface="Calibri"/>
              <a:cs typeface="Calibri"/>
            </a:endParaRPr>
          </a:p>
        </p:txBody>
      </p:sp>
      <p:sp>
        <p:nvSpPr>
          <p:cNvPr id="20" name="object 20"/>
          <p:cNvSpPr txBox="1"/>
          <p:nvPr/>
        </p:nvSpPr>
        <p:spPr>
          <a:xfrm>
            <a:off x="5814187" y="2381250"/>
            <a:ext cx="423290"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As</a:t>
            </a:r>
            <a:endParaRPr sz="2800">
              <a:latin typeface="Calibri"/>
              <a:cs typeface="Calibri"/>
            </a:endParaRPr>
          </a:p>
        </p:txBody>
      </p:sp>
      <p:sp>
        <p:nvSpPr>
          <p:cNvPr id="19" name="object 19"/>
          <p:cNvSpPr txBox="1"/>
          <p:nvPr/>
        </p:nvSpPr>
        <p:spPr>
          <a:xfrm>
            <a:off x="6314059" y="2381250"/>
            <a:ext cx="248754"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a:t>
            </a:r>
            <a:endParaRPr sz="2800">
              <a:latin typeface="Calibri"/>
              <a:cs typeface="Calibri"/>
            </a:endParaRPr>
          </a:p>
        </p:txBody>
      </p:sp>
      <p:sp>
        <p:nvSpPr>
          <p:cNvPr id="18" name="object 18"/>
          <p:cNvSpPr txBox="1"/>
          <p:nvPr/>
        </p:nvSpPr>
        <p:spPr>
          <a:xfrm>
            <a:off x="6640449" y="2381250"/>
            <a:ext cx="963324" cy="807212"/>
          </a:xfrm>
          <a:prstGeom prst="rect">
            <a:avLst/>
          </a:prstGeom>
        </p:spPr>
        <p:txBody>
          <a:bodyPr wrap="square" lIns="0" tIns="0" rIns="0" bIns="0" rtlCol="0">
            <a:noAutofit/>
          </a:bodyPr>
          <a:lstStyle/>
          <a:p>
            <a:pPr algn="ctr">
              <a:lnSpc>
                <a:spcPts val="2950"/>
              </a:lnSpc>
              <a:spcBef>
                <a:spcPts val="147"/>
              </a:spcBef>
            </a:pPr>
            <a:r>
              <a:rPr sz="4200" spc="-39" baseline="2925" dirty="0" smtClean="0">
                <a:latin typeface="Calibri"/>
                <a:cs typeface="Calibri"/>
              </a:rPr>
              <a:t>r</a:t>
            </a:r>
            <a:r>
              <a:rPr sz="4200" spc="0" baseline="2925" dirty="0" smtClean="0">
                <a:latin typeface="Calibri"/>
                <a:cs typeface="Calibri"/>
              </a:rPr>
              <a:t>e</a:t>
            </a:r>
            <a:r>
              <a:rPr sz="4200" spc="9" baseline="2925" dirty="0" smtClean="0">
                <a:latin typeface="Calibri"/>
                <a:cs typeface="Calibri"/>
              </a:rPr>
              <a:t>s</a:t>
            </a:r>
            <a:r>
              <a:rPr sz="4200" spc="0" baseline="2925" dirty="0" smtClean="0">
                <a:latin typeface="Calibri"/>
                <a:cs typeface="Calibri"/>
              </a:rPr>
              <a:t>ult,</a:t>
            </a:r>
            <a:endParaRPr sz="2800">
              <a:latin typeface="Calibri"/>
              <a:cs typeface="Calibri"/>
            </a:endParaRPr>
          </a:p>
          <a:p>
            <a:pPr marL="235496" marR="181309" algn="ctr">
              <a:lnSpc>
                <a:spcPts val="3360"/>
              </a:lnSpc>
              <a:spcBef>
                <a:spcPts val="20"/>
              </a:spcBef>
            </a:pPr>
            <a:r>
              <a:rPr sz="4200" spc="0" baseline="1950" dirty="0" smtClean="0">
                <a:latin typeface="Calibri"/>
                <a:cs typeface="Calibri"/>
              </a:rPr>
              <a:t>a</a:t>
            </a:r>
            <a:r>
              <a:rPr sz="4200" spc="-19" baseline="1950" dirty="0" smtClean="0">
                <a:latin typeface="Calibri"/>
                <a:cs typeface="Calibri"/>
              </a:rPr>
              <a:t>r</a:t>
            </a:r>
            <a:r>
              <a:rPr sz="4200" spc="0" baseline="1950" dirty="0" smtClean="0">
                <a:latin typeface="Calibri"/>
                <a:cs typeface="Calibri"/>
              </a:rPr>
              <a:t>e</a:t>
            </a:r>
            <a:endParaRPr sz="2800">
              <a:latin typeface="Calibri"/>
              <a:cs typeface="Calibri"/>
            </a:endParaRPr>
          </a:p>
        </p:txBody>
      </p:sp>
      <p:sp>
        <p:nvSpPr>
          <p:cNvPr id="17" name="object 17"/>
          <p:cNvSpPr txBox="1"/>
          <p:nvPr/>
        </p:nvSpPr>
        <p:spPr>
          <a:xfrm>
            <a:off x="7707249" y="2381250"/>
            <a:ext cx="1291698" cy="380492"/>
          </a:xfrm>
          <a:prstGeom prst="rect">
            <a:avLst/>
          </a:prstGeom>
        </p:spPr>
        <p:txBody>
          <a:bodyPr wrap="square" lIns="0" tIns="0" rIns="0" bIns="0" rtlCol="0">
            <a:noAutofit/>
          </a:bodyPr>
          <a:lstStyle/>
          <a:p>
            <a:pPr marL="12700">
              <a:lnSpc>
                <a:spcPts val="2950"/>
              </a:lnSpc>
              <a:spcBef>
                <a:spcPts val="147"/>
              </a:spcBef>
            </a:pPr>
            <a:r>
              <a:rPr sz="4200" spc="-25" baseline="2925" dirty="0" smtClean="0">
                <a:latin typeface="Calibri"/>
                <a:cs typeface="Calibri"/>
              </a:rPr>
              <a:t>v</a:t>
            </a:r>
            <a:r>
              <a:rPr sz="4200" spc="0" baseline="2925" dirty="0" smtClean="0">
                <a:latin typeface="Calibri"/>
                <a:cs typeface="Calibri"/>
              </a:rPr>
              <a:t>olum</a:t>
            </a:r>
            <a:r>
              <a:rPr sz="4200" spc="9" baseline="2925" dirty="0" smtClean="0">
                <a:latin typeface="Calibri"/>
                <a:cs typeface="Calibri"/>
              </a:rPr>
              <a:t>e</a:t>
            </a:r>
            <a:r>
              <a:rPr sz="4200" spc="0" baseline="2925" dirty="0" smtClean="0">
                <a:latin typeface="Calibri"/>
                <a:cs typeface="Calibri"/>
              </a:rPr>
              <a:t>s</a:t>
            </a:r>
            <a:endParaRPr sz="2800">
              <a:latin typeface="Calibri"/>
              <a:cs typeface="Calibri"/>
            </a:endParaRPr>
          </a:p>
        </p:txBody>
      </p:sp>
      <p:sp>
        <p:nvSpPr>
          <p:cNvPr id="16" name="object 16"/>
          <p:cNvSpPr txBox="1"/>
          <p:nvPr/>
        </p:nvSpPr>
        <p:spPr>
          <a:xfrm>
            <a:off x="9076182" y="2381250"/>
            <a:ext cx="776358"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f</a:t>
            </a:r>
            <a:r>
              <a:rPr sz="4200" spc="-54" baseline="2925" dirty="0" smtClean="0">
                <a:latin typeface="Calibri"/>
                <a:cs typeface="Calibri"/>
              </a:rPr>
              <a:t>r</a:t>
            </a:r>
            <a:r>
              <a:rPr sz="4200" spc="9" baseline="2925" dirty="0" smtClean="0">
                <a:latin typeface="Calibri"/>
                <a:cs typeface="Calibri"/>
              </a:rPr>
              <a:t>o</a:t>
            </a:r>
            <a:r>
              <a:rPr sz="4200" spc="0" baseline="2925" dirty="0" smtClean="0">
                <a:latin typeface="Calibri"/>
                <a:cs typeface="Calibri"/>
              </a:rPr>
              <a:t>m</a:t>
            </a:r>
            <a:endParaRPr sz="2800">
              <a:latin typeface="Calibri"/>
              <a:cs typeface="Calibri"/>
            </a:endParaRPr>
          </a:p>
        </p:txBody>
      </p:sp>
      <p:sp>
        <p:nvSpPr>
          <p:cNvPr id="15" name="object 15"/>
          <p:cNvSpPr txBox="1"/>
          <p:nvPr/>
        </p:nvSpPr>
        <p:spPr>
          <a:xfrm>
            <a:off x="9929622" y="2381250"/>
            <a:ext cx="561925" cy="380492"/>
          </a:xfrm>
          <a:prstGeom prst="rect">
            <a:avLst/>
          </a:prstGeom>
        </p:spPr>
        <p:txBody>
          <a:bodyPr wrap="square" lIns="0" tIns="0" rIns="0" bIns="0" rtlCol="0">
            <a:noAutofit/>
          </a:bodyPr>
          <a:lstStyle/>
          <a:p>
            <a:pPr marL="12700">
              <a:lnSpc>
                <a:spcPts val="2950"/>
              </a:lnSpc>
              <a:spcBef>
                <a:spcPts val="147"/>
              </a:spcBef>
            </a:pPr>
            <a:r>
              <a:rPr sz="4200" spc="9" baseline="2925" dirty="0" smtClean="0">
                <a:latin typeface="Calibri"/>
                <a:cs typeface="Calibri"/>
              </a:rPr>
              <a:t>t</a:t>
            </a:r>
            <a:r>
              <a:rPr sz="4200" spc="0" baseline="2925" dirty="0" smtClean="0">
                <a:latin typeface="Calibri"/>
                <a:cs typeface="Calibri"/>
              </a:rPr>
              <a:t>he</a:t>
            </a:r>
            <a:endParaRPr sz="2800">
              <a:latin typeface="Calibri"/>
              <a:cs typeface="Calibri"/>
            </a:endParaRPr>
          </a:p>
        </p:txBody>
      </p:sp>
      <p:sp>
        <p:nvSpPr>
          <p:cNvPr id="14" name="object 14"/>
          <p:cNvSpPr txBox="1"/>
          <p:nvPr/>
        </p:nvSpPr>
        <p:spPr>
          <a:xfrm>
            <a:off x="10569702" y="2381250"/>
            <a:ext cx="934154" cy="807212"/>
          </a:xfrm>
          <a:prstGeom prst="rect">
            <a:avLst/>
          </a:prstGeom>
        </p:spPr>
        <p:txBody>
          <a:bodyPr wrap="square" lIns="0" tIns="0" rIns="0" bIns="0" rtlCol="0">
            <a:noAutofit/>
          </a:bodyPr>
          <a:lstStyle/>
          <a:p>
            <a:pPr marL="12700" marR="586">
              <a:lnSpc>
                <a:spcPts val="2950"/>
              </a:lnSpc>
              <a:spcBef>
                <a:spcPts val="147"/>
              </a:spcBef>
            </a:pPr>
            <a:r>
              <a:rPr sz="4200" spc="0" baseline="2925" dirty="0" smtClean="0">
                <a:latin typeface="Calibri"/>
                <a:cs typeface="Calibri"/>
              </a:rPr>
              <a:t>e</a:t>
            </a:r>
            <a:r>
              <a:rPr sz="4200" spc="-29" baseline="2925" dirty="0" smtClean="0">
                <a:latin typeface="Calibri"/>
                <a:cs typeface="Calibri"/>
              </a:rPr>
              <a:t>n</a:t>
            </a:r>
            <a:r>
              <a:rPr sz="4200" spc="0" baseline="2925" dirty="0" smtClean="0">
                <a:latin typeface="Calibri"/>
                <a:cs typeface="Calibri"/>
              </a:rPr>
              <a:t>ti</a:t>
            </a:r>
            <a:r>
              <a:rPr sz="4200" spc="-44" baseline="2925" dirty="0" smtClean="0">
                <a:latin typeface="Calibri"/>
                <a:cs typeface="Calibri"/>
              </a:rPr>
              <a:t>r</a:t>
            </a:r>
            <a:r>
              <a:rPr sz="4200" spc="0" baseline="2925" dirty="0" smtClean="0">
                <a:latin typeface="Calibri"/>
                <a:cs typeface="Calibri"/>
              </a:rPr>
              <a:t>e</a:t>
            </a:r>
            <a:endParaRPr sz="2800">
              <a:latin typeface="Calibri"/>
              <a:cs typeface="Calibri"/>
            </a:endParaRPr>
          </a:p>
          <a:p>
            <a:pPr marL="486664">
              <a:lnSpc>
                <a:spcPts val="3360"/>
              </a:lnSpc>
              <a:spcBef>
                <a:spcPts val="20"/>
              </a:spcBef>
            </a:pPr>
            <a:r>
              <a:rPr sz="4200" spc="-19" baseline="1950" dirty="0" smtClean="0">
                <a:latin typeface="Calibri"/>
                <a:cs typeface="Calibri"/>
              </a:rPr>
              <a:t>a</a:t>
            </a:r>
            <a:r>
              <a:rPr sz="4200" spc="0" baseline="1950" dirty="0" smtClean="0">
                <a:latin typeface="Calibri"/>
                <a:cs typeface="Calibri"/>
              </a:rPr>
              <a:t>t:</a:t>
            </a:r>
            <a:endParaRPr sz="2800">
              <a:latin typeface="Calibri"/>
              <a:cs typeface="Calibri"/>
            </a:endParaRPr>
          </a:p>
        </p:txBody>
      </p:sp>
      <p:sp>
        <p:nvSpPr>
          <p:cNvPr id="13" name="object 13"/>
          <p:cNvSpPr txBox="1"/>
          <p:nvPr/>
        </p:nvSpPr>
        <p:spPr>
          <a:xfrm>
            <a:off x="1384808" y="2807970"/>
            <a:ext cx="1619093" cy="380491"/>
          </a:xfrm>
          <a:prstGeom prst="rect">
            <a:avLst/>
          </a:prstGeom>
        </p:spPr>
        <p:txBody>
          <a:bodyPr wrap="square" lIns="0" tIns="0" rIns="0" bIns="0" rtlCol="0">
            <a:noAutofit/>
          </a:bodyPr>
          <a:lstStyle/>
          <a:p>
            <a:pPr marL="12700">
              <a:lnSpc>
                <a:spcPts val="2950"/>
              </a:lnSpc>
              <a:spcBef>
                <a:spcPts val="147"/>
              </a:spcBef>
            </a:pPr>
            <a:r>
              <a:rPr sz="4200" spc="-14" baseline="2925" dirty="0" smtClean="0">
                <a:latin typeface="Calibri"/>
                <a:cs typeface="Calibri"/>
              </a:rPr>
              <a:t>c</a:t>
            </a:r>
            <a:r>
              <a:rPr sz="4200" spc="0" baseline="2925" dirty="0" smtClean="0">
                <a:latin typeface="Calibri"/>
                <a:cs typeface="Calibri"/>
              </a:rPr>
              <a:t>ollectio</a:t>
            </a:r>
            <a:r>
              <a:rPr sz="4200" spc="14" baseline="2925" dirty="0" smtClean="0">
                <a:latin typeface="Calibri"/>
                <a:cs typeface="Calibri"/>
              </a:rPr>
              <a:t>n</a:t>
            </a:r>
            <a:r>
              <a:rPr sz="4200" spc="0" baseline="2925" dirty="0" smtClean="0">
                <a:latin typeface="Calibri"/>
                <a:cs typeface="Calibri"/>
              </a:rPr>
              <a:t>s</a:t>
            </a:r>
            <a:endParaRPr sz="2800">
              <a:latin typeface="Calibri"/>
              <a:cs typeface="Calibri"/>
            </a:endParaRPr>
          </a:p>
        </p:txBody>
      </p:sp>
      <p:sp>
        <p:nvSpPr>
          <p:cNvPr id="12" name="object 12"/>
          <p:cNvSpPr txBox="1"/>
          <p:nvPr/>
        </p:nvSpPr>
        <p:spPr>
          <a:xfrm>
            <a:off x="3427222" y="2807970"/>
            <a:ext cx="908711" cy="380491"/>
          </a:xfrm>
          <a:prstGeom prst="rect">
            <a:avLst/>
          </a:prstGeom>
        </p:spPr>
        <p:txBody>
          <a:bodyPr wrap="square" lIns="0" tIns="0" rIns="0" bIns="0" rtlCol="0">
            <a:noAutofit/>
          </a:bodyPr>
          <a:lstStyle/>
          <a:p>
            <a:pPr marL="12700">
              <a:lnSpc>
                <a:spcPts val="2950"/>
              </a:lnSpc>
              <a:spcBef>
                <a:spcPts val="147"/>
              </a:spcBef>
            </a:pPr>
            <a:r>
              <a:rPr sz="4200" spc="4" baseline="2925" dirty="0" smtClean="0">
                <a:latin typeface="Calibri"/>
                <a:cs typeface="Calibri"/>
              </a:rPr>
              <a:t>(</a:t>
            </a:r>
            <a:r>
              <a:rPr sz="4200" spc="0" baseline="2925" dirty="0" smtClean="0">
                <a:latin typeface="Calibri"/>
                <a:cs typeface="Calibri"/>
              </a:rPr>
              <a:t>1</a:t>
            </a:r>
            <a:r>
              <a:rPr sz="4200" spc="4" baseline="2925" dirty="0" smtClean="0">
                <a:latin typeface="Calibri"/>
                <a:cs typeface="Calibri"/>
              </a:rPr>
              <a:t>9</a:t>
            </a:r>
            <a:r>
              <a:rPr sz="4200" spc="9" baseline="2925" dirty="0" smtClean="0">
                <a:latin typeface="Calibri"/>
                <a:cs typeface="Calibri"/>
              </a:rPr>
              <a:t>2</a:t>
            </a:r>
            <a:r>
              <a:rPr sz="4200" spc="0" baseline="2925" dirty="0" smtClean="0">
                <a:latin typeface="Calibri"/>
                <a:cs typeface="Calibri"/>
              </a:rPr>
              <a:t>3</a:t>
            </a:r>
            <a:endParaRPr sz="2800">
              <a:latin typeface="Calibri"/>
              <a:cs typeface="Calibri"/>
            </a:endParaRPr>
          </a:p>
        </p:txBody>
      </p:sp>
      <p:sp>
        <p:nvSpPr>
          <p:cNvPr id="11" name="object 11"/>
          <p:cNvSpPr txBox="1"/>
          <p:nvPr/>
        </p:nvSpPr>
        <p:spPr>
          <a:xfrm>
            <a:off x="4762627" y="2807970"/>
            <a:ext cx="378587" cy="380491"/>
          </a:xfrm>
          <a:prstGeom prst="rect">
            <a:avLst/>
          </a:prstGeom>
        </p:spPr>
        <p:txBody>
          <a:bodyPr wrap="square" lIns="0" tIns="0" rIns="0" bIns="0" rtlCol="0">
            <a:noAutofit/>
          </a:bodyPr>
          <a:lstStyle/>
          <a:p>
            <a:pPr marL="12700">
              <a:lnSpc>
                <a:spcPts val="2950"/>
              </a:lnSpc>
              <a:spcBef>
                <a:spcPts val="147"/>
              </a:spcBef>
            </a:pPr>
            <a:r>
              <a:rPr sz="4200" spc="-25" baseline="2925" dirty="0" smtClean="0">
                <a:latin typeface="Calibri"/>
                <a:cs typeface="Calibri"/>
              </a:rPr>
              <a:t>to</a:t>
            </a:r>
            <a:endParaRPr sz="2800">
              <a:latin typeface="Calibri"/>
              <a:cs typeface="Calibri"/>
            </a:endParaRPr>
          </a:p>
        </p:txBody>
      </p:sp>
      <p:sp>
        <p:nvSpPr>
          <p:cNvPr id="10" name="object 10"/>
          <p:cNvSpPr txBox="1"/>
          <p:nvPr/>
        </p:nvSpPr>
        <p:spPr>
          <a:xfrm>
            <a:off x="5568823" y="2807970"/>
            <a:ext cx="908711" cy="380491"/>
          </a:xfrm>
          <a:prstGeom prst="rect">
            <a:avLst/>
          </a:prstGeom>
        </p:spPr>
        <p:txBody>
          <a:bodyPr wrap="square" lIns="0" tIns="0" rIns="0" bIns="0" rtlCol="0">
            <a:noAutofit/>
          </a:bodyPr>
          <a:lstStyle/>
          <a:p>
            <a:pPr marL="12700">
              <a:lnSpc>
                <a:spcPts val="2950"/>
              </a:lnSpc>
              <a:spcBef>
                <a:spcPts val="147"/>
              </a:spcBef>
            </a:pPr>
            <a:r>
              <a:rPr sz="4200" spc="9" baseline="2925" dirty="0" smtClean="0">
                <a:latin typeface="Calibri"/>
                <a:cs typeface="Calibri"/>
              </a:rPr>
              <a:t>2</a:t>
            </a:r>
            <a:r>
              <a:rPr sz="4200" spc="0" baseline="2925" dirty="0" smtClean="0">
                <a:latin typeface="Calibri"/>
                <a:cs typeface="Calibri"/>
              </a:rPr>
              <a:t>0</a:t>
            </a:r>
            <a:r>
              <a:rPr sz="4200" spc="4" baseline="2925" dirty="0" smtClean="0">
                <a:latin typeface="Calibri"/>
                <a:cs typeface="Calibri"/>
              </a:rPr>
              <a:t>18</a:t>
            </a:r>
            <a:r>
              <a:rPr sz="4200" spc="0" baseline="2925" dirty="0" smtClean="0">
                <a:latin typeface="Calibri"/>
                <a:cs typeface="Calibri"/>
              </a:rPr>
              <a:t>)</a:t>
            </a:r>
            <a:endParaRPr sz="2800">
              <a:latin typeface="Calibri"/>
              <a:cs typeface="Calibri"/>
            </a:endParaRPr>
          </a:p>
        </p:txBody>
      </p:sp>
      <p:sp>
        <p:nvSpPr>
          <p:cNvPr id="9" name="object 9"/>
          <p:cNvSpPr txBox="1"/>
          <p:nvPr/>
        </p:nvSpPr>
        <p:spPr>
          <a:xfrm>
            <a:off x="7873365" y="2807970"/>
            <a:ext cx="1342809" cy="380491"/>
          </a:xfrm>
          <a:prstGeom prst="rect">
            <a:avLst/>
          </a:prstGeom>
        </p:spPr>
        <p:txBody>
          <a:bodyPr wrap="square" lIns="0" tIns="0" rIns="0" bIns="0" rtlCol="0">
            <a:noAutofit/>
          </a:bodyPr>
          <a:lstStyle/>
          <a:p>
            <a:pPr marL="12700">
              <a:lnSpc>
                <a:spcPts val="2950"/>
              </a:lnSpc>
              <a:spcBef>
                <a:spcPts val="147"/>
              </a:spcBef>
            </a:pPr>
            <a:r>
              <a:rPr sz="4200" spc="-39" baseline="2925" dirty="0" smtClean="0">
                <a:latin typeface="Calibri"/>
                <a:cs typeface="Calibri"/>
              </a:rPr>
              <a:t>av</a:t>
            </a:r>
            <a:r>
              <a:rPr sz="4200" spc="0" baseline="2925" dirty="0" smtClean="0">
                <a:latin typeface="Calibri"/>
                <a:cs typeface="Calibri"/>
              </a:rPr>
              <a:t>ai</a:t>
            </a:r>
            <a:r>
              <a:rPr sz="4200" spc="-19" baseline="2925" dirty="0" smtClean="0">
                <a:latin typeface="Calibri"/>
                <a:cs typeface="Calibri"/>
              </a:rPr>
              <a:t>l</a:t>
            </a:r>
            <a:r>
              <a:rPr sz="4200" spc="0" baseline="2925" dirty="0" smtClean="0">
                <a:latin typeface="Calibri"/>
                <a:cs typeface="Calibri"/>
              </a:rPr>
              <a:t>a</a:t>
            </a:r>
            <a:r>
              <a:rPr sz="4200" spc="-9" baseline="2925" dirty="0" smtClean="0">
                <a:latin typeface="Calibri"/>
                <a:cs typeface="Calibri"/>
              </a:rPr>
              <a:t>b</a:t>
            </a:r>
            <a:r>
              <a:rPr sz="4200" spc="0" baseline="2925" dirty="0" smtClean="0">
                <a:latin typeface="Calibri"/>
                <a:cs typeface="Calibri"/>
              </a:rPr>
              <a:t>le</a:t>
            </a:r>
            <a:endParaRPr sz="2800">
              <a:latin typeface="Calibri"/>
              <a:cs typeface="Calibri"/>
            </a:endParaRPr>
          </a:p>
        </p:txBody>
      </p:sp>
      <p:sp>
        <p:nvSpPr>
          <p:cNvPr id="8" name="object 8"/>
          <p:cNvSpPr txBox="1"/>
          <p:nvPr/>
        </p:nvSpPr>
        <p:spPr>
          <a:xfrm>
            <a:off x="9640062" y="2807970"/>
            <a:ext cx="978623" cy="380491"/>
          </a:xfrm>
          <a:prstGeom prst="rect">
            <a:avLst/>
          </a:prstGeom>
        </p:spPr>
        <p:txBody>
          <a:bodyPr wrap="square" lIns="0" tIns="0" rIns="0" bIns="0" rtlCol="0">
            <a:noAutofit/>
          </a:bodyPr>
          <a:lstStyle/>
          <a:p>
            <a:pPr marL="12700">
              <a:lnSpc>
                <a:spcPts val="2950"/>
              </a:lnSpc>
              <a:spcBef>
                <a:spcPts val="147"/>
              </a:spcBef>
            </a:pPr>
            <a:r>
              <a:rPr sz="4200" spc="9" baseline="2925" dirty="0" smtClean="0">
                <a:latin typeface="Calibri"/>
                <a:cs typeface="Calibri"/>
              </a:rPr>
              <a:t>o</a:t>
            </a:r>
            <a:r>
              <a:rPr sz="4200" spc="0" baseline="2925" dirty="0" smtClean="0">
                <a:latin typeface="Calibri"/>
                <a:cs typeface="Calibri"/>
              </a:rPr>
              <a:t>n</a:t>
            </a:r>
            <a:r>
              <a:rPr sz="4200" spc="-9" baseline="2925" dirty="0" smtClean="0">
                <a:latin typeface="Calibri"/>
                <a:cs typeface="Calibri"/>
              </a:rPr>
              <a:t>l</a:t>
            </a:r>
            <a:r>
              <a:rPr sz="4200" spc="0" baseline="2925" dirty="0" smtClean="0">
                <a:latin typeface="Calibri"/>
                <a:cs typeface="Calibri"/>
              </a:rPr>
              <a:t>ine</a:t>
            </a:r>
            <a:endParaRPr sz="2800">
              <a:latin typeface="Calibri"/>
              <a:cs typeface="Calibri"/>
            </a:endParaRPr>
          </a:p>
        </p:txBody>
      </p:sp>
      <p:sp>
        <p:nvSpPr>
          <p:cNvPr id="7" name="object 7"/>
          <p:cNvSpPr txBox="1"/>
          <p:nvPr/>
        </p:nvSpPr>
        <p:spPr>
          <a:xfrm>
            <a:off x="1384808" y="3234461"/>
            <a:ext cx="10116000" cy="1661337"/>
          </a:xfrm>
          <a:prstGeom prst="rect">
            <a:avLst/>
          </a:prstGeom>
        </p:spPr>
        <p:txBody>
          <a:bodyPr wrap="square" lIns="0" tIns="0" rIns="0" bIns="0" rtlCol="0">
            <a:noAutofit/>
          </a:bodyPr>
          <a:lstStyle/>
          <a:p>
            <a:pPr marL="12700" marR="53263">
              <a:lnSpc>
                <a:spcPts val="2950"/>
              </a:lnSpc>
              <a:spcBef>
                <a:spcPts val="147"/>
              </a:spcBef>
            </a:pPr>
            <a:r>
              <a:rPr sz="4200" spc="-34" baseline="2925" dirty="0" smtClean="0">
                <a:latin typeface="Calibri"/>
                <a:cs typeface="Calibri"/>
              </a:rPr>
              <a:t>t</a:t>
            </a:r>
            <a:r>
              <a:rPr sz="4200" spc="0" baseline="2925" dirty="0" smtClean="0">
                <a:latin typeface="Calibri"/>
                <a:cs typeface="Calibri"/>
              </a:rPr>
              <a:t>t</a:t>
            </a:r>
            <a:r>
              <a:rPr sz="4200" spc="-14" baseline="2925" dirty="0" smtClean="0">
                <a:latin typeface="Calibri"/>
                <a:cs typeface="Calibri"/>
              </a:rPr>
              <a:t>p</a:t>
            </a:r>
            <a:r>
              <a:rPr sz="4200" spc="-4" baseline="2925" dirty="0" smtClean="0">
                <a:latin typeface="Calibri"/>
                <a:cs typeface="Calibri"/>
              </a:rPr>
              <a:t>s:</a:t>
            </a:r>
            <a:r>
              <a:rPr sz="4200" spc="0" baseline="2925" dirty="0" smtClean="0">
                <a:latin typeface="Calibri"/>
                <a:cs typeface="Calibri"/>
              </a:rPr>
              <a:t>//jour</a:t>
            </a:r>
            <a:r>
              <a:rPr sz="4200" spc="-14" baseline="2925" dirty="0" smtClean="0">
                <a:latin typeface="Calibri"/>
                <a:cs typeface="Calibri"/>
              </a:rPr>
              <a:t>n</a:t>
            </a:r>
            <a:r>
              <a:rPr sz="4200" spc="0" baseline="2925" dirty="0" smtClean="0">
                <a:latin typeface="Calibri"/>
                <a:cs typeface="Calibri"/>
              </a:rPr>
              <a:t>al</a:t>
            </a:r>
            <a:r>
              <a:rPr sz="4200" spc="4" baseline="2925" dirty="0" smtClean="0">
                <a:latin typeface="Calibri"/>
                <a:cs typeface="Calibri"/>
              </a:rPr>
              <a:t>s</a:t>
            </a:r>
            <a:r>
              <a:rPr sz="4200" spc="0" baseline="2925" dirty="0" smtClean="0">
                <a:latin typeface="Calibri"/>
                <a:cs typeface="Calibri"/>
              </a:rPr>
              <a:t>.li</a:t>
            </a:r>
            <a:r>
              <a:rPr sz="4200" spc="4" baseline="2925" dirty="0" smtClean="0">
                <a:latin typeface="Calibri"/>
                <a:cs typeface="Calibri"/>
              </a:rPr>
              <a:t>b</a:t>
            </a:r>
            <a:r>
              <a:rPr sz="4200" spc="14" baseline="2925" dirty="0" smtClean="0">
                <a:latin typeface="Calibri"/>
                <a:cs typeface="Calibri"/>
              </a:rPr>
              <a:t>.</a:t>
            </a:r>
            <a:r>
              <a:rPr sz="4200" spc="0" baseline="2925" dirty="0" smtClean="0">
                <a:latin typeface="Calibri"/>
                <a:cs typeface="Calibri"/>
              </a:rPr>
              <a:t>un</a:t>
            </a:r>
            <a:r>
              <a:rPr sz="4200" spc="4" baseline="2925" dirty="0" smtClean="0">
                <a:latin typeface="Calibri"/>
                <a:cs typeface="Calibri"/>
              </a:rPr>
              <a:t>b</a:t>
            </a:r>
            <a:r>
              <a:rPr sz="4200" spc="0" baseline="2925" dirty="0" smtClean="0">
                <a:latin typeface="Calibri"/>
                <a:cs typeface="Calibri"/>
              </a:rPr>
              <a:t>.</a:t>
            </a:r>
            <a:r>
              <a:rPr sz="4200" spc="-19" baseline="2925" dirty="0" smtClean="0">
                <a:latin typeface="Calibri"/>
                <a:cs typeface="Calibri"/>
              </a:rPr>
              <a:t>c</a:t>
            </a:r>
            <a:r>
              <a:rPr sz="4200" spc="0" baseline="2925" dirty="0" smtClean="0">
                <a:latin typeface="Calibri"/>
                <a:cs typeface="Calibri"/>
              </a:rPr>
              <a:t>a/i</a:t>
            </a:r>
            <a:r>
              <a:rPr sz="4200" spc="9" baseline="2925" dirty="0" smtClean="0">
                <a:latin typeface="Calibri"/>
                <a:cs typeface="Calibri"/>
              </a:rPr>
              <a:t>n</a:t>
            </a:r>
            <a:r>
              <a:rPr sz="4200" spc="0" baseline="2925" dirty="0" smtClean="0">
                <a:latin typeface="Calibri"/>
                <a:cs typeface="Calibri"/>
              </a:rPr>
              <a:t>d</a:t>
            </a:r>
            <a:r>
              <a:rPr sz="4200" spc="-54" baseline="2925" dirty="0" smtClean="0">
                <a:latin typeface="Calibri"/>
                <a:cs typeface="Calibri"/>
              </a:rPr>
              <a:t>e</a:t>
            </a:r>
            <a:r>
              <a:rPr sz="4200" spc="4" baseline="2925" dirty="0" smtClean="0">
                <a:latin typeface="Calibri"/>
                <a:cs typeface="Calibri"/>
              </a:rPr>
              <a:t>x</a:t>
            </a:r>
            <a:r>
              <a:rPr sz="4200" spc="14" baseline="2925" dirty="0" smtClean="0">
                <a:latin typeface="Calibri"/>
                <a:cs typeface="Calibri"/>
              </a:rPr>
              <a:t>.</a:t>
            </a:r>
            <a:r>
              <a:rPr sz="4200" spc="0" baseline="2925" dirty="0" smtClean="0">
                <a:latin typeface="Calibri"/>
                <a:cs typeface="Calibri"/>
              </a:rPr>
              <a:t>p</a:t>
            </a:r>
            <a:r>
              <a:rPr sz="4200" spc="9" baseline="2925" dirty="0" smtClean="0">
                <a:latin typeface="Calibri"/>
                <a:cs typeface="Calibri"/>
              </a:rPr>
              <a:t>h</a:t>
            </a:r>
            <a:r>
              <a:rPr sz="4200" spc="0" baseline="2925" dirty="0" smtClean="0">
                <a:latin typeface="Calibri"/>
                <a:cs typeface="Calibri"/>
              </a:rPr>
              <a:t>p/</a:t>
            </a:r>
            <a:r>
              <a:rPr sz="4200" spc="9" baseline="2925" dirty="0" smtClean="0">
                <a:latin typeface="Calibri"/>
                <a:cs typeface="Calibri"/>
              </a:rPr>
              <a:t>i</a:t>
            </a:r>
            <a:r>
              <a:rPr sz="4200" spc="0" baseline="2925" dirty="0" smtClean="0">
                <a:latin typeface="Calibri"/>
                <a:cs typeface="Calibri"/>
              </a:rPr>
              <a:t>h</a:t>
            </a:r>
            <a:r>
              <a:rPr sz="4200" spc="-279" baseline="2925" dirty="0" smtClean="0">
                <a:latin typeface="Calibri"/>
                <a:cs typeface="Calibri"/>
              </a:rPr>
              <a:t>r</a:t>
            </a:r>
            <a:r>
              <a:rPr sz="4200" spc="0" baseline="2925" dirty="0" smtClean="0">
                <a:latin typeface="Calibri"/>
                <a:cs typeface="Calibri"/>
              </a:rPr>
              <a:t>.</a:t>
            </a:r>
            <a:endParaRPr sz="2800" dirty="0">
              <a:latin typeface="Calibri"/>
              <a:cs typeface="Calibri"/>
            </a:endParaRPr>
          </a:p>
          <a:p>
            <a:pPr marL="12700" marR="1461">
              <a:lnSpc>
                <a:spcPts val="3365"/>
              </a:lnSpc>
              <a:spcBef>
                <a:spcPts val="20"/>
              </a:spcBef>
            </a:pPr>
            <a:r>
              <a:rPr sz="4200" spc="-244" baseline="1950" dirty="0" smtClean="0">
                <a:latin typeface="Calibri"/>
                <a:cs typeface="Calibri"/>
              </a:rPr>
              <a:t>T</a:t>
            </a:r>
            <a:r>
              <a:rPr sz="4200" spc="0" baseline="1950" dirty="0" smtClean="0">
                <a:latin typeface="Calibri"/>
                <a:cs typeface="Calibri"/>
              </a:rPr>
              <a:t>o</a:t>
            </a:r>
            <a:r>
              <a:rPr sz="4200" spc="81" baseline="1950" dirty="0" smtClean="0">
                <a:latin typeface="Calibri"/>
                <a:cs typeface="Calibri"/>
              </a:rPr>
              <a:t> </a:t>
            </a:r>
            <a:r>
              <a:rPr sz="4200" spc="0" baseline="1950" dirty="0" smtClean="0">
                <a:latin typeface="Calibri"/>
                <a:cs typeface="Calibri"/>
              </a:rPr>
              <a:t>p</a:t>
            </a:r>
            <a:r>
              <a:rPr sz="4200" spc="-54" baseline="1950" dirty="0" smtClean="0">
                <a:latin typeface="Calibri"/>
                <a:cs typeface="Calibri"/>
              </a:rPr>
              <a:t>r</a:t>
            </a:r>
            <a:r>
              <a:rPr sz="4200" spc="0" baseline="1950" dirty="0" smtClean="0">
                <a:latin typeface="Calibri"/>
                <a:cs typeface="Calibri"/>
              </a:rPr>
              <a:t>omo</a:t>
            </a:r>
            <a:r>
              <a:rPr sz="4200" spc="-9" baseline="1950" dirty="0" smtClean="0">
                <a:latin typeface="Calibri"/>
                <a:cs typeface="Calibri"/>
              </a:rPr>
              <a:t>t</a:t>
            </a:r>
            <a:r>
              <a:rPr sz="4200" spc="0" baseline="1950" dirty="0" smtClean="0">
                <a:latin typeface="Calibri"/>
                <a:cs typeface="Calibri"/>
              </a:rPr>
              <a:t>e</a:t>
            </a:r>
            <a:r>
              <a:rPr sz="4200" spc="10" baseline="1950" dirty="0" smtClean="0">
                <a:latin typeface="Calibri"/>
                <a:cs typeface="Calibri"/>
              </a:rPr>
              <a:t> </a:t>
            </a:r>
            <a:r>
              <a:rPr sz="4200" spc="0" baseline="1950" dirty="0" smtClean="0">
                <a:latin typeface="Calibri"/>
                <a:cs typeface="Calibri"/>
              </a:rPr>
              <a:t>and</a:t>
            </a:r>
            <a:r>
              <a:rPr sz="4200" spc="62" baseline="1950" dirty="0" smtClean="0">
                <a:latin typeface="Calibri"/>
                <a:cs typeface="Calibri"/>
              </a:rPr>
              <a:t> </a:t>
            </a:r>
            <a:r>
              <a:rPr sz="4200" spc="0" baseline="1950" dirty="0" smtClean="0">
                <a:latin typeface="Calibri"/>
                <a:cs typeface="Calibri"/>
              </a:rPr>
              <a:t>m</a:t>
            </a:r>
            <a:r>
              <a:rPr sz="4200" spc="14" baseline="1950" dirty="0" smtClean="0">
                <a:latin typeface="Calibri"/>
                <a:cs typeface="Calibri"/>
              </a:rPr>
              <a:t>o</a:t>
            </a:r>
            <a:r>
              <a:rPr sz="4200" spc="0" baseline="1950" dirty="0" smtClean="0">
                <a:latin typeface="Calibri"/>
                <a:cs typeface="Calibri"/>
              </a:rPr>
              <a:t>de</a:t>
            </a:r>
            <a:r>
              <a:rPr sz="4200" spc="9" baseline="1950" dirty="0" smtClean="0">
                <a:latin typeface="Calibri"/>
                <a:cs typeface="Calibri"/>
              </a:rPr>
              <a:t>r</a:t>
            </a:r>
            <a:r>
              <a:rPr sz="4200" spc="0" baseline="1950" dirty="0" smtClean="0">
                <a:latin typeface="Calibri"/>
                <a:cs typeface="Calibri"/>
              </a:rPr>
              <a:t>ni</a:t>
            </a:r>
            <a:r>
              <a:rPr sz="4200" spc="-64" baseline="1950" dirty="0" smtClean="0">
                <a:latin typeface="Calibri"/>
                <a:cs typeface="Calibri"/>
              </a:rPr>
              <a:t>z</a:t>
            </a:r>
            <a:r>
              <a:rPr sz="4200" spc="0" baseline="1950" dirty="0" smtClean="0">
                <a:latin typeface="Calibri"/>
                <a:cs typeface="Calibri"/>
              </a:rPr>
              <a:t>e</a:t>
            </a:r>
            <a:r>
              <a:rPr sz="4200" spc="-21" baseline="1950" dirty="0" smtClean="0">
                <a:latin typeface="Calibri"/>
                <a:cs typeface="Calibri"/>
              </a:rPr>
              <a:t> </a:t>
            </a:r>
            <a:r>
              <a:rPr sz="4200" spc="0" baseline="1950" dirty="0" smtClean="0">
                <a:latin typeface="Calibri"/>
                <a:cs typeface="Calibri"/>
              </a:rPr>
              <a:t>the</a:t>
            </a:r>
            <a:r>
              <a:rPr sz="4200" spc="81" baseline="1950" dirty="0" smtClean="0">
                <a:latin typeface="Calibri"/>
                <a:cs typeface="Calibri"/>
              </a:rPr>
              <a:t> </a:t>
            </a:r>
            <a:r>
              <a:rPr sz="4200" spc="0" baseline="1950" dirty="0" smtClean="0">
                <a:latin typeface="Calibri"/>
                <a:cs typeface="Calibri"/>
              </a:rPr>
              <a:t>di</a:t>
            </a:r>
            <a:r>
              <a:rPr sz="4200" spc="-34" baseline="1950" dirty="0" smtClean="0">
                <a:latin typeface="Calibri"/>
                <a:cs typeface="Calibri"/>
              </a:rPr>
              <a:t>s</a:t>
            </a:r>
            <a:r>
              <a:rPr sz="4200" spc="0" baseline="1950" dirty="0" smtClean="0">
                <a:latin typeface="Calibri"/>
                <a:cs typeface="Calibri"/>
              </a:rPr>
              <a:t>tri</a:t>
            </a:r>
            <a:r>
              <a:rPr sz="4200" spc="4" baseline="1950" dirty="0" smtClean="0">
                <a:latin typeface="Calibri"/>
                <a:cs typeface="Calibri"/>
              </a:rPr>
              <a:t>b</a:t>
            </a:r>
            <a:r>
              <a:rPr sz="4200" spc="0" baseline="1950" dirty="0" smtClean="0">
                <a:latin typeface="Calibri"/>
                <a:cs typeface="Calibri"/>
              </a:rPr>
              <a:t>ution</a:t>
            </a:r>
            <a:r>
              <a:rPr sz="4200" spc="22" baseline="1950" dirty="0" smtClean="0">
                <a:latin typeface="Calibri"/>
                <a:cs typeface="Calibri"/>
              </a:rPr>
              <a:t> </a:t>
            </a:r>
            <a:r>
              <a:rPr sz="4200" spc="4" baseline="1950" dirty="0" smtClean="0">
                <a:latin typeface="Calibri"/>
                <a:cs typeface="Calibri"/>
              </a:rPr>
              <a:t>o</a:t>
            </a:r>
            <a:r>
              <a:rPr sz="4200" spc="0" baseline="1950" dirty="0" smtClean="0">
                <a:latin typeface="Calibri"/>
                <a:cs typeface="Calibri"/>
              </a:rPr>
              <a:t>f</a:t>
            </a:r>
            <a:r>
              <a:rPr sz="4200" spc="86" baseline="1950" dirty="0" smtClean="0">
                <a:latin typeface="Calibri"/>
                <a:cs typeface="Calibri"/>
              </a:rPr>
              <a:t> </a:t>
            </a:r>
            <a:r>
              <a:rPr sz="4200" spc="9" baseline="1950" dirty="0" smtClean="0">
                <a:latin typeface="Calibri"/>
                <a:cs typeface="Calibri"/>
              </a:rPr>
              <a:t>t</a:t>
            </a:r>
            <a:r>
              <a:rPr sz="4200" spc="0" baseline="1950" dirty="0" smtClean="0">
                <a:latin typeface="Calibri"/>
                <a:cs typeface="Calibri"/>
              </a:rPr>
              <a:t>he</a:t>
            </a:r>
            <a:r>
              <a:rPr sz="4200" spc="81" baseline="1950" dirty="0" smtClean="0">
                <a:latin typeface="Calibri"/>
                <a:cs typeface="Calibri"/>
              </a:rPr>
              <a:t> </a:t>
            </a:r>
            <a:r>
              <a:rPr sz="4200" spc="-19" baseline="1950" dirty="0" smtClean="0">
                <a:latin typeface="Calibri"/>
                <a:cs typeface="Calibri"/>
              </a:rPr>
              <a:t>c</a:t>
            </a:r>
            <a:r>
              <a:rPr sz="4200" spc="0" baseline="1950" dirty="0" smtClean="0">
                <a:latin typeface="Calibri"/>
                <a:cs typeface="Calibri"/>
              </a:rPr>
              <a:t>o</a:t>
            </a:r>
            <a:r>
              <a:rPr sz="4200" spc="-25" baseline="1950" dirty="0" smtClean="0">
                <a:latin typeface="Calibri"/>
                <a:cs typeface="Calibri"/>
              </a:rPr>
              <a:t>nt</a:t>
            </a:r>
            <a:r>
              <a:rPr sz="4200" spc="0" baseline="1950" dirty="0" smtClean="0">
                <a:latin typeface="Calibri"/>
                <a:cs typeface="Calibri"/>
              </a:rPr>
              <a:t>e</a:t>
            </a:r>
            <a:r>
              <a:rPr sz="4200" spc="-29" baseline="1950" dirty="0" smtClean="0">
                <a:latin typeface="Calibri"/>
                <a:cs typeface="Calibri"/>
              </a:rPr>
              <a:t>n</a:t>
            </a:r>
            <a:r>
              <a:rPr sz="4200" spc="0" baseline="1950" dirty="0" smtClean="0">
                <a:latin typeface="Calibri"/>
                <a:cs typeface="Calibri"/>
              </a:rPr>
              <a:t>t</a:t>
            </a:r>
            <a:r>
              <a:rPr sz="4200" spc="56" baseline="1950" dirty="0" smtClean="0">
                <a:latin typeface="Calibri"/>
                <a:cs typeface="Calibri"/>
              </a:rPr>
              <a:t> </a:t>
            </a:r>
            <a:r>
              <a:rPr sz="4200" spc="4" baseline="1950" dirty="0" smtClean="0">
                <a:latin typeface="Calibri"/>
                <a:cs typeface="Calibri"/>
              </a:rPr>
              <a:t>o</a:t>
            </a:r>
            <a:r>
              <a:rPr sz="4200" spc="0" baseline="1950" dirty="0" smtClean="0">
                <a:latin typeface="Calibri"/>
                <a:cs typeface="Calibri"/>
              </a:rPr>
              <a:t>f</a:t>
            </a:r>
            <a:r>
              <a:rPr sz="4200" spc="96" baseline="1950" dirty="0" smtClean="0">
                <a:latin typeface="Calibri"/>
                <a:cs typeface="Calibri"/>
              </a:rPr>
              <a:t> </a:t>
            </a:r>
            <a:r>
              <a:rPr sz="4200" spc="0" baseline="1950" dirty="0" smtClean="0">
                <a:latin typeface="Calibri"/>
                <a:cs typeface="Calibri"/>
              </a:rPr>
              <a:t>the</a:t>
            </a:r>
            <a:r>
              <a:rPr sz="4200" spc="66" baseline="1950" dirty="0" smtClean="0">
                <a:latin typeface="Calibri"/>
                <a:cs typeface="Calibri"/>
              </a:rPr>
              <a:t> </a:t>
            </a:r>
            <a:r>
              <a:rPr sz="4200" spc="0" baseline="1950" dirty="0" smtClean="0">
                <a:latin typeface="Calibri"/>
                <a:cs typeface="Calibri"/>
              </a:rPr>
              <a:t>IHR</a:t>
            </a:r>
            <a:endParaRPr sz="2800" dirty="0">
              <a:latin typeface="Calibri"/>
              <a:cs typeface="Calibri"/>
            </a:endParaRPr>
          </a:p>
          <a:p>
            <a:pPr marL="12700">
              <a:lnSpc>
                <a:spcPts val="3360"/>
              </a:lnSpc>
            </a:pPr>
            <a:r>
              <a:rPr sz="4200" spc="0" baseline="1950" dirty="0" smtClean="0">
                <a:latin typeface="Calibri"/>
                <a:cs typeface="Calibri"/>
              </a:rPr>
              <a:t>the</a:t>
            </a:r>
            <a:r>
              <a:rPr sz="4200" spc="12" baseline="1950" dirty="0" smtClean="0">
                <a:latin typeface="Calibri"/>
                <a:cs typeface="Calibri"/>
              </a:rPr>
              <a:t> </a:t>
            </a:r>
            <a:r>
              <a:rPr sz="4200" spc="0" baseline="1950" dirty="0" smtClean="0">
                <a:latin typeface="Calibri"/>
                <a:cs typeface="Calibri"/>
              </a:rPr>
              <a:t>IHO</a:t>
            </a:r>
            <a:r>
              <a:rPr sz="4200" spc="6" baseline="1950" dirty="0" smtClean="0">
                <a:latin typeface="Calibri"/>
                <a:cs typeface="Calibri"/>
              </a:rPr>
              <a:t> </a:t>
            </a:r>
            <a:r>
              <a:rPr sz="4200" spc="0" baseline="1950" dirty="0" smtClean="0">
                <a:latin typeface="Calibri"/>
                <a:cs typeface="Calibri"/>
              </a:rPr>
              <a:t>S</a:t>
            </a:r>
            <a:r>
              <a:rPr sz="4200" spc="9" baseline="1950" dirty="0" smtClean="0">
                <a:latin typeface="Calibri"/>
                <a:cs typeface="Calibri"/>
              </a:rPr>
              <a:t>e</a:t>
            </a:r>
            <a:r>
              <a:rPr sz="4200" spc="0" baseline="1950" dirty="0" smtClean="0">
                <a:latin typeface="Calibri"/>
                <a:cs typeface="Calibri"/>
              </a:rPr>
              <a:t>c</a:t>
            </a:r>
            <a:r>
              <a:rPr sz="4200" spc="-29" baseline="1950" dirty="0" smtClean="0">
                <a:latin typeface="Calibri"/>
                <a:cs typeface="Calibri"/>
              </a:rPr>
              <a:t>r</a:t>
            </a:r>
            <a:r>
              <a:rPr sz="4200" spc="-9" baseline="1950" dirty="0" smtClean="0">
                <a:latin typeface="Calibri"/>
                <a:cs typeface="Calibri"/>
              </a:rPr>
              <a:t>e</a:t>
            </a:r>
            <a:r>
              <a:rPr sz="4200" spc="-34" baseline="1950" dirty="0" smtClean="0">
                <a:latin typeface="Calibri"/>
                <a:cs typeface="Calibri"/>
              </a:rPr>
              <a:t>t</a:t>
            </a:r>
            <a:r>
              <a:rPr sz="4200" spc="0" baseline="1950" dirty="0" smtClean="0">
                <a:latin typeface="Calibri"/>
                <a:cs typeface="Calibri"/>
              </a:rPr>
              <a:t>ari</a:t>
            </a:r>
            <a:r>
              <a:rPr sz="4200" spc="-25" baseline="1950" dirty="0" smtClean="0">
                <a:latin typeface="Calibri"/>
                <a:cs typeface="Calibri"/>
              </a:rPr>
              <a:t>a</a:t>
            </a:r>
            <a:r>
              <a:rPr sz="4200" spc="0" baseline="1950" dirty="0" smtClean="0">
                <a:latin typeface="Calibri"/>
                <a:cs typeface="Calibri"/>
              </a:rPr>
              <a:t>t</a:t>
            </a:r>
            <a:r>
              <a:rPr sz="4200" spc="-28" baseline="1950" dirty="0" smtClean="0">
                <a:latin typeface="Calibri"/>
                <a:cs typeface="Calibri"/>
              </a:rPr>
              <a:t> </a:t>
            </a:r>
            <a:r>
              <a:rPr sz="4200" spc="-9" baseline="1950" dirty="0" smtClean="0">
                <a:latin typeface="Calibri"/>
                <a:cs typeface="Calibri"/>
              </a:rPr>
              <a:t>e</a:t>
            </a:r>
            <a:r>
              <a:rPr sz="4200" spc="-34" baseline="1950" dirty="0" smtClean="0">
                <a:latin typeface="Calibri"/>
                <a:cs typeface="Calibri"/>
              </a:rPr>
              <a:t>st</a:t>
            </a:r>
            <a:r>
              <a:rPr sz="4200" spc="14" baseline="1950" dirty="0" smtClean="0">
                <a:latin typeface="Calibri"/>
                <a:cs typeface="Calibri"/>
              </a:rPr>
              <a:t>a</a:t>
            </a:r>
            <a:r>
              <a:rPr sz="4200" spc="0" baseline="1950" dirty="0" smtClean="0">
                <a:latin typeface="Calibri"/>
                <a:cs typeface="Calibri"/>
              </a:rPr>
              <a:t>b</a:t>
            </a:r>
            <a:r>
              <a:rPr sz="4200" spc="-9" baseline="1950" dirty="0" smtClean="0">
                <a:latin typeface="Calibri"/>
                <a:cs typeface="Calibri"/>
              </a:rPr>
              <a:t>l</a:t>
            </a:r>
            <a:r>
              <a:rPr sz="4200" spc="0" baseline="1950" dirty="0" smtClean="0">
                <a:latin typeface="Calibri"/>
                <a:cs typeface="Calibri"/>
              </a:rPr>
              <a:t>i</a:t>
            </a:r>
            <a:r>
              <a:rPr sz="4200" spc="14" baseline="1950" dirty="0" smtClean="0">
                <a:latin typeface="Calibri"/>
                <a:cs typeface="Calibri"/>
              </a:rPr>
              <a:t>s</a:t>
            </a:r>
            <a:r>
              <a:rPr sz="4200" spc="0" baseline="1950" dirty="0" smtClean="0">
                <a:latin typeface="Calibri"/>
                <a:cs typeface="Calibri"/>
              </a:rPr>
              <a:t>hed</a:t>
            </a:r>
            <a:r>
              <a:rPr sz="4200" spc="-65" baseline="1950" dirty="0" smtClean="0">
                <a:latin typeface="Calibri"/>
                <a:cs typeface="Calibri"/>
              </a:rPr>
              <a:t> </a:t>
            </a:r>
            <a:r>
              <a:rPr sz="4200" spc="0" baseline="1950" dirty="0" smtClean="0">
                <a:latin typeface="Calibri"/>
                <a:cs typeface="Calibri"/>
              </a:rPr>
              <a:t>a</a:t>
            </a:r>
            <a:r>
              <a:rPr sz="4200" spc="41" baseline="1950" dirty="0" smtClean="0">
                <a:latin typeface="Calibri"/>
                <a:cs typeface="Calibri"/>
              </a:rPr>
              <a:t> </a:t>
            </a:r>
            <a:r>
              <a:rPr sz="4200" spc="0" baseline="1950" dirty="0" smtClean="0">
                <a:latin typeface="Calibri"/>
                <a:cs typeface="Calibri"/>
              </a:rPr>
              <a:t>n</a:t>
            </a:r>
            <a:r>
              <a:rPr sz="4200" spc="-14" baseline="1950" dirty="0" smtClean="0">
                <a:latin typeface="Calibri"/>
                <a:cs typeface="Calibri"/>
              </a:rPr>
              <a:t>e</a:t>
            </a:r>
            <a:r>
              <a:rPr sz="4200" spc="0" baseline="1950" dirty="0" smtClean="0">
                <a:latin typeface="Calibri"/>
                <a:cs typeface="Calibri"/>
              </a:rPr>
              <a:t>w</a:t>
            </a:r>
            <a:r>
              <a:rPr sz="4200" spc="11" baseline="1950" dirty="0" smtClean="0">
                <a:latin typeface="Calibri"/>
                <a:cs typeface="Calibri"/>
              </a:rPr>
              <a:t> </a:t>
            </a:r>
            <a:r>
              <a:rPr sz="4200" spc="0" baseline="1950" dirty="0" smtClean="0">
                <a:latin typeface="Calibri"/>
                <a:cs typeface="Calibri"/>
              </a:rPr>
              <a:t>IHR</a:t>
            </a:r>
            <a:r>
              <a:rPr sz="4200" spc="20" baseline="1950" dirty="0" smtClean="0">
                <a:latin typeface="Calibri"/>
                <a:cs typeface="Calibri"/>
              </a:rPr>
              <a:t> </a:t>
            </a:r>
            <a:r>
              <a:rPr sz="4200" spc="-19" baseline="1950" dirty="0" smtClean="0">
                <a:latin typeface="Calibri"/>
                <a:cs typeface="Calibri"/>
              </a:rPr>
              <a:t>w</a:t>
            </a:r>
            <a:r>
              <a:rPr sz="4200" spc="0" baseline="1950" dirty="0" smtClean="0">
                <a:latin typeface="Calibri"/>
                <a:cs typeface="Calibri"/>
              </a:rPr>
              <a:t>e</a:t>
            </a:r>
            <a:r>
              <a:rPr sz="4200" spc="-14" baseline="1950" dirty="0" smtClean="0">
                <a:latin typeface="Calibri"/>
                <a:cs typeface="Calibri"/>
              </a:rPr>
              <a:t>b</a:t>
            </a:r>
            <a:r>
              <a:rPr sz="4200" spc="0" baseline="1950" dirty="0" smtClean="0">
                <a:latin typeface="Calibri"/>
                <a:cs typeface="Calibri"/>
              </a:rPr>
              <a:t>si</a:t>
            </a:r>
            <a:r>
              <a:rPr sz="4200" spc="-29" baseline="1950" dirty="0" smtClean="0">
                <a:latin typeface="Calibri"/>
                <a:cs typeface="Calibri"/>
              </a:rPr>
              <a:t>t</a:t>
            </a:r>
            <a:r>
              <a:rPr sz="4200" spc="0" baseline="1950" dirty="0" smtClean="0">
                <a:latin typeface="Calibri"/>
                <a:cs typeface="Calibri"/>
              </a:rPr>
              <a:t>e</a:t>
            </a:r>
            <a:r>
              <a:rPr sz="4200" spc="-7" baseline="1950" dirty="0" smtClean="0">
                <a:latin typeface="Calibri"/>
                <a:cs typeface="Calibri"/>
              </a:rPr>
              <a:t> </a:t>
            </a:r>
            <a:r>
              <a:rPr sz="4200" spc="0" baseline="1950" dirty="0" smtClean="0">
                <a:latin typeface="Calibri"/>
                <a:cs typeface="Calibri"/>
              </a:rPr>
              <a:t>th</a:t>
            </a:r>
            <a:r>
              <a:rPr sz="4200" spc="-9" baseline="1950" dirty="0" smtClean="0">
                <a:latin typeface="Calibri"/>
                <a:cs typeface="Calibri"/>
              </a:rPr>
              <a:t>a</a:t>
            </a:r>
            <a:r>
              <a:rPr sz="4200" spc="0" baseline="1950" dirty="0" smtClean="0">
                <a:latin typeface="Calibri"/>
                <a:cs typeface="Calibri"/>
              </a:rPr>
              <a:t>t</a:t>
            </a:r>
            <a:r>
              <a:rPr sz="4200" spc="17" baseline="1950" dirty="0" smtClean="0">
                <a:latin typeface="Calibri"/>
                <a:cs typeface="Calibri"/>
              </a:rPr>
              <a:t> </a:t>
            </a:r>
            <a:r>
              <a:rPr sz="4200" spc="-4" baseline="1950" dirty="0" smtClean="0">
                <a:latin typeface="Calibri"/>
                <a:cs typeface="Calibri"/>
              </a:rPr>
              <a:t>i</a:t>
            </a:r>
            <a:r>
              <a:rPr sz="4200" spc="0" baseline="1950" dirty="0" smtClean="0">
                <a:latin typeface="Calibri"/>
                <a:cs typeface="Calibri"/>
              </a:rPr>
              <a:t>s</a:t>
            </a:r>
            <a:r>
              <a:rPr sz="4200" spc="32" baseline="1950" dirty="0" smtClean="0">
                <a:latin typeface="Calibri"/>
                <a:cs typeface="Calibri"/>
              </a:rPr>
              <a:t> </a:t>
            </a:r>
            <a:r>
              <a:rPr sz="4200" spc="-39" baseline="1950" dirty="0" smtClean="0">
                <a:latin typeface="Calibri"/>
                <a:cs typeface="Calibri"/>
              </a:rPr>
              <a:t>av</a:t>
            </a:r>
            <a:r>
              <a:rPr sz="4200" spc="0" baseline="1950" dirty="0" smtClean="0">
                <a:latin typeface="Calibri"/>
                <a:cs typeface="Calibri"/>
              </a:rPr>
              <a:t>ai</a:t>
            </a:r>
            <a:r>
              <a:rPr sz="4200" spc="-4" baseline="1950" dirty="0" smtClean="0">
                <a:latin typeface="Calibri"/>
                <a:cs typeface="Calibri"/>
              </a:rPr>
              <a:t>l</a:t>
            </a:r>
            <a:r>
              <a:rPr sz="4200" spc="0" baseline="1950" dirty="0" smtClean="0">
                <a:latin typeface="Calibri"/>
                <a:cs typeface="Calibri"/>
              </a:rPr>
              <a:t>a</a:t>
            </a:r>
            <a:r>
              <a:rPr sz="4200" spc="-9" baseline="1950" dirty="0" smtClean="0">
                <a:latin typeface="Calibri"/>
                <a:cs typeface="Calibri"/>
              </a:rPr>
              <a:t>b</a:t>
            </a:r>
            <a:r>
              <a:rPr sz="4200" spc="0" baseline="1950" dirty="0" smtClean="0">
                <a:latin typeface="Calibri"/>
                <a:cs typeface="Calibri"/>
              </a:rPr>
              <a:t>le</a:t>
            </a:r>
            <a:r>
              <a:rPr sz="4200" spc="-22" baseline="1950" dirty="0" smtClean="0">
                <a:latin typeface="Calibri"/>
                <a:cs typeface="Calibri"/>
              </a:rPr>
              <a:t> </a:t>
            </a:r>
            <a:r>
              <a:rPr sz="4200" spc="4" baseline="1950" dirty="0" smtClean="0">
                <a:latin typeface="Calibri"/>
                <a:cs typeface="Calibri"/>
              </a:rPr>
              <a:t>i</a:t>
            </a:r>
            <a:r>
              <a:rPr sz="4200" spc="-4" baseline="1950" dirty="0" smtClean="0">
                <a:latin typeface="Calibri"/>
                <a:cs typeface="Calibri"/>
              </a:rPr>
              <a:t>n</a:t>
            </a:r>
            <a:r>
              <a:rPr sz="4200" spc="0" baseline="1950" dirty="0" smtClean="0">
                <a:latin typeface="Calibri"/>
                <a:cs typeface="Calibri"/>
              </a:rPr>
              <a:t>:</a:t>
            </a:r>
            <a:endParaRPr sz="2800" dirty="0">
              <a:latin typeface="Calibri"/>
              <a:cs typeface="Calibri"/>
            </a:endParaRPr>
          </a:p>
          <a:p>
            <a:pPr marL="12700" marR="53263">
              <a:lnSpc>
                <a:spcPts val="3360"/>
              </a:lnSpc>
            </a:pPr>
            <a:r>
              <a:rPr sz="4200" u="heavy" spc="-29" baseline="1950" dirty="0" smtClean="0">
                <a:solidFill>
                  <a:srgbClr val="9353C3"/>
                </a:solidFill>
                <a:latin typeface="Calibri"/>
                <a:cs typeface="Calibri"/>
                <a:hlinkClick r:id="rId2"/>
              </a:rPr>
              <a:t>h</a:t>
            </a:r>
            <a:r>
              <a:rPr sz="4200" u="heavy" spc="-34" baseline="1950" dirty="0" smtClean="0">
                <a:solidFill>
                  <a:srgbClr val="9353C3"/>
                </a:solidFill>
                <a:latin typeface="Calibri"/>
                <a:cs typeface="Calibri"/>
                <a:hlinkClick r:id="rId2"/>
              </a:rPr>
              <a:t>t</a:t>
            </a:r>
            <a:r>
              <a:rPr sz="4200" u="heavy" spc="0" baseline="1950" dirty="0" smtClean="0">
                <a:solidFill>
                  <a:srgbClr val="9353C3"/>
                </a:solidFill>
                <a:latin typeface="Calibri"/>
                <a:cs typeface="Calibri"/>
                <a:hlinkClick r:id="rId2"/>
              </a:rPr>
              <a:t>t</a:t>
            </a:r>
            <a:r>
              <a:rPr sz="4200" u="heavy" spc="-14" baseline="1950" dirty="0" smtClean="0">
                <a:solidFill>
                  <a:srgbClr val="9353C3"/>
                </a:solidFill>
                <a:latin typeface="Calibri"/>
                <a:cs typeface="Calibri"/>
                <a:hlinkClick r:id="rId2"/>
              </a:rPr>
              <a:t>p</a:t>
            </a:r>
            <a:r>
              <a:rPr sz="4200" u="heavy" spc="-4" baseline="1950" dirty="0" smtClean="0">
                <a:solidFill>
                  <a:srgbClr val="9353C3"/>
                </a:solidFill>
                <a:latin typeface="Calibri"/>
                <a:cs typeface="Calibri"/>
                <a:hlinkClick r:id="rId2"/>
              </a:rPr>
              <a:t>s:</a:t>
            </a:r>
            <a:r>
              <a:rPr sz="4200" u="heavy" spc="0" baseline="1950" dirty="0" smtClean="0">
                <a:solidFill>
                  <a:srgbClr val="9353C3"/>
                </a:solidFill>
                <a:latin typeface="Calibri"/>
                <a:cs typeface="Calibri"/>
                <a:hlinkClick r:id="rId2"/>
              </a:rPr>
              <a:t>//i</a:t>
            </a:r>
            <a:r>
              <a:rPr sz="4200" u="heavy" spc="-14" baseline="1950" dirty="0" smtClean="0">
                <a:solidFill>
                  <a:srgbClr val="9353C3"/>
                </a:solidFill>
                <a:latin typeface="Calibri"/>
                <a:cs typeface="Calibri"/>
                <a:hlinkClick r:id="rId2"/>
              </a:rPr>
              <a:t>h</a:t>
            </a:r>
            <a:r>
              <a:rPr sz="4200" u="heavy" spc="-279" baseline="1950" dirty="0" smtClean="0">
                <a:solidFill>
                  <a:srgbClr val="9353C3"/>
                </a:solidFill>
                <a:latin typeface="Calibri"/>
                <a:cs typeface="Calibri"/>
                <a:hlinkClick r:id="rId2"/>
              </a:rPr>
              <a:t>r</a:t>
            </a:r>
            <a:r>
              <a:rPr sz="4200" u="heavy" spc="0" baseline="1950" dirty="0" smtClean="0">
                <a:solidFill>
                  <a:srgbClr val="9353C3"/>
                </a:solidFill>
                <a:latin typeface="Calibri"/>
                <a:cs typeface="Calibri"/>
                <a:hlinkClick r:id="rId2"/>
              </a:rPr>
              <a:t>.iho</a:t>
            </a:r>
            <a:r>
              <a:rPr sz="4200" u="heavy" spc="14" baseline="1950" dirty="0" smtClean="0">
                <a:solidFill>
                  <a:srgbClr val="9353C3"/>
                </a:solidFill>
                <a:latin typeface="Calibri"/>
                <a:cs typeface="Calibri"/>
                <a:hlinkClick r:id="rId2"/>
              </a:rPr>
              <a:t>.</a:t>
            </a:r>
            <a:r>
              <a:rPr sz="4200" u="heavy" spc="0" baseline="1950" dirty="0" smtClean="0">
                <a:solidFill>
                  <a:srgbClr val="9353C3"/>
                </a:solidFill>
                <a:latin typeface="Calibri"/>
                <a:cs typeface="Calibri"/>
                <a:hlinkClick r:id="rId2"/>
              </a:rPr>
              <a:t>i</a:t>
            </a:r>
            <a:r>
              <a:rPr sz="4200" u="heavy" spc="-34" baseline="1950" dirty="0" smtClean="0">
                <a:solidFill>
                  <a:srgbClr val="9353C3"/>
                </a:solidFill>
                <a:latin typeface="Calibri"/>
                <a:cs typeface="Calibri"/>
                <a:hlinkClick r:id="rId2"/>
              </a:rPr>
              <a:t>n</a:t>
            </a:r>
            <a:r>
              <a:rPr sz="4200" u="heavy" spc="9" baseline="1950" dirty="0" smtClean="0">
                <a:solidFill>
                  <a:srgbClr val="9353C3"/>
                </a:solidFill>
                <a:latin typeface="Calibri"/>
                <a:cs typeface="Calibri"/>
                <a:hlinkClick r:id="rId2"/>
              </a:rPr>
              <a:t>t</a:t>
            </a:r>
            <a:r>
              <a:rPr sz="4200" u="heavy" spc="4" baseline="1950" dirty="0" smtClean="0">
                <a:solidFill>
                  <a:srgbClr val="9353C3"/>
                </a:solidFill>
                <a:latin typeface="Calibri"/>
                <a:cs typeface="Calibri"/>
                <a:hlinkClick r:id="rId2"/>
              </a:rPr>
              <a:t>/</a:t>
            </a:r>
            <a:r>
              <a:rPr sz="4200" spc="0" baseline="1950" dirty="0" smtClean="0">
                <a:latin typeface="Calibri"/>
                <a:cs typeface="Calibri"/>
                <a:hlinkClick r:id="rId2"/>
              </a:rPr>
              <a:t>.</a:t>
            </a:r>
            <a:endParaRPr sz="2800" dirty="0">
              <a:latin typeface="Calibri"/>
              <a:cs typeface="Calibri"/>
            </a:endParaRPr>
          </a:p>
        </p:txBody>
      </p:sp>
      <p:sp>
        <p:nvSpPr>
          <p:cNvPr id="6" name="object 6"/>
          <p:cNvSpPr txBox="1"/>
          <p:nvPr/>
        </p:nvSpPr>
        <p:spPr>
          <a:xfrm>
            <a:off x="927608" y="3640505"/>
            <a:ext cx="357766" cy="380492"/>
          </a:xfrm>
          <a:prstGeom prst="rect">
            <a:avLst/>
          </a:prstGeom>
        </p:spPr>
        <p:txBody>
          <a:bodyPr wrap="square" lIns="0" tIns="0" rIns="0" bIns="0" rtlCol="0">
            <a:noAutofit/>
          </a:bodyPr>
          <a:lstStyle/>
          <a:p>
            <a:pPr marL="12700">
              <a:lnSpc>
                <a:spcPts val="2760"/>
              </a:lnSpc>
              <a:spcBef>
                <a:spcPts val="138"/>
              </a:spcBef>
            </a:pPr>
            <a:r>
              <a:rPr sz="4200" spc="0" baseline="-2762" dirty="0" smtClean="0">
                <a:latin typeface="MS UI Gothic"/>
                <a:cs typeface="MS UI Gothic"/>
              </a:rPr>
              <a:t>✓</a:t>
            </a:r>
            <a:endParaRPr sz="2800">
              <a:latin typeface="MS UI Gothic"/>
              <a:cs typeface="MS UI Gothic"/>
            </a:endParaRPr>
          </a:p>
        </p:txBody>
      </p:sp>
      <p:sp>
        <p:nvSpPr>
          <p:cNvPr id="5" name="object 5"/>
          <p:cNvSpPr txBox="1"/>
          <p:nvPr/>
        </p:nvSpPr>
        <p:spPr>
          <a:xfrm>
            <a:off x="927608" y="5155565"/>
            <a:ext cx="10452001" cy="807212"/>
          </a:xfrm>
          <a:prstGeom prst="rect">
            <a:avLst/>
          </a:prstGeom>
        </p:spPr>
        <p:txBody>
          <a:bodyPr wrap="square" lIns="0" tIns="0" rIns="0" bIns="0" rtlCol="0">
            <a:noAutofit/>
          </a:bodyPr>
          <a:lstStyle/>
          <a:p>
            <a:pPr marL="12700" marR="53263">
              <a:lnSpc>
                <a:spcPts val="2950"/>
              </a:lnSpc>
              <a:spcBef>
                <a:spcPts val="147"/>
              </a:spcBef>
            </a:pPr>
            <a:r>
              <a:rPr sz="4200" b="1" spc="-39" baseline="2925" dirty="0" smtClean="0">
                <a:latin typeface="Calibri"/>
                <a:cs typeface="Calibri"/>
              </a:rPr>
              <a:t>R</a:t>
            </a:r>
            <a:r>
              <a:rPr sz="4200" b="1" spc="0" baseline="2925" dirty="0" smtClean="0">
                <a:latin typeface="Calibri"/>
                <a:cs typeface="Calibri"/>
              </a:rPr>
              <a:t>ec</a:t>
            </a:r>
            <a:r>
              <a:rPr sz="4200" b="1" spc="-14" baseline="2925" dirty="0" smtClean="0">
                <a:latin typeface="Calibri"/>
                <a:cs typeface="Calibri"/>
              </a:rPr>
              <a:t>o</a:t>
            </a:r>
            <a:r>
              <a:rPr sz="4200" b="1" spc="0" baseline="2925" dirty="0" smtClean="0">
                <a:latin typeface="Calibri"/>
                <a:cs typeface="Calibri"/>
              </a:rPr>
              <a:t>m</a:t>
            </a:r>
            <a:r>
              <a:rPr sz="4200" b="1" spc="9" baseline="2925" dirty="0" smtClean="0">
                <a:latin typeface="Calibri"/>
                <a:cs typeface="Calibri"/>
              </a:rPr>
              <a:t>m</a:t>
            </a:r>
            <a:r>
              <a:rPr sz="4200" b="1" spc="0" baseline="2925" dirty="0" smtClean="0">
                <a:latin typeface="Calibri"/>
                <a:cs typeface="Calibri"/>
              </a:rPr>
              <a:t>end</a:t>
            </a:r>
            <a:r>
              <a:rPr sz="4200" b="1" spc="-29" baseline="2925" dirty="0" smtClean="0">
                <a:latin typeface="Calibri"/>
                <a:cs typeface="Calibri"/>
              </a:rPr>
              <a:t>a</a:t>
            </a:r>
            <a:r>
              <a:rPr sz="4200" b="1" spc="0" baseline="2925" dirty="0" smtClean="0">
                <a:latin typeface="Calibri"/>
                <a:cs typeface="Calibri"/>
              </a:rPr>
              <a:t>tion</a:t>
            </a:r>
            <a:r>
              <a:rPr sz="4200" b="1" spc="4" baseline="2925" dirty="0" smtClean="0">
                <a:latin typeface="Calibri"/>
                <a:cs typeface="Calibri"/>
              </a:rPr>
              <a:t>s</a:t>
            </a:r>
            <a:r>
              <a:rPr sz="4200" b="1" spc="0" baseline="2925" dirty="0" smtClean="0">
                <a:latin typeface="Calibri"/>
                <a:cs typeface="Calibri"/>
              </a:rPr>
              <a:t>:</a:t>
            </a:r>
            <a:endParaRPr sz="2800" dirty="0">
              <a:latin typeface="Calibri"/>
              <a:cs typeface="Calibri"/>
            </a:endParaRPr>
          </a:p>
          <a:p>
            <a:pPr marL="12700">
              <a:lnSpc>
                <a:spcPts val="3360"/>
              </a:lnSpc>
              <a:spcBef>
                <a:spcPts val="20"/>
              </a:spcBef>
            </a:pPr>
            <a:r>
              <a:rPr lang="en-GB" sz="4200" i="1" spc="0" baseline="1950" dirty="0" smtClean="0">
                <a:latin typeface="Calibri"/>
                <a:cs typeface="Calibri"/>
              </a:rPr>
              <a:t>NIOHC</a:t>
            </a:r>
            <a:r>
              <a:rPr sz="4200" i="1" spc="-51" baseline="1950" dirty="0" smtClean="0">
                <a:latin typeface="Calibri"/>
                <a:cs typeface="Calibri"/>
              </a:rPr>
              <a:t> </a:t>
            </a:r>
            <a:r>
              <a:rPr sz="4200" i="1" spc="0" baseline="1950" dirty="0" smtClean="0">
                <a:latin typeface="Calibri"/>
                <a:cs typeface="Calibri"/>
              </a:rPr>
              <a:t>me</a:t>
            </a:r>
            <a:r>
              <a:rPr sz="4200" i="1" spc="-9" baseline="1950" dirty="0" smtClean="0">
                <a:latin typeface="Calibri"/>
                <a:cs typeface="Calibri"/>
              </a:rPr>
              <a:t>m</a:t>
            </a:r>
            <a:r>
              <a:rPr sz="4200" i="1" spc="0" baseline="1950" dirty="0" smtClean="0">
                <a:latin typeface="Calibri"/>
                <a:cs typeface="Calibri"/>
              </a:rPr>
              <a:t>bers</a:t>
            </a:r>
            <a:r>
              <a:rPr sz="4200" i="1" spc="-85" baseline="1950" dirty="0" smtClean="0">
                <a:latin typeface="Calibri"/>
                <a:cs typeface="Calibri"/>
              </a:rPr>
              <a:t> </a:t>
            </a:r>
            <a:r>
              <a:rPr sz="4200" i="1" spc="0" baseline="1950" dirty="0" smtClean="0">
                <a:latin typeface="Calibri"/>
                <a:cs typeface="Calibri"/>
              </a:rPr>
              <a:t>are</a:t>
            </a:r>
            <a:r>
              <a:rPr sz="4200" i="1" spc="-17" baseline="1950" dirty="0" smtClean="0">
                <a:latin typeface="Calibri"/>
                <a:cs typeface="Calibri"/>
              </a:rPr>
              <a:t> </a:t>
            </a:r>
            <a:r>
              <a:rPr sz="4200" i="1" spc="0" baseline="1950" dirty="0" smtClean="0">
                <a:latin typeface="Calibri"/>
                <a:cs typeface="Calibri"/>
              </a:rPr>
              <a:t>i</a:t>
            </a:r>
            <a:r>
              <a:rPr sz="4200" i="1" spc="-50" baseline="1950" dirty="0" smtClean="0">
                <a:latin typeface="Calibri"/>
                <a:cs typeface="Calibri"/>
              </a:rPr>
              <a:t>n</a:t>
            </a:r>
            <a:r>
              <a:rPr sz="4200" i="1" spc="0" baseline="1950" dirty="0" smtClean="0">
                <a:latin typeface="Calibri"/>
                <a:cs typeface="Calibri"/>
              </a:rPr>
              <a:t>vi</a:t>
            </a:r>
            <a:r>
              <a:rPr sz="4200" i="1" spc="-29" baseline="1950" dirty="0" smtClean="0">
                <a:latin typeface="Calibri"/>
                <a:cs typeface="Calibri"/>
              </a:rPr>
              <a:t>t</a:t>
            </a:r>
            <a:r>
              <a:rPr sz="4200" i="1" spc="0" baseline="1950" dirty="0" smtClean="0">
                <a:latin typeface="Calibri"/>
                <a:cs typeface="Calibri"/>
              </a:rPr>
              <a:t>ed</a:t>
            </a:r>
            <a:r>
              <a:rPr sz="4200" i="1" spc="-48" baseline="1950" dirty="0" smtClean="0">
                <a:latin typeface="Calibri"/>
                <a:cs typeface="Calibri"/>
              </a:rPr>
              <a:t> </a:t>
            </a:r>
            <a:r>
              <a:rPr sz="4200" i="1" spc="-34" baseline="1950" dirty="0" smtClean="0">
                <a:latin typeface="Calibri"/>
                <a:cs typeface="Calibri"/>
              </a:rPr>
              <a:t>t</a:t>
            </a:r>
            <a:r>
              <a:rPr sz="4200" i="1" spc="0" baseline="1950" dirty="0" smtClean="0">
                <a:latin typeface="Calibri"/>
                <a:cs typeface="Calibri"/>
              </a:rPr>
              <a:t>o</a:t>
            </a:r>
            <a:r>
              <a:rPr sz="4200" i="1" spc="-13" baseline="1950" dirty="0" smtClean="0">
                <a:latin typeface="Calibri"/>
                <a:cs typeface="Calibri"/>
              </a:rPr>
              <a:t> </a:t>
            </a:r>
            <a:r>
              <a:rPr sz="4200" i="1" spc="0" baseline="1950" dirty="0" smtClean="0">
                <a:latin typeface="Calibri"/>
                <a:cs typeface="Calibri"/>
              </a:rPr>
              <a:t>su</a:t>
            </a:r>
            <a:r>
              <a:rPr sz="4200" i="1" spc="4" baseline="1950" dirty="0" smtClean="0">
                <a:latin typeface="Calibri"/>
                <a:cs typeface="Calibri"/>
              </a:rPr>
              <a:t>b</a:t>
            </a:r>
            <a:r>
              <a:rPr sz="4200" i="1" spc="0" baseline="1950" dirty="0" smtClean="0">
                <a:latin typeface="Calibri"/>
                <a:cs typeface="Calibri"/>
              </a:rPr>
              <a:t>m</a:t>
            </a:r>
            <a:r>
              <a:rPr sz="4200" i="1" spc="-9" baseline="1950" dirty="0" smtClean="0">
                <a:latin typeface="Calibri"/>
                <a:cs typeface="Calibri"/>
              </a:rPr>
              <a:t>i</a:t>
            </a:r>
            <a:r>
              <a:rPr sz="4200" i="1" spc="0" baseline="1950" dirty="0" smtClean="0">
                <a:latin typeface="Calibri"/>
                <a:cs typeface="Calibri"/>
              </a:rPr>
              <a:t>t</a:t>
            </a:r>
            <a:r>
              <a:rPr sz="4200" i="1" spc="-63" baseline="1950" dirty="0" smtClean="0">
                <a:latin typeface="Calibri"/>
                <a:cs typeface="Calibri"/>
              </a:rPr>
              <a:t> </a:t>
            </a:r>
            <a:r>
              <a:rPr sz="4200" i="1" spc="0" baseline="1950" dirty="0" smtClean="0">
                <a:latin typeface="Calibri"/>
                <a:cs typeface="Calibri"/>
              </a:rPr>
              <a:t>pa</a:t>
            </a:r>
            <a:r>
              <a:rPr sz="4200" i="1" spc="4" baseline="1950" dirty="0" smtClean="0">
                <a:latin typeface="Calibri"/>
                <a:cs typeface="Calibri"/>
              </a:rPr>
              <a:t>p</a:t>
            </a:r>
            <a:r>
              <a:rPr sz="4200" i="1" spc="0" baseline="1950" dirty="0" smtClean="0">
                <a:latin typeface="Calibri"/>
                <a:cs typeface="Calibri"/>
              </a:rPr>
              <a:t>ers</a:t>
            </a:r>
            <a:r>
              <a:rPr sz="4200" i="1" spc="-66" baseline="1950" dirty="0" smtClean="0">
                <a:latin typeface="Calibri"/>
                <a:cs typeface="Calibri"/>
              </a:rPr>
              <a:t> </a:t>
            </a:r>
            <a:r>
              <a:rPr sz="4200" i="1" spc="-34" baseline="1950" dirty="0" smtClean="0">
                <a:latin typeface="Calibri"/>
                <a:cs typeface="Calibri"/>
              </a:rPr>
              <a:t>f</a:t>
            </a:r>
            <a:r>
              <a:rPr sz="4200" i="1" spc="0" baseline="1950" dirty="0" smtClean="0">
                <a:latin typeface="Calibri"/>
                <a:cs typeface="Calibri"/>
              </a:rPr>
              <a:t>or</a:t>
            </a:r>
            <a:r>
              <a:rPr sz="4200" i="1" spc="-22" baseline="1950" dirty="0" smtClean="0">
                <a:latin typeface="Calibri"/>
                <a:cs typeface="Calibri"/>
              </a:rPr>
              <a:t> </a:t>
            </a:r>
            <a:r>
              <a:rPr sz="4200" i="1" spc="0" baseline="1950" dirty="0" smtClean="0">
                <a:latin typeface="Calibri"/>
                <a:cs typeface="Calibri"/>
              </a:rPr>
              <a:t>pu</a:t>
            </a:r>
            <a:r>
              <a:rPr sz="4200" i="1" spc="4" baseline="1950" dirty="0" smtClean="0">
                <a:latin typeface="Calibri"/>
                <a:cs typeface="Calibri"/>
              </a:rPr>
              <a:t>b</a:t>
            </a:r>
            <a:r>
              <a:rPr sz="4200" i="1" spc="0" baseline="1950" dirty="0" smtClean="0">
                <a:latin typeface="Calibri"/>
                <a:cs typeface="Calibri"/>
              </a:rPr>
              <a:t>l</a:t>
            </a:r>
            <a:r>
              <a:rPr sz="4200" i="1" spc="-9" baseline="1950" dirty="0" smtClean="0">
                <a:latin typeface="Calibri"/>
                <a:cs typeface="Calibri"/>
              </a:rPr>
              <a:t>ic</a:t>
            </a:r>
            <a:r>
              <a:rPr sz="4200" i="1" spc="0" baseline="1950" dirty="0" smtClean="0">
                <a:latin typeface="Calibri"/>
                <a:cs typeface="Calibri"/>
              </a:rPr>
              <a:t>ation</a:t>
            </a:r>
            <a:r>
              <a:rPr sz="4200" i="1" spc="-113" baseline="1950" dirty="0" smtClean="0">
                <a:latin typeface="Calibri"/>
                <a:cs typeface="Calibri"/>
              </a:rPr>
              <a:t> </a:t>
            </a:r>
            <a:r>
              <a:rPr sz="4200" i="1" spc="-4" baseline="1950" dirty="0" smtClean="0">
                <a:latin typeface="Calibri"/>
                <a:cs typeface="Calibri"/>
              </a:rPr>
              <a:t>i</a:t>
            </a:r>
            <a:r>
              <a:rPr sz="4200" i="1" spc="0" baseline="1950" dirty="0" smtClean="0">
                <a:latin typeface="Calibri"/>
                <a:cs typeface="Calibri"/>
              </a:rPr>
              <a:t>n</a:t>
            </a:r>
            <a:r>
              <a:rPr sz="4200" i="1" spc="-15" baseline="1950" dirty="0" smtClean="0">
                <a:latin typeface="Calibri"/>
                <a:cs typeface="Calibri"/>
              </a:rPr>
              <a:t> </a:t>
            </a:r>
            <a:r>
              <a:rPr sz="4200" i="1" spc="0" baseline="1950" dirty="0" smtClean="0">
                <a:latin typeface="Calibri"/>
                <a:cs typeface="Calibri"/>
              </a:rPr>
              <a:t>the</a:t>
            </a:r>
            <a:r>
              <a:rPr sz="4200" i="1" spc="-37" baseline="1950" dirty="0" smtClean="0">
                <a:latin typeface="Calibri"/>
                <a:cs typeface="Calibri"/>
              </a:rPr>
              <a:t> </a:t>
            </a:r>
            <a:r>
              <a:rPr sz="4200" i="1" spc="0" baseline="1950" dirty="0" smtClean="0">
                <a:latin typeface="Calibri"/>
                <a:cs typeface="Calibri"/>
              </a:rPr>
              <a:t>IH</a:t>
            </a:r>
            <a:r>
              <a:rPr sz="4200" i="1" spc="19" baseline="1950" dirty="0" smtClean="0">
                <a:latin typeface="Calibri"/>
                <a:cs typeface="Calibri"/>
              </a:rPr>
              <a:t>R</a:t>
            </a:r>
            <a:r>
              <a:rPr sz="4200" i="1" spc="0" baseline="1950" dirty="0" smtClean="0">
                <a:latin typeface="Calibri"/>
                <a:cs typeface="Calibri"/>
              </a:rPr>
              <a:t>.</a:t>
            </a:r>
            <a:endParaRPr sz="2800" dirty="0">
              <a:latin typeface="Calibri"/>
              <a:cs typeface="Calibri"/>
            </a:endParaRPr>
          </a:p>
        </p:txBody>
      </p:sp>
      <p:sp>
        <p:nvSpPr>
          <p:cNvPr id="4" name="object 4"/>
          <p:cNvSpPr txBox="1"/>
          <p:nvPr/>
        </p:nvSpPr>
        <p:spPr>
          <a:xfrm>
            <a:off x="5981192" y="6375298"/>
            <a:ext cx="203657"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1</a:t>
            </a:r>
            <a:r>
              <a:rPr lang="en-GB" sz="1800" spc="4" baseline="2275" dirty="0" smtClean="0">
                <a:solidFill>
                  <a:srgbClr val="888888"/>
                </a:solidFill>
                <a:latin typeface="Calibri"/>
                <a:cs typeface="Calibri"/>
              </a:rPr>
              <a:t>2</a:t>
            </a:r>
            <a:endParaRPr sz="1200" dirty="0">
              <a:latin typeface="Calibri"/>
              <a:cs typeface="Calibri"/>
            </a:endParaRPr>
          </a:p>
        </p:txBody>
      </p:sp>
      <p:sp>
        <p:nvSpPr>
          <p:cNvPr id="3" name="object 3"/>
          <p:cNvSpPr txBox="1"/>
          <p:nvPr/>
        </p:nvSpPr>
        <p:spPr>
          <a:xfrm>
            <a:off x="2862635" y="1240154"/>
            <a:ext cx="86558"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918163" y="1240154"/>
            <a:ext cx="85763"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53433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0" y="6021323"/>
            <a:ext cx="12192000" cy="836676"/>
          </a:xfrm>
          <a:custGeom>
            <a:avLst/>
            <a:gdLst/>
            <a:ahLst/>
            <a:cxnLst/>
            <a:rect l="l" t="t" r="r" b="b"/>
            <a:pathLst>
              <a:path w="12192000" h="836675">
                <a:moveTo>
                  <a:pt x="12192000" y="0"/>
                </a:moveTo>
                <a:lnTo>
                  <a:pt x="0" y="0"/>
                </a:lnTo>
                <a:lnTo>
                  <a:pt x="0" y="836675"/>
                </a:lnTo>
                <a:lnTo>
                  <a:pt x="12192000" y="836675"/>
                </a:lnTo>
                <a:lnTo>
                  <a:pt x="12192000" y="0"/>
                </a:lnTo>
                <a:close/>
              </a:path>
            </a:pathLst>
          </a:custGeom>
          <a:solidFill>
            <a:srgbClr val="FFFFFF"/>
          </a:solidFill>
        </p:spPr>
        <p:txBody>
          <a:bodyPr wrap="square" lIns="0" tIns="0" rIns="0" bIns="0" rtlCol="0">
            <a:noAutofit/>
          </a:bodyPr>
          <a:lstStyle/>
          <a:p>
            <a:endParaRPr/>
          </a:p>
        </p:txBody>
      </p:sp>
      <p:sp>
        <p:nvSpPr>
          <p:cNvPr id="24" name="object 24"/>
          <p:cNvSpPr txBox="1"/>
          <p:nvPr/>
        </p:nvSpPr>
        <p:spPr>
          <a:xfrm>
            <a:off x="1415923" y="269519"/>
            <a:ext cx="6128033" cy="1379321"/>
          </a:xfrm>
          <a:prstGeom prst="rect">
            <a:avLst/>
          </a:prstGeom>
        </p:spPr>
        <p:txBody>
          <a:bodyPr wrap="square" lIns="0" tIns="0" rIns="0" bIns="0" rtlCol="0">
            <a:noAutofit/>
          </a:bodyPr>
          <a:lstStyle/>
          <a:p>
            <a:pPr marL="1234948">
              <a:lnSpc>
                <a:spcPts val="4585"/>
              </a:lnSpc>
              <a:spcBef>
                <a:spcPts val="229"/>
              </a:spcBef>
            </a:pPr>
            <a:r>
              <a:rPr sz="6600" b="1" spc="0" baseline="3103" dirty="0" smtClean="0">
                <a:latin typeface="Calibri"/>
                <a:cs typeface="Calibri"/>
              </a:rPr>
              <a:t>Actions </a:t>
            </a:r>
            <a:r>
              <a:rPr sz="6600" b="1" spc="-69" baseline="3103" dirty="0" smtClean="0">
                <a:latin typeface="Calibri"/>
                <a:cs typeface="Calibri"/>
              </a:rPr>
              <a:t>r</a:t>
            </a:r>
            <a:r>
              <a:rPr sz="6600" b="1" spc="0" baseline="3103" dirty="0" smtClean="0">
                <a:latin typeface="Calibri"/>
                <a:cs typeface="Calibri"/>
              </a:rPr>
              <a:t>eque</a:t>
            </a:r>
            <a:r>
              <a:rPr sz="6600" b="1" spc="-44" baseline="3103" dirty="0" smtClean="0">
                <a:latin typeface="Calibri"/>
                <a:cs typeface="Calibri"/>
              </a:rPr>
              <a:t>s</a:t>
            </a:r>
            <a:r>
              <a:rPr sz="6600" b="1" spc="-50" baseline="3103" dirty="0" smtClean="0">
                <a:latin typeface="Calibri"/>
                <a:cs typeface="Calibri"/>
              </a:rPr>
              <a:t>t</a:t>
            </a:r>
            <a:r>
              <a:rPr sz="6600" b="1" spc="0" baseline="3103" dirty="0" smtClean="0">
                <a:latin typeface="Calibri"/>
                <a:cs typeface="Calibri"/>
              </a:rPr>
              <a:t>ed</a:t>
            </a:r>
            <a:r>
              <a:rPr sz="6600" b="1" spc="-29" baseline="3103" dirty="0" smtClean="0">
                <a:latin typeface="Calibri"/>
                <a:cs typeface="Calibri"/>
              </a:rPr>
              <a:t> </a:t>
            </a:r>
            <a:r>
              <a:rPr sz="6600" b="1" spc="0" baseline="3103" dirty="0" smtClean="0">
                <a:latin typeface="Calibri"/>
                <a:cs typeface="Calibri"/>
              </a:rPr>
              <a:t>of</a:t>
            </a:r>
            <a:endParaRPr sz="4400">
              <a:latin typeface="Calibri"/>
              <a:cs typeface="Calibri"/>
            </a:endParaRPr>
          </a:p>
          <a:p>
            <a:pPr marL="12700" marR="83941">
              <a:lnSpc>
                <a:spcPct val="101725"/>
              </a:lnSpc>
              <a:spcBef>
                <a:spcPts val="1858"/>
              </a:spcBef>
            </a:pPr>
            <a:r>
              <a:rPr sz="3400" b="1" spc="0" dirty="0" smtClean="0">
                <a:latin typeface="Calibri"/>
                <a:cs typeface="Calibri"/>
              </a:rPr>
              <a:t>No</a:t>
            </a:r>
            <a:r>
              <a:rPr sz="3400" b="1" spc="-44" dirty="0" smtClean="0">
                <a:latin typeface="Calibri"/>
                <a:cs typeface="Calibri"/>
              </a:rPr>
              <a:t>t</a:t>
            </a:r>
            <a:r>
              <a:rPr sz="3400" b="1" spc="0" dirty="0" smtClean="0">
                <a:latin typeface="Calibri"/>
                <a:cs typeface="Calibri"/>
              </a:rPr>
              <a:t>e</a:t>
            </a:r>
            <a:r>
              <a:rPr sz="3400" b="1" spc="-17" dirty="0" smtClean="0">
                <a:latin typeface="Calibri"/>
                <a:cs typeface="Calibri"/>
              </a:rPr>
              <a:t> </a:t>
            </a:r>
            <a:r>
              <a:rPr sz="3400" spc="0" dirty="0" smtClean="0">
                <a:latin typeface="Calibri"/>
                <a:cs typeface="Calibri"/>
              </a:rPr>
              <a:t>the </a:t>
            </a:r>
            <a:r>
              <a:rPr sz="3400" spc="-54" dirty="0" smtClean="0">
                <a:latin typeface="Calibri"/>
                <a:cs typeface="Calibri"/>
              </a:rPr>
              <a:t>R</a:t>
            </a:r>
            <a:r>
              <a:rPr sz="3400" spc="0" dirty="0" smtClean="0">
                <a:latin typeface="Calibri"/>
                <a:cs typeface="Calibri"/>
              </a:rPr>
              <a:t>eport</a:t>
            </a:r>
            <a:endParaRPr sz="3400">
              <a:latin typeface="Calibri"/>
              <a:cs typeface="Calibri"/>
            </a:endParaRPr>
          </a:p>
        </p:txBody>
      </p:sp>
      <p:sp>
        <p:nvSpPr>
          <p:cNvPr id="23" name="object 23"/>
          <p:cNvSpPr txBox="1"/>
          <p:nvPr/>
        </p:nvSpPr>
        <p:spPr>
          <a:xfrm>
            <a:off x="7561084" y="269519"/>
            <a:ext cx="1876293" cy="585012"/>
          </a:xfrm>
          <a:prstGeom prst="rect">
            <a:avLst/>
          </a:prstGeom>
        </p:spPr>
        <p:txBody>
          <a:bodyPr wrap="square" lIns="0" tIns="0" rIns="0" bIns="0" rtlCol="0">
            <a:noAutofit/>
          </a:bodyPr>
          <a:lstStyle/>
          <a:p>
            <a:pPr marL="12700">
              <a:lnSpc>
                <a:spcPts val="4585"/>
              </a:lnSpc>
              <a:spcBef>
                <a:spcPts val="229"/>
              </a:spcBef>
            </a:pPr>
            <a:r>
              <a:rPr lang="en-GB" sz="6600" b="1" spc="0" baseline="3103" dirty="0" smtClean="0">
                <a:latin typeface="Calibri"/>
                <a:cs typeface="Calibri"/>
              </a:rPr>
              <a:t>NIOHC</a:t>
            </a:r>
            <a:endParaRPr sz="4400" dirty="0">
              <a:latin typeface="Calibri"/>
              <a:cs typeface="Calibri"/>
            </a:endParaRPr>
          </a:p>
        </p:txBody>
      </p:sp>
      <p:sp>
        <p:nvSpPr>
          <p:cNvPr id="22" name="object 22"/>
          <p:cNvSpPr txBox="1"/>
          <p:nvPr/>
        </p:nvSpPr>
        <p:spPr>
          <a:xfrm>
            <a:off x="900785" y="1192149"/>
            <a:ext cx="422416" cy="1127328"/>
          </a:xfrm>
          <a:prstGeom prst="rect">
            <a:avLst/>
          </a:prstGeom>
        </p:spPr>
        <p:txBody>
          <a:bodyPr wrap="square" lIns="0" tIns="0" rIns="0" bIns="0" rtlCol="0">
            <a:noAutofit/>
          </a:bodyPr>
          <a:lstStyle/>
          <a:p>
            <a:pPr marL="12700">
              <a:lnSpc>
                <a:spcPts val="3560"/>
              </a:lnSpc>
              <a:spcBef>
                <a:spcPts val="178"/>
              </a:spcBef>
            </a:pPr>
            <a:r>
              <a:rPr sz="5100" b="1" spc="-4" baseline="3212" dirty="0" smtClean="0">
                <a:latin typeface="Calibri"/>
                <a:cs typeface="Calibri"/>
              </a:rPr>
              <a:t>1.</a:t>
            </a:r>
            <a:endParaRPr sz="3400">
              <a:latin typeface="Calibri"/>
              <a:cs typeface="Calibri"/>
            </a:endParaRPr>
          </a:p>
          <a:p>
            <a:pPr marL="12700" marR="28">
              <a:lnSpc>
                <a:spcPct val="101725"/>
              </a:lnSpc>
              <a:spcBef>
                <a:spcPts val="951"/>
              </a:spcBef>
            </a:pPr>
            <a:r>
              <a:rPr sz="3400" b="1" spc="-4" dirty="0" smtClean="0">
                <a:latin typeface="Calibri"/>
                <a:cs typeface="Calibri"/>
              </a:rPr>
              <a:t>2.</a:t>
            </a:r>
            <a:endParaRPr sz="3400">
              <a:latin typeface="Calibri"/>
              <a:cs typeface="Calibri"/>
            </a:endParaRPr>
          </a:p>
        </p:txBody>
      </p:sp>
      <p:sp>
        <p:nvSpPr>
          <p:cNvPr id="21" name="object 21"/>
          <p:cNvSpPr txBox="1"/>
          <p:nvPr/>
        </p:nvSpPr>
        <p:spPr>
          <a:xfrm>
            <a:off x="1415923" y="1862480"/>
            <a:ext cx="1662686" cy="975334"/>
          </a:xfrm>
          <a:prstGeom prst="rect">
            <a:avLst/>
          </a:prstGeom>
        </p:spPr>
        <p:txBody>
          <a:bodyPr wrap="square" lIns="0" tIns="0" rIns="0" bIns="0" rtlCol="0">
            <a:noAutofit/>
          </a:bodyPr>
          <a:lstStyle/>
          <a:p>
            <a:pPr marL="12700">
              <a:lnSpc>
                <a:spcPts val="3560"/>
              </a:lnSpc>
              <a:spcBef>
                <a:spcPts val="178"/>
              </a:spcBef>
            </a:pPr>
            <a:r>
              <a:rPr sz="5100" b="1" spc="0" baseline="3212" dirty="0" smtClean="0">
                <a:latin typeface="Calibri"/>
                <a:cs typeface="Calibri"/>
              </a:rPr>
              <a:t>Consider</a:t>
            </a:r>
            <a:endParaRPr sz="3400">
              <a:latin typeface="Calibri"/>
              <a:cs typeface="Calibri"/>
            </a:endParaRPr>
          </a:p>
          <a:p>
            <a:pPr marL="12700" marR="64739">
              <a:lnSpc>
                <a:spcPts val="4079"/>
              </a:lnSpc>
              <a:spcBef>
                <a:spcPts val="25"/>
              </a:spcBef>
            </a:pPr>
            <a:r>
              <a:rPr sz="5100" spc="-54" baseline="1606" dirty="0" smtClean="0">
                <a:latin typeface="Calibri"/>
                <a:cs typeface="Calibri"/>
              </a:rPr>
              <a:t>R</a:t>
            </a:r>
            <a:r>
              <a:rPr sz="5100" spc="0" baseline="1606" dirty="0" smtClean="0">
                <a:latin typeface="Calibri"/>
                <a:cs typeface="Calibri"/>
              </a:rPr>
              <a:t>eport</a:t>
            </a:r>
            <a:endParaRPr sz="3400">
              <a:latin typeface="Calibri"/>
              <a:cs typeface="Calibri"/>
            </a:endParaRPr>
          </a:p>
        </p:txBody>
      </p:sp>
      <p:sp>
        <p:nvSpPr>
          <p:cNvPr id="20" name="object 20"/>
          <p:cNvSpPr txBox="1"/>
          <p:nvPr/>
        </p:nvSpPr>
        <p:spPr>
          <a:xfrm>
            <a:off x="3336416" y="1862480"/>
            <a:ext cx="676209" cy="456996"/>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a:cs typeface="Calibri"/>
              </a:rPr>
              <a:t>the</a:t>
            </a:r>
            <a:endParaRPr sz="3400">
              <a:latin typeface="Calibri"/>
              <a:cs typeface="Calibri"/>
            </a:endParaRPr>
          </a:p>
        </p:txBody>
      </p:sp>
      <p:sp>
        <p:nvSpPr>
          <p:cNvPr id="19" name="object 19"/>
          <p:cNvSpPr txBox="1"/>
          <p:nvPr/>
        </p:nvSpPr>
        <p:spPr>
          <a:xfrm>
            <a:off x="4266057" y="1862480"/>
            <a:ext cx="3281152" cy="456996"/>
          </a:xfrm>
          <a:prstGeom prst="rect">
            <a:avLst/>
          </a:prstGeom>
        </p:spPr>
        <p:txBody>
          <a:bodyPr wrap="square" lIns="0" tIns="0" rIns="0" bIns="0" rtlCol="0">
            <a:noAutofit/>
          </a:bodyPr>
          <a:lstStyle/>
          <a:p>
            <a:pPr marL="12700">
              <a:lnSpc>
                <a:spcPts val="3560"/>
              </a:lnSpc>
              <a:spcBef>
                <a:spcPts val="178"/>
              </a:spcBef>
            </a:pPr>
            <a:r>
              <a:rPr sz="5100" spc="-44" baseline="3212" dirty="0" smtClean="0">
                <a:latin typeface="Calibri"/>
                <a:cs typeface="Calibri"/>
              </a:rPr>
              <a:t>r</a:t>
            </a:r>
            <a:r>
              <a:rPr sz="5100" spc="0" baseline="3212" dirty="0" smtClean="0">
                <a:latin typeface="Calibri"/>
                <a:cs typeface="Calibri"/>
              </a:rPr>
              <a:t>e</a:t>
            </a:r>
            <a:r>
              <a:rPr sz="5100" spc="-19" baseline="3212" dirty="0" smtClean="0">
                <a:latin typeface="Calibri"/>
                <a:cs typeface="Calibri"/>
              </a:rPr>
              <a:t>c</a:t>
            </a:r>
            <a:r>
              <a:rPr sz="5100" spc="0" baseline="3212" dirty="0" smtClean="0">
                <a:latin typeface="Calibri"/>
                <a:cs typeface="Calibri"/>
              </a:rPr>
              <a:t>om</a:t>
            </a:r>
            <a:r>
              <a:rPr sz="5100" spc="-19" baseline="3212" dirty="0" smtClean="0">
                <a:latin typeface="Calibri"/>
                <a:cs typeface="Calibri"/>
              </a:rPr>
              <a:t>m</a:t>
            </a:r>
            <a:r>
              <a:rPr sz="5100" spc="0" baseline="3212" dirty="0" smtClean="0">
                <a:latin typeface="Calibri"/>
                <a:cs typeface="Calibri"/>
              </a:rPr>
              <a:t>end</a:t>
            </a:r>
            <a:r>
              <a:rPr sz="5100" spc="-25" baseline="3212" dirty="0" smtClean="0">
                <a:latin typeface="Calibri"/>
                <a:cs typeface="Calibri"/>
              </a:rPr>
              <a:t>a</a:t>
            </a:r>
            <a:r>
              <a:rPr sz="5100" spc="0" baseline="3212" dirty="0" smtClean="0">
                <a:latin typeface="Calibri"/>
                <a:cs typeface="Calibri"/>
              </a:rPr>
              <a:t>ti</a:t>
            </a:r>
            <a:r>
              <a:rPr sz="5100" spc="-14" baseline="3212" dirty="0" smtClean="0">
                <a:latin typeface="Calibri"/>
                <a:cs typeface="Calibri"/>
              </a:rPr>
              <a:t>o</a:t>
            </a:r>
            <a:r>
              <a:rPr sz="5100" spc="0" baseline="3212" dirty="0" smtClean="0">
                <a:latin typeface="Calibri"/>
                <a:cs typeface="Calibri"/>
              </a:rPr>
              <a:t>ns</a:t>
            </a:r>
            <a:endParaRPr sz="3400">
              <a:latin typeface="Calibri"/>
              <a:cs typeface="Calibri"/>
            </a:endParaRPr>
          </a:p>
        </p:txBody>
      </p:sp>
      <p:sp>
        <p:nvSpPr>
          <p:cNvPr id="18" name="object 18"/>
          <p:cNvSpPr txBox="1"/>
          <p:nvPr/>
        </p:nvSpPr>
        <p:spPr>
          <a:xfrm>
            <a:off x="7803642" y="1862480"/>
            <a:ext cx="1751765" cy="456996"/>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a:cs typeface="Calibri"/>
              </a:rPr>
              <a:t>p</a:t>
            </a:r>
            <a:r>
              <a:rPr sz="5100" spc="-50" baseline="3212" dirty="0" smtClean="0">
                <a:latin typeface="Calibri"/>
                <a:cs typeface="Calibri"/>
              </a:rPr>
              <a:t>r</a:t>
            </a:r>
            <a:r>
              <a:rPr sz="5100" spc="-14" baseline="3212" dirty="0" smtClean="0">
                <a:latin typeface="Calibri"/>
                <a:cs typeface="Calibri"/>
              </a:rPr>
              <a:t>o</a:t>
            </a:r>
            <a:r>
              <a:rPr sz="5100" spc="0" baseline="3212" dirty="0" smtClean="0">
                <a:latin typeface="Calibri"/>
                <a:cs typeface="Calibri"/>
              </a:rPr>
              <a:t>po</a:t>
            </a:r>
            <a:r>
              <a:rPr sz="5100" spc="4" baseline="3212" dirty="0" smtClean="0">
                <a:latin typeface="Calibri"/>
                <a:cs typeface="Calibri"/>
              </a:rPr>
              <a:t>s</a:t>
            </a:r>
            <a:r>
              <a:rPr sz="5100" spc="0" baseline="3212" dirty="0" smtClean="0">
                <a:latin typeface="Calibri"/>
                <a:cs typeface="Calibri"/>
              </a:rPr>
              <a:t>ed</a:t>
            </a:r>
            <a:endParaRPr sz="3400">
              <a:latin typeface="Calibri"/>
              <a:cs typeface="Calibri"/>
            </a:endParaRPr>
          </a:p>
        </p:txBody>
      </p:sp>
      <p:sp>
        <p:nvSpPr>
          <p:cNvPr id="17" name="object 17"/>
          <p:cNvSpPr txBox="1"/>
          <p:nvPr/>
        </p:nvSpPr>
        <p:spPr>
          <a:xfrm>
            <a:off x="9809480" y="1862480"/>
            <a:ext cx="412490" cy="456996"/>
          </a:xfrm>
          <a:prstGeom prst="rect">
            <a:avLst/>
          </a:prstGeom>
        </p:spPr>
        <p:txBody>
          <a:bodyPr wrap="square" lIns="0" tIns="0" rIns="0" bIns="0" rtlCol="0">
            <a:noAutofit/>
          </a:bodyPr>
          <a:lstStyle/>
          <a:p>
            <a:pPr marL="12700">
              <a:lnSpc>
                <a:spcPts val="3560"/>
              </a:lnSpc>
              <a:spcBef>
                <a:spcPts val="178"/>
              </a:spcBef>
            </a:pPr>
            <a:r>
              <a:rPr sz="5100" spc="-14" baseline="3212" dirty="0" smtClean="0">
                <a:latin typeface="Calibri"/>
                <a:cs typeface="Calibri"/>
              </a:rPr>
              <a:t>in</a:t>
            </a:r>
            <a:endParaRPr sz="3400">
              <a:latin typeface="Calibri"/>
              <a:cs typeface="Calibri"/>
            </a:endParaRPr>
          </a:p>
        </p:txBody>
      </p:sp>
      <p:sp>
        <p:nvSpPr>
          <p:cNvPr id="16" name="object 16"/>
          <p:cNvSpPr txBox="1"/>
          <p:nvPr/>
        </p:nvSpPr>
        <p:spPr>
          <a:xfrm>
            <a:off x="10480294" y="1862480"/>
            <a:ext cx="676209" cy="456996"/>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a:cs typeface="Calibri"/>
              </a:rPr>
              <a:t>the</a:t>
            </a:r>
            <a:endParaRPr sz="3400">
              <a:latin typeface="Calibri"/>
              <a:cs typeface="Calibri"/>
            </a:endParaRPr>
          </a:p>
        </p:txBody>
      </p:sp>
      <p:sp>
        <p:nvSpPr>
          <p:cNvPr id="15" name="object 15"/>
          <p:cNvSpPr txBox="1"/>
          <p:nvPr/>
        </p:nvSpPr>
        <p:spPr>
          <a:xfrm>
            <a:off x="900785" y="3051682"/>
            <a:ext cx="422416" cy="456692"/>
          </a:xfrm>
          <a:prstGeom prst="rect">
            <a:avLst/>
          </a:prstGeom>
        </p:spPr>
        <p:txBody>
          <a:bodyPr wrap="square" lIns="0" tIns="0" rIns="0" bIns="0" rtlCol="0">
            <a:noAutofit/>
          </a:bodyPr>
          <a:lstStyle/>
          <a:p>
            <a:pPr marL="12700">
              <a:lnSpc>
                <a:spcPts val="3560"/>
              </a:lnSpc>
              <a:spcBef>
                <a:spcPts val="178"/>
              </a:spcBef>
            </a:pPr>
            <a:r>
              <a:rPr sz="5100" b="1" spc="-4" baseline="3212" dirty="0" smtClean="0">
                <a:latin typeface="Calibri"/>
                <a:cs typeface="Calibri"/>
              </a:rPr>
              <a:t>3.</a:t>
            </a:r>
            <a:endParaRPr sz="3400">
              <a:latin typeface="Calibri"/>
              <a:cs typeface="Calibri"/>
            </a:endParaRPr>
          </a:p>
        </p:txBody>
      </p:sp>
      <p:sp>
        <p:nvSpPr>
          <p:cNvPr id="14" name="object 14"/>
          <p:cNvSpPr txBox="1"/>
          <p:nvPr/>
        </p:nvSpPr>
        <p:spPr>
          <a:xfrm>
            <a:off x="1415923" y="3051455"/>
            <a:ext cx="10003917" cy="3640428"/>
          </a:xfrm>
          <a:prstGeom prst="rect">
            <a:avLst/>
          </a:prstGeom>
        </p:spPr>
        <p:txBody>
          <a:bodyPr wrap="square" lIns="0" tIns="0" rIns="0" bIns="0" rtlCol="0">
            <a:noAutofit/>
          </a:bodyPr>
          <a:lstStyle/>
          <a:p>
            <a:pPr marL="12700">
              <a:lnSpc>
                <a:spcPts val="3560"/>
              </a:lnSpc>
              <a:spcBef>
                <a:spcPts val="178"/>
              </a:spcBef>
            </a:pPr>
            <a:r>
              <a:rPr sz="5100" b="1" spc="-50" baseline="3212" dirty="0" smtClean="0">
                <a:latin typeface="Calibri"/>
                <a:cs typeface="Calibri"/>
              </a:rPr>
              <a:t>R</a:t>
            </a:r>
            <a:r>
              <a:rPr sz="5100" b="1" spc="-19" baseline="3212" dirty="0" smtClean="0">
                <a:latin typeface="Calibri"/>
                <a:cs typeface="Calibri"/>
              </a:rPr>
              <a:t>e</a:t>
            </a:r>
            <a:r>
              <a:rPr sz="5100" b="1" spc="0" baseline="3212" dirty="0" smtClean="0">
                <a:latin typeface="Calibri"/>
                <a:cs typeface="Calibri"/>
              </a:rPr>
              <a:t>view</a:t>
            </a:r>
            <a:r>
              <a:rPr sz="5100" b="1" spc="75" baseline="3212" dirty="0" smtClean="0">
                <a:latin typeface="Calibri"/>
                <a:cs typeface="Calibri"/>
              </a:rPr>
              <a:t> </a:t>
            </a:r>
            <a:r>
              <a:rPr sz="5100" spc="0" baseline="3212" dirty="0" smtClean="0">
                <a:latin typeface="Calibri"/>
                <a:cs typeface="Calibri"/>
              </a:rPr>
              <a:t>e</a:t>
            </a:r>
            <a:r>
              <a:rPr sz="5100" spc="-25" baseline="3212" dirty="0" smtClean="0">
                <a:latin typeface="Calibri"/>
                <a:cs typeface="Calibri"/>
              </a:rPr>
              <a:t>n</a:t>
            </a:r>
            <a:r>
              <a:rPr sz="5100" spc="0" baseline="3212" dirty="0" smtClean="0">
                <a:latin typeface="Calibri"/>
                <a:cs typeface="Calibri"/>
              </a:rPr>
              <a:t>tr</a:t>
            </a:r>
            <a:r>
              <a:rPr sz="5100" spc="9" baseline="3212" dirty="0" smtClean="0">
                <a:latin typeface="Calibri"/>
                <a:cs typeface="Calibri"/>
              </a:rPr>
              <a:t>i</a:t>
            </a:r>
            <a:r>
              <a:rPr sz="5100" spc="0" baseline="3212" dirty="0" smtClean="0">
                <a:latin typeface="Calibri"/>
                <a:cs typeface="Calibri"/>
              </a:rPr>
              <a:t>es</a:t>
            </a:r>
            <a:r>
              <a:rPr sz="5100" spc="79" baseline="3212" dirty="0" smtClean="0">
                <a:latin typeface="Calibri"/>
                <a:cs typeface="Calibri"/>
              </a:rPr>
              <a:t> </a:t>
            </a:r>
            <a:r>
              <a:rPr sz="5100" spc="-54" baseline="3212" dirty="0" smtClean="0">
                <a:latin typeface="Calibri"/>
                <a:cs typeface="Calibri"/>
              </a:rPr>
              <a:t>r</a:t>
            </a:r>
            <a:r>
              <a:rPr sz="5100" spc="0" baseline="3212" dirty="0" smtClean="0">
                <a:latin typeface="Calibri"/>
                <a:cs typeface="Calibri"/>
              </a:rPr>
              <a:t>el</a:t>
            </a:r>
            <a:r>
              <a:rPr sz="5100" spc="-25" baseline="3212" dirty="0" smtClean="0">
                <a:latin typeface="Calibri"/>
                <a:cs typeface="Calibri"/>
              </a:rPr>
              <a:t>a</a:t>
            </a:r>
            <a:r>
              <a:rPr sz="5100" spc="-44" baseline="3212" dirty="0" smtClean="0">
                <a:latin typeface="Calibri"/>
                <a:cs typeface="Calibri"/>
              </a:rPr>
              <a:t>t</a:t>
            </a:r>
            <a:r>
              <a:rPr sz="5100" spc="0" baseline="3212" dirty="0" smtClean="0">
                <a:latin typeface="Calibri"/>
                <a:cs typeface="Calibri"/>
              </a:rPr>
              <a:t>ed</a:t>
            </a:r>
            <a:r>
              <a:rPr sz="5100" spc="89" baseline="3212" dirty="0" smtClean="0">
                <a:latin typeface="Calibri"/>
                <a:cs typeface="Calibri"/>
              </a:rPr>
              <a:t> </a:t>
            </a:r>
            <a:r>
              <a:rPr sz="5100" spc="-44" baseline="3212" dirty="0" smtClean="0">
                <a:latin typeface="Calibri"/>
                <a:cs typeface="Calibri"/>
              </a:rPr>
              <a:t>t</a:t>
            </a:r>
            <a:r>
              <a:rPr sz="5100" spc="0" baseline="3212" dirty="0" smtClean="0">
                <a:latin typeface="Calibri"/>
                <a:cs typeface="Calibri"/>
              </a:rPr>
              <a:t>o</a:t>
            </a:r>
            <a:r>
              <a:rPr sz="5100" spc="154" baseline="3212" dirty="0" smtClean="0">
                <a:latin typeface="Calibri"/>
                <a:cs typeface="Calibri"/>
              </a:rPr>
              <a:t> </a:t>
            </a:r>
            <a:r>
              <a:rPr sz="5100" spc="-4" baseline="3212" dirty="0" smtClean="0">
                <a:latin typeface="Calibri"/>
                <a:cs typeface="Calibri"/>
              </a:rPr>
              <a:t>IH</a:t>
            </a:r>
            <a:r>
              <a:rPr sz="5100" spc="0" baseline="3212" dirty="0" smtClean="0">
                <a:latin typeface="Calibri"/>
                <a:cs typeface="Calibri"/>
              </a:rPr>
              <a:t>O</a:t>
            </a:r>
            <a:r>
              <a:rPr sz="5100" spc="97" baseline="3212" dirty="0" smtClean="0">
                <a:latin typeface="Calibri"/>
                <a:cs typeface="Calibri"/>
              </a:rPr>
              <a:t> </a:t>
            </a:r>
            <a:r>
              <a:rPr sz="5100" spc="0" baseline="3212" dirty="0" smtClean="0">
                <a:latin typeface="Calibri"/>
                <a:cs typeface="Calibri"/>
              </a:rPr>
              <a:t>C</a:t>
            </a:r>
            <a:r>
              <a:rPr sz="5100" spc="4" baseline="3212" dirty="0" smtClean="0">
                <a:latin typeface="Calibri"/>
                <a:cs typeface="Calibri"/>
              </a:rPr>
              <a:t>-</a:t>
            </a:r>
            <a:r>
              <a:rPr sz="5100" spc="-4" baseline="3212" dirty="0" smtClean="0">
                <a:latin typeface="Calibri"/>
                <a:cs typeface="Calibri"/>
              </a:rPr>
              <a:t>55</a:t>
            </a:r>
            <a:endParaRPr sz="3400" dirty="0">
              <a:latin typeface="Calibri"/>
              <a:cs typeface="Calibri"/>
            </a:endParaRPr>
          </a:p>
          <a:p>
            <a:pPr marL="12700" marR="64693">
              <a:lnSpc>
                <a:spcPts val="4079"/>
              </a:lnSpc>
              <a:spcBef>
                <a:spcPts val="25"/>
              </a:spcBef>
            </a:pPr>
            <a:r>
              <a:rPr sz="5100" spc="-29" baseline="1606" dirty="0" smtClean="0">
                <a:latin typeface="Calibri"/>
                <a:cs typeface="Calibri"/>
              </a:rPr>
              <a:t>a</a:t>
            </a:r>
            <a:r>
              <a:rPr sz="5100" spc="0" baseline="1606" dirty="0" smtClean="0">
                <a:latin typeface="Calibri"/>
                <a:cs typeface="Calibri"/>
              </a:rPr>
              <a:t>t</a:t>
            </a:r>
            <a:r>
              <a:rPr sz="5100" spc="-9" baseline="1606" dirty="0" smtClean="0">
                <a:latin typeface="Calibri"/>
                <a:cs typeface="Calibri"/>
              </a:rPr>
              <a:t> </a:t>
            </a:r>
            <a:r>
              <a:rPr sz="5100" spc="0" baseline="1606" dirty="0" smtClean="0">
                <a:latin typeface="Calibri"/>
                <a:cs typeface="Calibri"/>
              </a:rPr>
              <a:t>lea</a:t>
            </a:r>
            <a:r>
              <a:rPr sz="5100" spc="-29" baseline="1606" dirty="0" smtClean="0">
                <a:latin typeface="Calibri"/>
                <a:cs typeface="Calibri"/>
              </a:rPr>
              <a:t>s</a:t>
            </a:r>
            <a:r>
              <a:rPr sz="5100" spc="0" baseline="1606" dirty="0" smtClean="0">
                <a:latin typeface="Calibri"/>
                <a:cs typeface="Calibri"/>
              </a:rPr>
              <a:t>t</a:t>
            </a:r>
            <a:r>
              <a:rPr sz="5100" spc="-34" baseline="1606" dirty="0" smtClean="0">
                <a:latin typeface="Calibri"/>
                <a:cs typeface="Calibri"/>
              </a:rPr>
              <a:t> </a:t>
            </a:r>
            <a:r>
              <a:rPr sz="5100" spc="0" baseline="1606" dirty="0" smtClean="0">
                <a:latin typeface="Calibri"/>
                <a:cs typeface="Calibri"/>
              </a:rPr>
              <a:t>a</a:t>
            </a:r>
            <a:r>
              <a:rPr sz="5100" spc="9" baseline="1606" dirty="0" smtClean="0">
                <a:latin typeface="Calibri"/>
                <a:cs typeface="Calibri"/>
              </a:rPr>
              <a:t>n</a:t>
            </a:r>
            <a:r>
              <a:rPr sz="5100" spc="0" baseline="1606" dirty="0" smtClean="0">
                <a:latin typeface="Calibri"/>
                <a:cs typeface="Calibri"/>
              </a:rPr>
              <a:t>n</a:t>
            </a:r>
            <a:r>
              <a:rPr sz="5100" spc="9" baseline="1606" dirty="0" smtClean="0">
                <a:latin typeface="Calibri"/>
                <a:cs typeface="Calibri"/>
              </a:rPr>
              <a:t>u</a:t>
            </a:r>
            <a:r>
              <a:rPr sz="5100" spc="0" baseline="1606" dirty="0" smtClean="0">
                <a:latin typeface="Calibri"/>
                <a:cs typeface="Calibri"/>
              </a:rPr>
              <a:t>ally</a:t>
            </a:r>
            <a:endParaRPr sz="3400" dirty="0">
              <a:latin typeface="Calibri"/>
              <a:cs typeface="Calibri"/>
            </a:endParaRPr>
          </a:p>
        </p:txBody>
      </p:sp>
      <p:sp>
        <p:nvSpPr>
          <p:cNvPr id="13" name="object 13"/>
          <p:cNvSpPr txBox="1"/>
          <p:nvPr/>
        </p:nvSpPr>
        <p:spPr>
          <a:xfrm>
            <a:off x="7701533" y="3051682"/>
            <a:ext cx="3451828" cy="456692"/>
          </a:xfrm>
          <a:prstGeom prst="rect">
            <a:avLst/>
          </a:prstGeom>
        </p:spPr>
        <p:txBody>
          <a:bodyPr wrap="square" lIns="0" tIns="0" rIns="0" bIns="0" rtlCol="0">
            <a:noAutofit/>
          </a:bodyPr>
          <a:lstStyle/>
          <a:p>
            <a:pPr marL="12700">
              <a:lnSpc>
                <a:spcPts val="3560"/>
              </a:lnSpc>
              <a:spcBef>
                <a:spcPts val="178"/>
              </a:spcBef>
            </a:pPr>
            <a:r>
              <a:rPr sz="5100" spc="4" baseline="3212" dirty="0" smtClean="0">
                <a:latin typeface="Calibri"/>
                <a:cs typeface="Calibri"/>
              </a:rPr>
              <a:t>an</a:t>
            </a:r>
            <a:r>
              <a:rPr sz="5100" spc="0" baseline="3212" dirty="0" smtClean="0">
                <a:latin typeface="Calibri"/>
                <a:cs typeface="Calibri"/>
              </a:rPr>
              <a:t>d</a:t>
            </a:r>
            <a:r>
              <a:rPr sz="5100" spc="107" baseline="3212" dirty="0" smtClean="0">
                <a:latin typeface="Calibri"/>
                <a:cs typeface="Calibri"/>
              </a:rPr>
              <a:t> </a:t>
            </a:r>
            <a:r>
              <a:rPr sz="5100" spc="9" baseline="3212" dirty="0" smtClean="0">
                <a:latin typeface="Calibri"/>
                <a:cs typeface="Calibri"/>
              </a:rPr>
              <a:t>P</a:t>
            </a:r>
            <a:r>
              <a:rPr sz="5100" spc="4" baseline="3212" dirty="0" smtClean="0">
                <a:latin typeface="Calibri"/>
                <a:cs typeface="Calibri"/>
              </a:rPr>
              <a:t>-</a:t>
            </a:r>
            <a:r>
              <a:rPr sz="5100" spc="0" baseline="3212" dirty="0" smtClean="0">
                <a:latin typeface="Calibri"/>
                <a:cs typeface="Calibri"/>
              </a:rPr>
              <a:t>5</a:t>
            </a:r>
            <a:r>
              <a:rPr sz="5100" spc="121" baseline="3212" dirty="0" smtClean="0">
                <a:latin typeface="Calibri"/>
                <a:cs typeface="Calibri"/>
              </a:rPr>
              <a:t> </a:t>
            </a:r>
            <a:r>
              <a:rPr sz="5100" spc="0" baseline="3212" dirty="0" smtClean="0">
                <a:latin typeface="Calibri"/>
                <a:cs typeface="Calibri"/>
              </a:rPr>
              <a:t>(</a:t>
            </a:r>
            <a:r>
              <a:rPr sz="5100" spc="-234" baseline="3212" dirty="0" smtClean="0">
                <a:latin typeface="Calibri"/>
                <a:cs typeface="Calibri"/>
              </a:rPr>
              <a:t>Y</a:t>
            </a:r>
            <a:r>
              <a:rPr sz="5100" spc="0" baseline="3212" dirty="0" smtClean="0">
                <a:latin typeface="Calibri"/>
                <a:cs typeface="Calibri"/>
              </a:rPr>
              <a:t>earbook)</a:t>
            </a:r>
            <a:endParaRPr sz="3400">
              <a:latin typeface="Calibri"/>
              <a:cs typeface="Calibri"/>
            </a:endParaRPr>
          </a:p>
        </p:txBody>
      </p:sp>
      <p:sp>
        <p:nvSpPr>
          <p:cNvPr id="12" name="object 12"/>
          <p:cNvSpPr txBox="1"/>
          <p:nvPr/>
        </p:nvSpPr>
        <p:spPr>
          <a:xfrm>
            <a:off x="900785" y="4240657"/>
            <a:ext cx="422416" cy="456692"/>
          </a:xfrm>
          <a:prstGeom prst="rect">
            <a:avLst/>
          </a:prstGeom>
        </p:spPr>
        <p:txBody>
          <a:bodyPr wrap="square" lIns="0" tIns="0" rIns="0" bIns="0" rtlCol="0">
            <a:noAutofit/>
          </a:bodyPr>
          <a:lstStyle/>
          <a:p>
            <a:pPr marL="12700">
              <a:lnSpc>
                <a:spcPts val="3560"/>
              </a:lnSpc>
              <a:spcBef>
                <a:spcPts val="178"/>
              </a:spcBef>
            </a:pPr>
            <a:r>
              <a:rPr sz="5100" b="1" spc="-4" baseline="3212" dirty="0" smtClean="0">
                <a:latin typeface="Calibri"/>
                <a:cs typeface="Calibri"/>
              </a:rPr>
              <a:t>4.</a:t>
            </a:r>
            <a:endParaRPr sz="3400">
              <a:latin typeface="Calibri"/>
              <a:cs typeface="Calibri"/>
            </a:endParaRPr>
          </a:p>
        </p:txBody>
      </p:sp>
      <p:sp>
        <p:nvSpPr>
          <p:cNvPr id="11" name="object 11"/>
          <p:cNvSpPr txBox="1"/>
          <p:nvPr/>
        </p:nvSpPr>
        <p:spPr>
          <a:xfrm>
            <a:off x="1415923" y="4240657"/>
            <a:ext cx="1663217" cy="456692"/>
          </a:xfrm>
          <a:prstGeom prst="rect">
            <a:avLst/>
          </a:prstGeom>
        </p:spPr>
        <p:txBody>
          <a:bodyPr wrap="square" lIns="0" tIns="0" rIns="0" bIns="0" rtlCol="0">
            <a:noAutofit/>
          </a:bodyPr>
          <a:lstStyle/>
          <a:p>
            <a:pPr marL="12700">
              <a:lnSpc>
                <a:spcPts val="3560"/>
              </a:lnSpc>
              <a:spcBef>
                <a:spcPts val="178"/>
              </a:spcBef>
            </a:pPr>
            <a:r>
              <a:rPr sz="5100" b="1" spc="0" baseline="3212" dirty="0" smtClean="0">
                <a:latin typeface="Calibri"/>
                <a:cs typeface="Calibri"/>
              </a:rPr>
              <a:t>Consid</a:t>
            </a:r>
            <a:r>
              <a:rPr sz="5100" b="1" spc="14" baseline="3212" dirty="0" smtClean="0">
                <a:latin typeface="Calibri"/>
                <a:cs typeface="Calibri"/>
              </a:rPr>
              <a:t>e</a:t>
            </a:r>
            <a:r>
              <a:rPr sz="5100" b="1" spc="0" baseline="3212" dirty="0" smtClean="0">
                <a:latin typeface="Calibri"/>
                <a:cs typeface="Calibri"/>
              </a:rPr>
              <a:t>r</a:t>
            </a:r>
            <a:endParaRPr sz="3400">
              <a:latin typeface="Calibri"/>
              <a:cs typeface="Calibri"/>
            </a:endParaRPr>
          </a:p>
        </p:txBody>
      </p:sp>
      <p:sp>
        <p:nvSpPr>
          <p:cNvPr id="10" name="object 10"/>
          <p:cNvSpPr txBox="1"/>
          <p:nvPr/>
        </p:nvSpPr>
        <p:spPr>
          <a:xfrm>
            <a:off x="3264789" y="4240657"/>
            <a:ext cx="1966881" cy="456692"/>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a:cs typeface="Calibri"/>
              </a:rPr>
              <a:t>su</a:t>
            </a:r>
            <a:r>
              <a:rPr sz="5100" spc="4" baseline="3212" dirty="0" smtClean="0">
                <a:latin typeface="Calibri"/>
                <a:cs typeface="Calibri"/>
              </a:rPr>
              <a:t>b</a:t>
            </a:r>
            <a:r>
              <a:rPr sz="5100" spc="0" baseline="3212" dirty="0" smtClean="0">
                <a:latin typeface="Calibri"/>
                <a:cs typeface="Calibri"/>
              </a:rPr>
              <a:t>m</a:t>
            </a:r>
            <a:r>
              <a:rPr sz="5100" spc="-9" baseline="3212" dirty="0" smtClean="0">
                <a:latin typeface="Calibri"/>
                <a:cs typeface="Calibri"/>
              </a:rPr>
              <a:t>i</a:t>
            </a:r>
            <a:r>
              <a:rPr sz="5100" spc="-44" baseline="3212" dirty="0" smtClean="0">
                <a:latin typeface="Calibri"/>
                <a:cs typeface="Calibri"/>
              </a:rPr>
              <a:t>t</a:t>
            </a:r>
            <a:r>
              <a:rPr sz="5100" spc="0" baseline="3212" dirty="0" smtClean="0">
                <a:latin typeface="Calibri"/>
                <a:cs typeface="Calibri"/>
              </a:rPr>
              <a:t>ting</a:t>
            </a:r>
            <a:endParaRPr sz="3400" dirty="0">
              <a:latin typeface="Calibri"/>
              <a:cs typeface="Calibri"/>
            </a:endParaRPr>
          </a:p>
        </p:txBody>
      </p:sp>
      <p:sp>
        <p:nvSpPr>
          <p:cNvPr id="9" name="object 9"/>
          <p:cNvSpPr txBox="1"/>
          <p:nvPr/>
        </p:nvSpPr>
        <p:spPr>
          <a:xfrm>
            <a:off x="5417058" y="4240657"/>
            <a:ext cx="1275333" cy="456692"/>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a:cs typeface="Calibri"/>
              </a:rPr>
              <a:t>p</a:t>
            </a:r>
            <a:r>
              <a:rPr sz="5100" spc="-14" baseline="3212" dirty="0" smtClean="0">
                <a:latin typeface="Calibri"/>
                <a:cs typeface="Calibri"/>
              </a:rPr>
              <a:t>a</a:t>
            </a:r>
            <a:r>
              <a:rPr sz="5100" spc="0" baseline="3212" dirty="0" smtClean="0">
                <a:latin typeface="Calibri"/>
                <a:cs typeface="Calibri"/>
              </a:rPr>
              <a:t>pe</a:t>
            </a:r>
            <a:r>
              <a:rPr sz="5100" spc="-50" baseline="3212" dirty="0" smtClean="0">
                <a:latin typeface="Calibri"/>
                <a:cs typeface="Calibri"/>
              </a:rPr>
              <a:t>r</a:t>
            </a:r>
            <a:r>
              <a:rPr sz="5100" spc="0" baseline="3212" dirty="0" smtClean="0">
                <a:latin typeface="Calibri"/>
                <a:cs typeface="Calibri"/>
              </a:rPr>
              <a:t>s</a:t>
            </a:r>
            <a:endParaRPr sz="3400" dirty="0">
              <a:latin typeface="Calibri"/>
              <a:cs typeface="Calibri"/>
            </a:endParaRPr>
          </a:p>
        </p:txBody>
      </p:sp>
      <p:sp>
        <p:nvSpPr>
          <p:cNvPr id="8" name="object 8"/>
          <p:cNvSpPr txBox="1"/>
          <p:nvPr/>
        </p:nvSpPr>
        <p:spPr>
          <a:xfrm>
            <a:off x="6877050" y="4240657"/>
            <a:ext cx="589951" cy="456692"/>
          </a:xfrm>
          <a:prstGeom prst="rect">
            <a:avLst/>
          </a:prstGeom>
        </p:spPr>
        <p:txBody>
          <a:bodyPr wrap="square" lIns="0" tIns="0" rIns="0" bIns="0" rtlCol="0">
            <a:noAutofit/>
          </a:bodyPr>
          <a:lstStyle/>
          <a:p>
            <a:pPr marL="12700">
              <a:lnSpc>
                <a:spcPts val="3560"/>
              </a:lnSpc>
              <a:spcBef>
                <a:spcPts val="178"/>
              </a:spcBef>
            </a:pPr>
            <a:r>
              <a:rPr sz="5100" spc="-75" baseline="3212" dirty="0" smtClean="0">
                <a:latin typeface="Calibri"/>
                <a:cs typeface="Calibri"/>
              </a:rPr>
              <a:t>f</a:t>
            </a:r>
            <a:r>
              <a:rPr sz="5100" spc="0" baseline="3212" dirty="0" smtClean="0">
                <a:latin typeface="Calibri"/>
                <a:cs typeface="Calibri"/>
              </a:rPr>
              <a:t>or</a:t>
            </a:r>
            <a:endParaRPr sz="3400">
              <a:latin typeface="Calibri"/>
              <a:cs typeface="Calibri"/>
            </a:endParaRPr>
          </a:p>
        </p:txBody>
      </p:sp>
      <p:sp>
        <p:nvSpPr>
          <p:cNvPr id="7" name="object 7"/>
          <p:cNvSpPr txBox="1"/>
          <p:nvPr/>
        </p:nvSpPr>
        <p:spPr>
          <a:xfrm>
            <a:off x="7649718" y="4240657"/>
            <a:ext cx="2045652" cy="456692"/>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a:cs typeface="Calibri"/>
              </a:rPr>
              <a:t>p</a:t>
            </a:r>
            <a:r>
              <a:rPr sz="5100" spc="4" baseline="3212" dirty="0" smtClean="0">
                <a:latin typeface="Calibri"/>
                <a:cs typeface="Calibri"/>
              </a:rPr>
              <a:t>u</a:t>
            </a:r>
            <a:r>
              <a:rPr sz="5100" spc="0" baseline="3212" dirty="0" smtClean="0">
                <a:latin typeface="Calibri"/>
                <a:cs typeface="Calibri"/>
              </a:rPr>
              <a:t>bli</a:t>
            </a:r>
            <a:r>
              <a:rPr sz="5100" spc="-29" baseline="3212" dirty="0" smtClean="0">
                <a:latin typeface="Calibri"/>
                <a:cs typeface="Calibri"/>
              </a:rPr>
              <a:t>c</a:t>
            </a:r>
            <a:r>
              <a:rPr sz="5100" spc="-44" baseline="3212" dirty="0" smtClean="0">
                <a:latin typeface="Calibri"/>
                <a:cs typeface="Calibri"/>
              </a:rPr>
              <a:t>a</a:t>
            </a:r>
            <a:r>
              <a:rPr sz="5100" spc="0" baseline="3212" dirty="0" smtClean="0">
                <a:latin typeface="Calibri"/>
                <a:cs typeface="Calibri"/>
              </a:rPr>
              <a:t>tion</a:t>
            </a:r>
            <a:endParaRPr sz="3400">
              <a:latin typeface="Calibri"/>
              <a:cs typeface="Calibri"/>
            </a:endParaRPr>
          </a:p>
        </p:txBody>
      </p:sp>
      <p:sp>
        <p:nvSpPr>
          <p:cNvPr id="6" name="object 6"/>
          <p:cNvSpPr txBox="1"/>
          <p:nvPr/>
        </p:nvSpPr>
        <p:spPr>
          <a:xfrm>
            <a:off x="9879584" y="4240657"/>
            <a:ext cx="415394" cy="456692"/>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a:cs typeface="Calibri"/>
              </a:rPr>
              <a:t>in</a:t>
            </a:r>
            <a:endParaRPr sz="3400">
              <a:latin typeface="Calibri"/>
              <a:cs typeface="Calibri"/>
            </a:endParaRPr>
          </a:p>
        </p:txBody>
      </p:sp>
      <p:sp>
        <p:nvSpPr>
          <p:cNvPr id="5" name="object 5"/>
          <p:cNvSpPr txBox="1"/>
          <p:nvPr/>
        </p:nvSpPr>
        <p:spPr>
          <a:xfrm>
            <a:off x="10478770" y="4240657"/>
            <a:ext cx="675749" cy="456692"/>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a:cs typeface="Calibri"/>
              </a:rPr>
              <a:t>the</a:t>
            </a:r>
            <a:endParaRPr sz="3400">
              <a:latin typeface="Calibri"/>
              <a:cs typeface="Calibri"/>
            </a:endParaRPr>
          </a:p>
        </p:txBody>
      </p:sp>
      <p:sp>
        <p:nvSpPr>
          <p:cNvPr id="4" name="object 4"/>
          <p:cNvSpPr txBox="1"/>
          <p:nvPr/>
        </p:nvSpPr>
        <p:spPr>
          <a:xfrm>
            <a:off x="1415923" y="4758588"/>
            <a:ext cx="8760173" cy="1130884"/>
          </a:xfrm>
          <a:prstGeom prst="rect">
            <a:avLst/>
          </a:prstGeom>
        </p:spPr>
        <p:txBody>
          <a:bodyPr wrap="square" lIns="0" tIns="0" rIns="0" bIns="0" rtlCol="0">
            <a:noAutofit/>
          </a:bodyPr>
          <a:lstStyle/>
          <a:p>
            <a:pPr marL="12700" marR="64693">
              <a:lnSpc>
                <a:spcPts val="3560"/>
              </a:lnSpc>
              <a:spcBef>
                <a:spcPts val="178"/>
              </a:spcBef>
            </a:pPr>
            <a:r>
              <a:rPr sz="5100" spc="0" baseline="3212" dirty="0" smtClean="0">
                <a:latin typeface="Calibri"/>
                <a:cs typeface="Calibri"/>
              </a:rPr>
              <a:t>I</a:t>
            </a:r>
            <a:r>
              <a:rPr sz="5100" spc="-39" baseline="3212" dirty="0" smtClean="0">
                <a:latin typeface="Calibri"/>
                <a:cs typeface="Calibri"/>
              </a:rPr>
              <a:t>n</a:t>
            </a:r>
            <a:r>
              <a:rPr sz="5100" spc="-34" baseline="3212" dirty="0" smtClean="0">
                <a:latin typeface="Calibri"/>
                <a:cs typeface="Calibri"/>
              </a:rPr>
              <a:t>t</a:t>
            </a:r>
            <a:r>
              <a:rPr sz="5100" spc="0" baseline="3212" dirty="0" smtClean="0">
                <a:latin typeface="Calibri"/>
                <a:cs typeface="Calibri"/>
              </a:rPr>
              <a:t>ern</a:t>
            </a:r>
            <a:r>
              <a:rPr sz="5100" spc="-25" baseline="3212" dirty="0" smtClean="0">
                <a:latin typeface="Calibri"/>
                <a:cs typeface="Calibri"/>
              </a:rPr>
              <a:t>a</a:t>
            </a:r>
            <a:r>
              <a:rPr sz="5100" spc="0" baseline="3212" dirty="0" smtClean="0">
                <a:latin typeface="Calibri"/>
                <a:cs typeface="Calibri"/>
              </a:rPr>
              <a:t>tional</a:t>
            </a:r>
            <a:r>
              <a:rPr sz="5100" spc="-14" baseline="3212" dirty="0" smtClean="0">
                <a:latin typeface="Calibri"/>
                <a:cs typeface="Calibri"/>
              </a:rPr>
              <a:t> </a:t>
            </a:r>
            <a:r>
              <a:rPr sz="5100" spc="0" baseline="3212" dirty="0" smtClean="0">
                <a:latin typeface="Calibri"/>
                <a:cs typeface="Calibri"/>
              </a:rPr>
              <a:t>H</a:t>
            </a:r>
            <a:r>
              <a:rPr sz="5100" spc="-44" baseline="3212" dirty="0" smtClean="0">
                <a:latin typeface="Calibri"/>
                <a:cs typeface="Calibri"/>
              </a:rPr>
              <a:t>y</a:t>
            </a:r>
            <a:r>
              <a:rPr sz="5100" spc="0" baseline="3212" dirty="0" smtClean="0">
                <a:latin typeface="Calibri"/>
                <a:cs typeface="Calibri"/>
              </a:rPr>
              <a:t>d</a:t>
            </a:r>
            <a:r>
              <a:rPr sz="5100" spc="-54" baseline="3212" dirty="0" smtClean="0">
                <a:latin typeface="Calibri"/>
                <a:cs typeface="Calibri"/>
              </a:rPr>
              <a:t>r</a:t>
            </a:r>
            <a:r>
              <a:rPr sz="5100" spc="0" baseline="3212" dirty="0" smtClean="0">
                <a:latin typeface="Calibri"/>
                <a:cs typeface="Calibri"/>
              </a:rPr>
              <a:t>og</a:t>
            </a:r>
            <a:r>
              <a:rPr sz="5100" spc="-75" baseline="3212" dirty="0" smtClean="0">
                <a:latin typeface="Calibri"/>
                <a:cs typeface="Calibri"/>
              </a:rPr>
              <a:t>r</a:t>
            </a:r>
            <a:r>
              <a:rPr sz="5100" spc="0" baseline="3212" dirty="0" smtClean="0">
                <a:latin typeface="Calibri"/>
                <a:cs typeface="Calibri"/>
              </a:rPr>
              <a:t>ap</a:t>
            </a:r>
            <a:r>
              <a:rPr sz="5100" spc="4" baseline="3212" dirty="0" smtClean="0">
                <a:latin typeface="Calibri"/>
                <a:cs typeface="Calibri"/>
              </a:rPr>
              <a:t>h</a:t>
            </a:r>
            <a:r>
              <a:rPr sz="5100" spc="0" baseline="3212" dirty="0" smtClean="0">
                <a:latin typeface="Calibri"/>
                <a:cs typeface="Calibri"/>
              </a:rPr>
              <a:t>ic </a:t>
            </a:r>
            <a:r>
              <a:rPr sz="5100" spc="-59" baseline="3212" dirty="0" smtClean="0">
                <a:latin typeface="Calibri"/>
                <a:cs typeface="Calibri"/>
              </a:rPr>
              <a:t>R</a:t>
            </a:r>
            <a:r>
              <a:rPr sz="5100" spc="-9" baseline="3212" dirty="0" smtClean="0">
                <a:latin typeface="Calibri"/>
                <a:cs typeface="Calibri"/>
              </a:rPr>
              <a:t>e</a:t>
            </a:r>
            <a:r>
              <a:rPr sz="5100" spc="0" baseline="3212" dirty="0" smtClean="0">
                <a:latin typeface="Calibri"/>
                <a:cs typeface="Calibri"/>
              </a:rPr>
              <a:t>vi</a:t>
            </a:r>
            <a:r>
              <a:rPr sz="5100" spc="-9" baseline="3212" dirty="0" smtClean="0">
                <a:latin typeface="Calibri"/>
                <a:cs typeface="Calibri"/>
              </a:rPr>
              <a:t>e</a:t>
            </a:r>
            <a:r>
              <a:rPr sz="5100" spc="0" baseline="3212" dirty="0" smtClean="0">
                <a:latin typeface="Calibri"/>
                <a:cs typeface="Calibri"/>
              </a:rPr>
              <a:t>w</a:t>
            </a:r>
            <a:endParaRPr sz="3400">
              <a:latin typeface="Calibri"/>
              <a:cs typeface="Calibri"/>
            </a:endParaRPr>
          </a:p>
          <a:p>
            <a:pPr marL="12700">
              <a:lnSpc>
                <a:spcPct val="101725"/>
              </a:lnSpc>
              <a:spcBef>
                <a:spcPts val="978"/>
              </a:spcBef>
            </a:pPr>
            <a:r>
              <a:rPr sz="3400" b="1" spc="-254" dirty="0" smtClean="0">
                <a:latin typeface="Calibri"/>
                <a:cs typeface="Calibri"/>
              </a:rPr>
              <a:t>T</a:t>
            </a:r>
            <a:r>
              <a:rPr sz="3400" b="1" spc="0" dirty="0" smtClean="0">
                <a:latin typeface="Calibri"/>
                <a:cs typeface="Calibri"/>
              </a:rPr>
              <a:t>a</a:t>
            </a:r>
            <a:r>
              <a:rPr sz="3400" b="1" spc="-89" dirty="0" smtClean="0">
                <a:latin typeface="Calibri"/>
                <a:cs typeface="Calibri"/>
              </a:rPr>
              <a:t>k</a:t>
            </a:r>
            <a:r>
              <a:rPr sz="3400" b="1" spc="0" dirty="0" smtClean="0">
                <a:latin typeface="Calibri"/>
                <a:cs typeface="Calibri"/>
              </a:rPr>
              <a:t>e</a:t>
            </a:r>
            <a:r>
              <a:rPr sz="3400" b="1" spc="-33" dirty="0" smtClean="0">
                <a:latin typeface="Calibri"/>
                <a:cs typeface="Calibri"/>
              </a:rPr>
              <a:t> </a:t>
            </a:r>
            <a:r>
              <a:rPr sz="3400" b="1" spc="0" dirty="0" smtClean="0">
                <a:latin typeface="Calibri"/>
                <a:cs typeface="Calibri"/>
              </a:rPr>
              <a:t>a</a:t>
            </a:r>
            <a:r>
              <a:rPr sz="3400" b="1" spc="-54" dirty="0" smtClean="0">
                <a:latin typeface="Calibri"/>
                <a:cs typeface="Calibri"/>
              </a:rPr>
              <a:t>n</a:t>
            </a:r>
            <a:r>
              <a:rPr sz="3400" b="1" spc="0" dirty="0" smtClean="0">
                <a:latin typeface="Calibri"/>
                <a:cs typeface="Calibri"/>
              </a:rPr>
              <a:t>y</a:t>
            </a:r>
            <a:r>
              <a:rPr sz="3400" b="1" spc="-9" dirty="0" smtClean="0">
                <a:latin typeface="Calibri"/>
                <a:cs typeface="Calibri"/>
              </a:rPr>
              <a:t> </a:t>
            </a:r>
            <a:r>
              <a:rPr sz="3400" b="1" spc="0" dirty="0" smtClean="0">
                <a:latin typeface="Calibri"/>
                <a:cs typeface="Calibri"/>
              </a:rPr>
              <a:t>other</a:t>
            </a:r>
            <a:r>
              <a:rPr sz="3400" b="1" spc="9" dirty="0" smtClean="0">
                <a:latin typeface="Calibri"/>
                <a:cs typeface="Calibri"/>
              </a:rPr>
              <a:t> </a:t>
            </a:r>
            <a:r>
              <a:rPr sz="3400" b="1" spc="0" dirty="0" smtClean="0">
                <a:latin typeface="Calibri"/>
                <a:cs typeface="Calibri"/>
              </a:rPr>
              <a:t>actions </a:t>
            </a:r>
            <a:r>
              <a:rPr sz="3400" spc="4" dirty="0" smtClean="0">
                <a:latin typeface="Calibri"/>
                <a:cs typeface="Calibri"/>
              </a:rPr>
              <a:t>a</a:t>
            </a:r>
            <a:r>
              <a:rPr sz="3400" spc="0" dirty="0" smtClean="0">
                <a:latin typeface="Calibri"/>
                <a:cs typeface="Calibri"/>
              </a:rPr>
              <a:t>s</a:t>
            </a:r>
            <a:r>
              <a:rPr sz="3400" spc="-49" dirty="0" smtClean="0">
                <a:latin typeface="Calibri"/>
                <a:cs typeface="Calibri"/>
              </a:rPr>
              <a:t> </a:t>
            </a:r>
            <a:r>
              <a:rPr sz="3400" spc="-19" dirty="0" smtClean="0">
                <a:latin typeface="Calibri"/>
                <a:cs typeface="Calibri"/>
              </a:rPr>
              <a:t>c</a:t>
            </a:r>
            <a:r>
              <a:rPr sz="3400" spc="0" dirty="0" smtClean="0">
                <a:latin typeface="Calibri"/>
                <a:cs typeface="Calibri"/>
              </a:rPr>
              <a:t>onsi</a:t>
            </a:r>
            <a:r>
              <a:rPr sz="3400" spc="4" dirty="0" smtClean="0">
                <a:latin typeface="Calibri"/>
                <a:cs typeface="Calibri"/>
              </a:rPr>
              <a:t>d</a:t>
            </a:r>
            <a:r>
              <a:rPr sz="3400" spc="0" dirty="0" smtClean="0">
                <a:latin typeface="Calibri"/>
                <a:cs typeface="Calibri"/>
              </a:rPr>
              <a:t>e</a:t>
            </a:r>
            <a:r>
              <a:rPr sz="3400" spc="-39" dirty="0" smtClean="0">
                <a:latin typeface="Calibri"/>
                <a:cs typeface="Calibri"/>
              </a:rPr>
              <a:t>r</a:t>
            </a:r>
            <a:r>
              <a:rPr sz="3400" spc="0" dirty="0" smtClean="0">
                <a:latin typeface="Calibri"/>
                <a:cs typeface="Calibri"/>
              </a:rPr>
              <a:t>ed</a:t>
            </a:r>
            <a:r>
              <a:rPr sz="3400" spc="-119" dirty="0" smtClean="0">
                <a:latin typeface="Calibri"/>
                <a:cs typeface="Calibri"/>
              </a:rPr>
              <a:t> </a:t>
            </a:r>
            <a:r>
              <a:rPr sz="3400" spc="0" dirty="0" smtClean="0">
                <a:latin typeface="Calibri"/>
                <a:cs typeface="Calibri"/>
              </a:rPr>
              <a:t>a</a:t>
            </a:r>
            <a:r>
              <a:rPr sz="3400" spc="4" dirty="0" smtClean="0">
                <a:latin typeface="Calibri"/>
                <a:cs typeface="Calibri"/>
              </a:rPr>
              <a:t>p</a:t>
            </a:r>
            <a:r>
              <a:rPr sz="3400" spc="0" dirty="0" smtClean="0">
                <a:latin typeface="Calibri"/>
                <a:cs typeface="Calibri"/>
              </a:rPr>
              <a:t>p</a:t>
            </a:r>
            <a:r>
              <a:rPr sz="3400" spc="-50" dirty="0" smtClean="0">
                <a:latin typeface="Calibri"/>
                <a:cs typeface="Calibri"/>
              </a:rPr>
              <a:t>r</a:t>
            </a:r>
            <a:r>
              <a:rPr sz="3400" spc="0" dirty="0" smtClean="0">
                <a:latin typeface="Calibri"/>
                <a:cs typeface="Calibri"/>
              </a:rPr>
              <a:t>opri</a:t>
            </a:r>
            <a:r>
              <a:rPr sz="3400" spc="-25" dirty="0" smtClean="0">
                <a:latin typeface="Calibri"/>
                <a:cs typeface="Calibri"/>
              </a:rPr>
              <a:t>a</a:t>
            </a:r>
            <a:r>
              <a:rPr sz="3400" spc="-34" dirty="0" smtClean="0">
                <a:latin typeface="Calibri"/>
                <a:cs typeface="Calibri"/>
              </a:rPr>
              <a:t>t</a:t>
            </a:r>
            <a:r>
              <a:rPr sz="3400" spc="0" dirty="0" smtClean="0">
                <a:latin typeface="Calibri"/>
                <a:cs typeface="Calibri"/>
              </a:rPr>
              <a:t>e</a:t>
            </a:r>
            <a:endParaRPr sz="3400">
              <a:latin typeface="Calibri"/>
              <a:cs typeface="Calibri"/>
            </a:endParaRPr>
          </a:p>
        </p:txBody>
      </p:sp>
      <p:sp>
        <p:nvSpPr>
          <p:cNvPr id="3" name="object 3"/>
          <p:cNvSpPr txBox="1"/>
          <p:nvPr/>
        </p:nvSpPr>
        <p:spPr>
          <a:xfrm>
            <a:off x="900785" y="5432780"/>
            <a:ext cx="422416" cy="456691"/>
          </a:xfrm>
          <a:prstGeom prst="rect">
            <a:avLst/>
          </a:prstGeom>
        </p:spPr>
        <p:txBody>
          <a:bodyPr wrap="square" lIns="0" tIns="0" rIns="0" bIns="0" rtlCol="0">
            <a:noAutofit/>
          </a:bodyPr>
          <a:lstStyle/>
          <a:p>
            <a:pPr marL="12700">
              <a:lnSpc>
                <a:spcPts val="3560"/>
              </a:lnSpc>
              <a:spcBef>
                <a:spcPts val="178"/>
              </a:spcBef>
            </a:pPr>
            <a:r>
              <a:rPr sz="5100" b="1" spc="-4" baseline="3212" dirty="0" smtClean="0">
                <a:latin typeface="Calibri"/>
                <a:cs typeface="Calibri"/>
              </a:rPr>
              <a:t>5.</a:t>
            </a:r>
            <a:endParaRPr sz="3400">
              <a:latin typeface="Calibri"/>
              <a:cs typeface="Calibri"/>
            </a:endParaRPr>
          </a:p>
        </p:txBody>
      </p:sp>
      <p:sp>
        <p:nvSpPr>
          <p:cNvPr id="2" name="object 2"/>
          <p:cNvSpPr txBox="1"/>
          <p:nvPr/>
        </p:nvSpPr>
        <p:spPr>
          <a:xfrm>
            <a:off x="5981192" y="6375298"/>
            <a:ext cx="203657"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1</a:t>
            </a:r>
            <a:r>
              <a:rPr lang="en-GB" spc="4" baseline="2275" dirty="0">
                <a:solidFill>
                  <a:srgbClr val="888888"/>
                </a:solidFill>
                <a:latin typeface="Calibri"/>
                <a:cs typeface="Calibri"/>
              </a:rPr>
              <a:t>3</a:t>
            </a:r>
            <a:endParaRPr sz="1200" dirty="0">
              <a:latin typeface="Calibri"/>
              <a:cs typeface="Calibri"/>
            </a:endParaRPr>
          </a:p>
        </p:txBody>
      </p:sp>
    </p:spTree>
    <p:extLst>
      <p:ext uri="{BB962C8B-B14F-4D97-AF65-F5344CB8AC3E}">
        <p14:creationId xmlns:p14="http://schemas.microsoft.com/office/powerpoint/2010/main" val="59800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0" y="6021323"/>
            <a:ext cx="12192000" cy="836676"/>
          </a:xfrm>
          <a:custGeom>
            <a:avLst/>
            <a:gdLst/>
            <a:ahLst/>
            <a:cxnLst/>
            <a:rect l="l" t="t" r="r" b="b"/>
            <a:pathLst>
              <a:path w="12192000" h="836675">
                <a:moveTo>
                  <a:pt x="12192000" y="0"/>
                </a:moveTo>
                <a:lnTo>
                  <a:pt x="0" y="0"/>
                </a:lnTo>
                <a:lnTo>
                  <a:pt x="0" y="836675"/>
                </a:lnTo>
                <a:lnTo>
                  <a:pt x="12192000" y="836675"/>
                </a:lnTo>
                <a:lnTo>
                  <a:pt x="12192000" y="0"/>
                </a:lnTo>
                <a:close/>
              </a:path>
            </a:pathLst>
          </a:custGeom>
          <a:solidFill>
            <a:srgbClr val="FFFFFF"/>
          </a:solidFill>
        </p:spPr>
        <p:txBody>
          <a:bodyPr wrap="square" lIns="0" tIns="0" rIns="0" bIns="0" rtlCol="0">
            <a:noAutofit/>
          </a:bodyPr>
          <a:lstStyle/>
          <a:p>
            <a:endParaRPr/>
          </a:p>
        </p:txBody>
      </p:sp>
      <p:sp>
        <p:nvSpPr>
          <p:cNvPr id="10" name="object 10"/>
          <p:cNvSpPr txBox="1"/>
          <p:nvPr/>
        </p:nvSpPr>
        <p:spPr>
          <a:xfrm>
            <a:off x="409448" y="337464"/>
            <a:ext cx="11468501" cy="1559534"/>
          </a:xfrm>
          <a:prstGeom prst="rect">
            <a:avLst/>
          </a:prstGeom>
        </p:spPr>
        <p:txBody>
          <a:bodyPr wrap="square" lIns="0" tIns="0" rIns="0" bIns="0" rtlCol="0">
            <a:noAutofit/>
          </a:bodyPr>
          <a:lstStyle/>
          <a:p>
            <a:pPr marL="2358964" marR="2407100" algn="ctr">
              <a:lnSpc>
                <a:spcPts val="4585"/>
              </a:lnSpc>
              <a:spcBef>
                <a:spcPts val="229"/>
              </a:spcBef>
            </a:pPr>
            <a:r>
              <a:rPr sz="6600" spc="0" baseline="3103" dirty="0" smtClean="0">
                <a:latin typeface="Calibri Light"/>
                <a:cs typeface="Calibri Light"/>
              </a:rPr>
              <a:t>I</a:t>
            </a:r>
            <a:r>
              <a:rPr sz="6600" spc="-50" baseline="3103" dirty="0" smtClean="0">
                <a:latin typeface="Calibri Light"/>
                <a:cs typeface="Calibri Light"/>
              </a:rPr>
              <a:t>H</a:t>
            </a:r>
            <a:r>
              <a:rPr sz="6600" spc="0" baseline="3103" dirty="0" smtClean="0">
                <a:latin typeface="Calibri Light"/>
                <a:cs typeface="Calibri Light"/>
              </a:rPr>
              <a:t>O</a:t>
            </a:r>
            <a:r>
              <a:rPr sz="6600" spc="-109" baseline="3103" dirty="0" smtClean="0">
                <a:latin typeface="Calibri Light"/>
                <a:cs typeface="Calibri Light"/>
              </a:rPr>
              <a:t> </a:t>
            </a:r>
            <a:r>
              <a:rPr sz="6600" spc="-34" baseline="3103" dirty="0" smtClean="0">
                <a:latin typeface="Calibri Light"/>
                <a:cs typeface="Calibri Light"/>
              </a:rPr>
              <a:t>an</a:t>
            </a:r>
            <a:r>
              <a:rPr sz="6600" spc="0" baseline="3103" dirty="0" smtClean="0">
                <a:latin typeface="Calibri Light"/>
                <a:cs typeface="Calibri Light"/>
              </a:rPr>
              <a:t>d</a:t>
            </a:r>
            <a:r>
              <a:rPr sz="6600" spc="-94" baseline="3103" dirty="0" smtClean="0">
                <a:latin typeface="Calibri Light"/>
                <a:cs typeface="Calibri Light"/>
              </a:rPr>
              <a:t> </a:t>
            </a:r>
            <a:r>
              <a:rPr sz="6600" spc="-79" baseline="3103" dirty="0" smtClean="0">
                <a:latin typeface="Calibri Light"/>
                <a:cs typeface="Calibri Light"/>
              </a:rPr>
              <a:t>r</a:t>
            </a:r>
            <a:r>
              <a:rPr sz="6600" spc="-29" baseline="3103" dirty="0" smtClean="0">
                <a:latin typeface="Calibri Light"/>
                <a:cs typeface="Calibri Light"/>
              </a:rPr>
              <a:t>e</a:t>
            </a:r>
            <a:r>
              <a:rPr sz="6600" spc="-25" baseline="3103" dirty="0" smtClean="0">
                <a:latin typeface="Calibri Light"/>
                <a:cs typeface="Calibri Light"/>
              </a:rPr>
              <a:t>gi</a:t>
            </a:r>
            <a:r>
              <a:rPr sz="6600" spc="-54" baseline="3103" dirty="0" smtClean="0">
                <a:latin typeface="Calibri Light"/>
                <a:cs typeface="Calibri Light"/>
              </a:rPr>
              <a:t>o</a:t>
            </a:r>
            <a:r>
              <a:rPr sz="6600" spc="-44" baseline="3103" dirty="0" smtClean="0">
                <a:latin typeface="Calibri Light"/>
                <a:cs typeface="Calibri Light"/>
              </a:rPr>
              <a:t>na</a:t>
            </a:r>
            <a:r>
              <a:rPr sz="6600" spc="0" baseline="3103" dirty="0" smtClean="0">
                <a:latin typeface="Calibri Light"/>
                <a:cs typeface="Calibri Light"/>
              </a:rPr>
              <a:t>l</a:t>
            </a:r>
            <a:r>
              <a:rPr sz="6600" spc="-69" baseline="3103" dirty="0" smtClean="0">
                <a:latin typeface="Calibri Light"/>
                <a:cs typeface="Calibri Light"/>
              </a:rPr>
              <a:t> </a:t>
            </a:r>
            <a:r>
              <a:rPr sz="6600" spc="-54" baseline="3103" dirty="0" smtClean="0">
                <a:latin typeface="Calibri Light"/>
                <a:cs typeface="Calibri Light"/>
              </a:rPr>
              <a:t>m</a:t>
            </a:r>
            <a:r>
              <a:rPr sz="6600" spc="-29" baseline="3103" dirty="0" smtClean="0">
                <a:latin typeface="Calibri Light"/>
                <a:cs typeface="Calibri Light"/>
              </a:rPr>
              <a:t>e</a:t>
            </a:r>
            <a:r>
              <a:rPr sz="6600" spc="-64" baseline="3103" dirty="0" smtClean="0">
                <a:latin typeface="Calibri Light"/>
                <a:cs typeface="Calibri Light"/>
              </a:rPr>
              <a:t>m</a:t>
            </a:r>
            <a:r>
              <a:rPr sz="6600" spc="-54" baseline="3103" dirty="0" smtClean="0">
                <a:latin typeface="Calibri Light"/>
                <a:cs typeface="Calibri Light"/>
              </a:rPr>
              <a:t>b</a:t>
            </a:r>
            <a:r>
              <a:rPr sz="6600" spc="-39" baseline="3103" dirty="0" smtClean="0">
                <a:latin typeface="Calibri Light"/>
                <a:cs typeface="Calibri Light"/>
              </a:rPr>
              <a:t>e</a:t>
            </a:r>
            <a:r>
              <a:rPr sz="6600" spc="-114" baseline="3103" dirty="0" smtClean="0">
                <a:latin typeface="Calibri Light"/>
                <a:cs typeface="Calibri Light"/>
              </a:rPr>
              <a:t>r</a:t>
            </a:r>
            <a:r>
              <a:rPr sz="6600" spc="-34" baseline="3103" dirty="0" smtClean="0">
                <a:latin typeface="Calibri Light"/>
                <a:cs typeface="Calibri Light"/>
              </a:rPr>
              <a:t>s</a:t>
            </a:r>
            <a:r>
              <a:rPr sz="6600" spc="-44" baseline="3103" dirty="0" smtClean="0">
                <a:latin typeface="Calibri Light"/>
                <a:cs typeface="Calibri Light"/>
              </a:rPr>
              <a:t>h</a:t>
            </a:r>
            <a:r>
              <a:rPr sz="6600" spc="-25" baseline="3103" dirty="0" smtClean="0">
                <a:latin typeface="Calibri Light"/>
                <a:cs typeface="Calibri Light"/>
              </a:rPr>
              <a:t>i</a:t>
            </a:r>
            <a:r>
              <a:rPr sz="6600" spc="0" baseline="3103" dirty="0" smtClean="0">
                <a:latin typeface="Calibri Light"/>
                <a:cs typeface="Calibri Light"/>
              </a:rPr>
              <a:t>p</a:t>
            </a:r>
            <a:endParaRPr sz="4400" dirty="0" smtClean="0">
              <a:latin typeface="Calibri Light"/>
              <a:cs typeface="Calibri Light"/>
            </a:endParaRPr>
          </a:p>
          <a:p>
            <a:pPr marR="21255" algn="ctr">
              <a:lnSpc>
                <a:spcPct val="107747"/>
              </a:lnSpc>
              <a:spcBef>
                <a:spcPts val="75"/>
              </a:spcBef>
            </a:pPr>
            <a:r>
              <a:rPr sz="2800" dirty="0" smtClean="0">
                <a:latin typeface="MS UI Gothic"/>
                <a:cs typeface="MS UI Gothic"/>
              </a:rPr>
              <a:t>➢</a:t>
            </a:r>
            <a:r>
              <a:rPr sz="2800" spc="-375" dirty="0" smtClean="0">
                <a:latin typeface="MS UI Gothic"/>
                <a:cs typeface="MS UI Gothic"/>
              </a:rPr>
              <a:t> </a:t>
            </a:r>
            <a:r>
              <a:rPr lang="en-GB" sz="2800" spc="-375" dirty="0" smtClean="0">
                <a:latin typeface="MS UI Gothic"/>
                <a:cs typeface="MS UI Gothic"/>
              </a:rPr>
              <a:t>  </a:t>
            </a:r>
            <a:r>
              <a:rPr sz="2800" spc="0" dirty="0" smtClean="0">
                <a:latin typeface="Calibri"/>
                <a:cs typeface="Calibri"/>
              </a:rPr>
              <a:t>Si</a:t>
            </a:r>
            <a:r>
              <a:rPr sz="2800" spc="-14" dirty="0" smtClean="0">
                <a:latin typeface="Calibri"/>
                <a:cs typeface="Calibri"/>
              </a:rPr>
              <a:t>n</a:t>
            </a:r>
            <a:r>
              <a:rPr sz="2800" spc="0" dirty="0" smtClean="0">
                <a:latin typeface="Calibri"/>
                <a:cs typeface="Calibri"/>
              </a:rPr>
              <a:t>ce</a:t>
            </a:r>
            <a:r>
              <a:rPr sz="2800" spc="316" dirty="0" smtClean="0">
                <a:latin typeface="Calibri"/>
                <a:cs typeface="Calibri"/>
              </a:rPr>
              <a:t> </a:t>
            </a:r>
            <a:r>
              <a:rPr lang="en-GB" sz="2800" spc="0" dirty="0" smtClean="0">
                <a:latin typeface="Calibri"/>
                <a:cs typeface="Calibri"/>
              </a:rPr>
              <a:t>NIOHC</a:t>
            </a:r>
            <a:r>
              <a:rPr sz="2800" spc="295" dirty="0" smtClean="0">
                <a:latin typeface="Calibri"/>
                <a:cs typeface="Calibri"/>
              </a:rPr>
              <a:t> </a:t>
            </a:r>
            <a:r>
              <a:rPr lang="en-GB" sz="2800" spc="295" dirty="0" smtClean="0">
                <a:latin typeface="Calibri"/>
                <a:cs typeface="Calibri"/>
              </a:rPr>
              <a:t>20 </a:t>
            </a:r>
            <a:r>
              <a:rPr sz="2800" spc="0" dirty="0" smtClean="0">
                <a:latin typeface="Calibri"/>
                <a:cs typeface="Calibri"/>
              </a:rPr>
              <a:t>Co</a:t>
            </a:r>
            <a:r>
              <a:rPr sz="2800" spc="-19" dirty="0" smtClean="0">
                <a:latin typeface="Calibri"/>
                <a:cs typeface="Calibri"/>
              </a:rPr>
              <a:t>n</a:t>
            </a:r>
            <a:r>
              <a:rPr sz="2800" spc="-75" dirty="0" smtClean="0">
                <a:latin typeface="Calibri"/>
                <a:cs typeface="Calibri"/>
              </a:rPr>
              <a:t>f</a:t>
            </a:r>
            <a:r>
              <a:rPr sz="2800" spc="0" dirty="0" smtClean="0">
                <a:latin typeface="Calibri"/>
                <a:cs typeface="Calibri"/>
              </a:rPr>
              <a:t>e</a:t>
            </a:r>
            <a:r>
              <a:rPr sz="2800" spc="-39" dirty="0" smtClean="0">
                <a:latin typeface="Calibri"/>
                <a:cs typeface="Calibri"/>
              </a:rPr>
              <a:t>r</a:t>
            </a:r>
            <a:r>
              <a:rPr sz="2800" spc="0" dirty="0" smtClean="0">
                <a:latin typeface="Calibri"/>
                <a:cs typeface="Calibri"/>
              </a:rPr>
              <a:t>ence</a:t>
            </a:r>
            <a:r>
              <a:rPr sz="2800" spc="324" dirty="0" smtClean="0">
                <a:latin typeface="Calibri"/>
                <a:cs typeface="Calibri"/>
              </a:rPr>
              <a:t> </a:t>
            </a:r>
            <a:r>
              <a:rPr lang="en-GB" sz="2800" spc="0" dirty="0" smtClean="0">
                <a:latin typeface="Calibri"/>
                <a:cs typeface="Calibri"/>
              </a:rPr>
              <a:t> Iraq, Angola </a:t>
            </a:r>
            <a:r>
              <a:rPr sz="2800" spc="329" dirty="0" smtClean="0">
                <a:latin typeface="Calibri"/>
                <a:cs typeface="Calibri"/>
              </a:rPr>
              <a:t> </a:t>
            </a:r>
            <a:r>
              <a:rPr sz="2800" spc="0" dirty="0" smtClean="0">
                <a:latin typeface="Calibri"/>
                <a:cs typeface="Calibri"/>
              </a:rPr>
              <a:t>ac</a:t>
            </a:r>
            <a:r>
              <a:rPr sz="2800" spc="9" dirty="0" smtClean="0">
                <a:latin typeface="Calibri"/>
                <a:cs typeface="Calibri"/>
              </a:rPr>
              <a:t>c</a:t>
            </a:r>
            <a:r>
              <a:rPr sz="2800" spc="0" dirty="0" smtClean="0">
                <a:latin typeface="Calibri"/>
                <a:cs typeface="Calibri"/>
              </a:rPr>
              <a:t>eded</a:t>
            </a:r>
            <a:r>
              <a:rPr sz="2800" spc="342" dirty="0" smtClean="0">
                <a:latin typeface="Calibri"/>
                <a:cs typeface="Calibri"/>
              </a:rPr>
              <a:t> </a:t>
            </a:r>
            <a:r>
              <a:rPr sz="2800" spc="-25" dirty="0" smtClean="0">
                <a:latin typeface="Calibri"/>
                <a:cs typeface="Calibri"/>
              </a:rPr>
              <a:t>t</a:t>
            </a:r>
            <a:r>
              <a:rPr sz="2800" spc="0" dirty="0" smtClean="0">
                <a:latin typeface="Calibri"/>
                <a:cs typeface="Calibri"/>
              </a:rPr>
              <a:t>o</a:t>
            </a:r>
            <a:r>
              <a:rPr sz="2800" spc="337" dirty="0" smtClean="0">
                <a:latin typeface="Calibri"/>
                <a:cs typeface="Calibri"/>
              </a:rPr>
              <a:t> </a:t>
            </a:r>
            <a:r>
              <a:rPr sz="2800" spc="9" dirty="0" smtClean="0">
                <a:latin typeface="Calibri"/>
                <a:cs typeface="Calibri"/>
              </a:rPr>
              <a:t>t</a:t>
            </a:r>
            <a:r>
              <a:rPr sz="2800" spc="0" dirty="0" smtClean="0">
                <a:latin typeface="Calibri"/>
                <a:cs typeface="Calibri"/>
              </a:rPr>
              <a:t>he</a:t>
            </a:r>
            <a:r>
              <a:rPr sz="2800" spc="347" dirty="0" smtClean="0">
                <a:latin typeface="Calibri"/>
                <a:cs typeface="Calibri"/>
              </a:rPr>
              <a:t> </a:t>
            </a:r>
            <a:r>
              <a:rPr sz="2800" spc="0" dirty="0" smtClean="0">
                <a:latin typeface="Calibri"/>
                <a:cs typeface="Calibri"/>
              </a:rPr>
              <a:t>IHO</a:t>
            </a:r>
            <a:r>
              <a:rPr lang="en-GB" sz="2800" spc="0" dirty="0" smtClean="0">
                <a:latin typeface="Calibri"/>
                <a:cs typeface="Calibri"/>
              </a:rPr>
              <a:t> </a:t>
            </a:r>
            <a:endParaRPr sz="2800" dirty="0" smtClean="0">
              <a:latin typeface="Calibri"/>
              <a:cs typeface="Calibri"/>
            </a:endParaRPr>
          </a:p>
          <a:p>
            <a:pPr marL="355600">
              <a:lnSpc>
                <a:spcPts val="3360"/>
              </a:lnSpc>
              <a:spcBef>
                <a:spcPts val="168"/>
              </a:spcBef>
            </a:pPr>
            <a:r>
              <a:rPr sz="4200" spc="0" baseline="1950" dirty="0" smtClean="0">
                <a:latin typeface="Calibri"/>
                <a:cs typeface="Calibri"/>
              </a:rPr>
              <a:t>Co</a:t>
            </a:r>
            <a:r>
              <a:rPr sz="4200" spc="-54" baseline="1950" dirty="0" smtClean="0">
                <a:latin typeface="Calibri"/>
                <a:cs typeface="Calibri"/>
              </a:rPr>
              <a:t>n</a:t>
            </a:r>
            <a:r>
              <a:rPr sz="4200" spc="-25" baseline="1950" dirty="0" smtClean="0">
                <a:latin typeface="Calibri"/>
                <a:cs typeface="Calibri"/>
              </a:rPr>
              <a:t>v</a:t>
            </a:r>
            <a:r>
              <a:rPr sz="4200" spc="0" baseline="1950" dirty="0" smtClean="0">
                <a:latin typeface="Calibri"/>
                <a:cs typeface="Calibri"/>
              </a:rPr>
              <a:t>e</a:t>
            </a:r>
            <a:r>
              <a:rPr sz="4200" spc="-29" baseline="1950" dirty="0" smtClean="0">
                <a:latin typeface="Calibri"/>
                <a:cs typeface="Calibri"/>
              </a:rPr>
              <a:t>n</a:t>
            </a:r>
            <a:r>
              <a:rPr sz="4200" spc="0" baseline="1950" dirty="0" smtClean="0">
                <a:latin typeface="Calibri"/>
                <a:cs typeface="Calibri"/>
              </a:rPr>
              <a:t>tion</a:t>
            </a:r>
            <a:r>
              <a:rPr sz="4200" spc="319" baseline="1950" dirty="0" smtClean="0">
                <a:latin typeface="Calibri"/>
                <a:cs typeface="Calibri"/>
              </a:rPr>
              <a:t> </a:t>
            </a:r>
            <a:r>
              <a:rPr sz="4200" spc="0" baseline="1950" dirty="0" smtClean="0">
                <a:latin typeface="Calibri"/>
                <a:cs typeface="Calibri"/>
              </a:rPr>
              <a:t>a</a:t>
            </a:r>
            <a:r>
              <a:rPr sz="4200" spc="9" baseline="1950" dirty="0" smtClean="0">
                <a:latin typeface="Calibri"/>
                <a:cs typeface="Calibri"/>
              </a:rPr>
              <a:t>n</a:t>
            </a:r>
            <a:r>
              <a:rPr sz="4200" spc="0" baseline="1950" dirty="0" smtClean="0">
                <a:latin typeface="Calibri"/>
                <a:cs typeface="Calibri"/>
              </a:rPr>
              <a:t>d</a:t>
            </a:r>
            <a:r>
              <a:rPr sz="4200" spc="400" baseline="1950" dirty="0" smtClean="0">
                <a:latin typeface="Calibri"/>
                <a:cs typeface="Calibri"/>
              </a:rPr>
              <a:t> </a:t>
            </a:r>
            <a:r>
              <a:rPr sz="4200" spc="9" baseline="1950" dirty="0" smtClean="0">
                <a:latin typeface="Calibri"/>
                <a:cs typeface="Calibri"/>
              </a:rPr>
              <a:t>t</a:t>
            </a:r>
            <a:r>
              <a:rPr sz="4200" spc="0" baseline="1950" dirty="0" smtClean="0">
                <a:latin typeface="Calibri"/>
                <a:cs typeface="Calibri"/>
              </a:rPr>
              <a:t>he</a:t>
            </a:r>
            <a:r>
              <a:rPr sz="4200" spc="404" baseline="1950" dirty="0" smtClean="0">
                <a:latin typeface="Calibri"/>
                <a:cs typeface="Calibri"/>
              </a:rPr>
              <a:t> </a:t>
            </a:r>
            <a:r>
              <a:rPr sz="4200" spc="0" baseline="1950" dirty="0" smtClean="0">
                <a:latin typeface="Calibri"/>
                <a:cs typeface="Calibri"/>
              </a:rPr>
              <a:t>IHO</a:t>
            </a:r>
            <a:r>
              <a:rPr sz="4200" spc="394" baseline="1950" dirty="0" smtClean="0">
                <a:latin typeface="Calibri"/>
                <a:cs typeface="Calibri"/>
              </a:rPr>
              <a:t> </a:t>
            </a:r>
            <a:r>
              <a:rPr sz="4200" spc="0" baseline="1950" dirty="0" smtClean="0">
                <a:latin typeface="Calibri"/>
                <a:cs typeface="Calibri"/>
              </a:rPr>
              <a:t>m</a:t>
            </a:r>
            <a:r>
              <a:rPr sz="4200" spc="4" baseline="1950" dirty="0" smtClean="0">
                <a:latin typeface="Calibri"/>
                <a:cs typeface="Calibri"/>
              </a:rPr>
              <a:t>e</a:t>
            </a:r>
            <a:r>
              <a:rPr sz="4200" spc="0" baseline="1950" dirty="0" smtClean="0">
                <a:latin typeface="Calibri"/>
                <a:cs typeface="Calibri"/>
              </a:rPr>
              <a:t>mbe</a:t>
            </a:r>
            <a:r>
              <a:rPr sz="4200" spc="-44" baseline="1950" dirty="0" smtClean="0">
                <a:latin typeface="Calibri"/>
                <a:cs typeface="Calibri"/>
              </a:rPr>
              <a:t>r</a:t>
            </a:r>
            <a:r>
              <a:rPr sz="4200" spc="9" baseline="1950" dirty="0" smtClean="0">
                <a:latin typeface="Calibri"/>
                <a:cs typeface="Calibri"/>
              </a:rPr>
              <a:t>s</a:t>
            </a:r>
            <a:r>
              <a:rPr sz="4200" spc="0" baseline="1950" dirty="0" smtClean="0">
                <a:latin typeface="Calibri"/>
                <a:cs typeface="Calibri"/>
              </a:rPr>
              <a:t>hip</a:t>
            </a:r>
            <a:r>
              <a:rPr sz="4200" spc="304" baseline="1950" dirty="0" smtClean="0">
                <a:latin typeface="Calibri"/>
                <a:cs typeface="Calibri"/>
              </a:rPr>
              <a:t> </a:t>
            </a:r>
            <a:r>
              <a:rPr sz="4200" spc="0" baseline="1950" dirty="0" smtClean="0">
                <a:latin typeface="Calibri"/>
                <a:cs typeface="Calibri"/>
              </a:rPr>
              <a:t>n</a:t>
            </a:r>
            <a:r>
              <a:rPr sz="4200" spc="-14" baseline="1950" dirty="0" smtClean="0">
                <a:latin typeface="Calibri"/>
                <a:cs typeface="Calibri"/>
              </a:rPr>
              <a:t>o</a:t>
            </a:r>
            <a:r>
              <a:rPr sz="4200" spc="0" baseline="1950" dirty="0" smtClean="0">
                <a:latin typeface="Calibri"/>
                <a:cs typeface="Calibri"/>
              </a:rPr>
              <a:t>w</a:t>
            </a:r>
            <a:r>
              <a:rPr sz="4200" spc="403" baseline="1950" dirty="0" smtClean="0">
                <a:latin typeface="Calibri"/>
                <a:cs typeface="Calibri"/>
              </a:rPr>
              <a:t> </a:t>
            </a:r>
            <a:r>
              <a:rPr sz="4200" spc="-34" baseline="1950" dirty="0" smtClean="0">
                <a:latin typeface="Calibri"/>
                <a:cs typeface="Calibri"/>
              </a:rPr>
              <a:t>st</a:t>
            </a:r>
            <a:r>
              <a:rPr sz="4200" spc="14" baseline="1950" dirty="0" smtClean="0">
                <a:latin typeface="Calibri"/>
                <a:cs typeface="Calibri"/>
              </a:rPr>
              <a:t>a</a:t>
            </a:r>
            <a:r>
              <a:rPr sz="4200" spc="0" baseline="1950" dirty="0" smtClean="0">
                <a:latin typeface="Calibri"/>
                <a:cs typeface="Calibri"/>
              </a:rPr>
              <a:t>nds</a:t>
            </a:r>
            <a:r>
              <a:rPr sz="4200" spc="373" baseline="1950" dirty="0" smtClean="0">
                <a:latin typeface="Calibri"/>
                <a:cs typeface="Calibri"/>
              </a:rPr>
              <a:t> </a:t>
            </a:r>
            <a:r>
              <a:rPr sz="4200" spc="-19" baseline="1950" dirty="0" smtClean="0">
                <a:latin typeface="Calibri"/>
                <a:cs typeface="Calibri"/>
              </a:rPr>
              <a:t>a</a:t>
            </a:r>
            <a:r>
              <a:rPr sz="4200" spc="0" baseline="1950" dirty="0" smtClean="0">
                <a:latin typeface="Calibri"/>
                <a:cs typeface="Calibri"/>
              </a:rPr>
              <a:t>t</a:t>
            </a:r>
            <a:r>
              <a:rPr sz="4200" spc="409" baseline="1950" dirty="0" smtClean="0">
                <a:latin typeface="Calibri"/>
                <a:cs typeface="Calibri"/>
              </a:rPr>
              <a:t> </a:t>
            </a:r>
            <a:r>
              <a:rPr sz="4200" spc="9" baseline="1950" dirty="0" smtClean="0">
                <a:latin typeface="Calibri"/>
                <a:cs typeface="Calibri"/>
              </a:rPr>
              <a:t>9</a:t>
            </a:r>
            <a:r>
              <a:rPr lang="en-GB" sz="4200" spc="9" baseline="1950" dirty="0" smtClean="0">
                <a:latin typeface="Calibri"/>
                <a:cs typeface="Calibri"/>
              </a:rPr>
              <a:t>8</a:t>
            </a:r>
            <a:r>
              <a:rPr sz="4200" spc="0" baseline="1950" dirty="0" smtClean="0">
                <a:latin typeface="Calibri"/>
                <a:cs typeface="Calibri"/>
              </a:rPr>
              <a:t>.</a:t>
            </a:r>
            <a:r>
              <a:rPr sz="4200" spc="462" baseline="1950" dirty="0" smtClean="0">
                <a:latin typeface="Calibri"/>
                <a:cs typeface="Calibri"/>
              </a:rPr>
              <a:t> </a:t>
            </a:r>
            <a:r>
              <a:rPr sz="4200" spc="0" baseline="1950" dirty="0" smtClean="0">
                <a:latin typeface="Calibri"/>
                <a:cs typeface="Calibri"/>
              </a:rPr>
              <a:t>W</a:t>
            </a:r>
            <a:r>
              <a:rPr sz="4200" spc="-9" baseline="1950" dirty="0" smtClean="0">
                <a:latin typeface="Calibri"/>
                <a:cs typeface="Calibri"/>
              </a:rPr>
              <a:t>i</a:t>
            </a:r>
            <a:r>
              <a:rPr sz="4200" spc="0" baseline="1950" dirty="0" smtClean="0">
                <a:latin typeface="Calibri"/>
                <a:cs typeface="Calibri"/>
              </a:rPr>
              <a:t>th</a:t>
            </a:r>
            <a:r>
              <a:rPr sz="4200" spc="411" baseline="1950" dirty="0" smtClean="0">
                <a:latin typeface="Calibri"/>
                <a:cs typeface="Calibri"/>
              </a:rPr>
              <a:t> </a:t>
            </a:r>
            <a:r>
              <a:rPr sz="4200" spc="9" baseline="1950" dirty="0" smtClean="0">
                <a:latin typeface="Calibri"/>
                <a:cs typeface="Calibri"/>
              </a:rPr>
              <a:t>t</a:t>
            </a:r>
            <a:r>
              <a:rPr sz="4200" spc="0" baseline="1950" dirty="0" smtClean="0">
                <a:latin typeface="Calibri"/>
                <a:cs typeface="Calibri"/>
              </a:rPr>
              <a:t>he</a:t>
            </a:r>
            <a:r>
              <a:rPr sz="4200" spc="404" baseline="1950" dirty="0" smtClean="0">
                <a:latin typeface="Calibri"/>
                <a:cs typeface="Calibri"/>
              </a:rPr>
              <a:t> </a:t>
            </a:r>
            <a:r>
              <a:rPr sz="4200" spc="0" baseline="1950" dirty="0" smtClean="0">
                <a:latin typeface="Calibri"/>
                <a:cs typeface="Calibri"/>
              </a:rPr>
              <a:t>IHO</a:t>
            </a:r>
            <a:r>
              <a:rPr sz="4200" spc="389" baseline="1950" dirty="0" smtClean="0">
                <a:latin typeface="Calibri"/>
                <a:cs typeface="Calibri"/>
              </a:rPr>
              <a:t> </a:t>
            </a:r>
            <a:r>
              <a:rPr sz="4200" spc="9" baseline="1950" dirty="0" smtClean="0">
                <a:latin typeface="Calibri"/>
                <a:cs typeface="Calibri"/>
              </a:rPr>
              <a:t>CL</a:t>
            </a:r>
            <a:endParaRPr sz="2800" dirty="0">
              <a:latin typeface="Calibri"/>
              <a:cs typeface="Calibri"/>
            </a:endParaRPr>
          </a:p>
        </p:txBody>
      </p:sp>
      <p:sp>
        <p:nvSpPr>
          <p:cNvPr id="9" name="object 9"/>
          <p:cNvSpPr txBox="1"/>
          <p:nvPr/>
        </p:nvSpPr>
        <p:spPr>
          <a:xfrm>
            <a:off x="409448" y="1943227"/>
            <a:ext cx="9065659" cy="1737233"/>
          </a:xfrm>
          <a:prstGeom prst="rect">
            <a:avLst/>
          </a:prstGeom>
        </p:spPr>
        <p:txBody>
          <a:bodyPr wrap="square" lIns="0" tIns="0" rIns="0" bIns="0" rtlCol="0">
            <a:noAutofit/>
          </a:bodyPr>
          <a:lstStyle/>
          <a:p>
            <a:pPr marL="355600">
              <a:lnSpc>
                <a:spcPts val="2950"/>
              </a:lnSpc>
              <a:spcBef>
                <a:spcPts val="147"/>
              </a:spcBef>
            </a:pPr>
            <a:r>
              <a:rPr sz="4200" spc="0" baseline="2925" dirty="0" smtClean="0">
                <a:latin typeface="Calibri"/>
                <a:cs typeface="Calibri"/>
              </a:rPr>
              <a:t>3</a:t>
            </a:r>
            <a:r>
              <a:rPr sz="4200" spc="9" baseline="2925" dirty="0" smtClean="0">
                <a:latin typeface="Calibri"/>
                <a:cs typeface="Calibri"/>
              </a:rPr>
              <a:t>6/2</a:t>
            </a:r>
            <a:r>
              <a:rPr sz="4200" spc="0" baseline="2925" dirty="0" smtClean="0">
                <a:latin typeface="Calibri"/>
                <a:cs typeface="Calibri"/>
              </a:rPr>
              <a:t>0</a:t>
            </a:r>
            <a:r>
              <a:rPr sz="4200" spc="4" baseline="2925" dirty="0" smtClean="0">
                <a:latin typeface="Calibri"/>
                <a:cs typeface="Calibri"/>
              </a:rPr>
              <a:t>21</a:t>
            </a:r>
            <a:r>
              <a:rPr sz="4200" spc="0" baseline="2925" dirty="0" smtClean="0">
                <a:latin typeface="Calibri"/>
                <a:cs typeface="Calibri"/>
              </a:rPr>
              <a:t>,</a:t>
            </a:r>
            <a:r>
              <a:rPr sz="4200" spc="64" baseline="2925" dirty="0" smtClean="0">
                <a:latin typeface="Calibri"/>
                <a:cs typeface="Calibri"/>
              </a:rPr>
              <a:t> </a:t>
            </a:r>
            <a:r>
              <a:rPr sz="4200" spc="9" baseline="2925" dirty="0" smtClean="0">
                <a:latin typeface="Calibri"/>
                <a:cs typeface="Calibri"/>
              </a:rPr>
              <a:t>s</a:t>
            </a:r>
            <a:r>
              <a:rPr sz="4200" spc="0" baseline="2925" dirty="0" smtClean="0">
                <a:latin typeface="Calibri"/>
                <a:cs typeface="Calibri"/>
              </a:rPr>
              <a:t>i</a:t>
            </a:r>
            <a:r>
              <a:rPr sz="4200" spc="-9" baseline="2925" dirty="0" smtClean="0">
                <a:latin typeface="Calibri"/>
                <a:cs typeface="Calibri"/>
              </a:rPr>
              <a:t>n</a:t>
            </a:r>
            <a:r>
              <a:rPr sz="4200" spc="0" baseline="2925" dirty="0" smtClean="0">
                <a:latin typeface="Calibri"/>
                <a:cs typeface="Calibri"/>
              </a:rPr>
              <a:t>ce</a:t>
            </a:r>
            <a:r>
              <a:rPr sz="4200" spc="37" baseline="2925" dirty="0" smtClean="0">
                <a:latin typeface="Calibri"/>
                <a:cs typeface="Calibri"/>
              </a:rPr>
              <a:t> </a:t>
            </a:r>
            <a:r>
              <a:rPr sz="4200" spc="0" baseline="2925" dirty="0" smtClean="0">
                <a:latin typeface="Calibri"/>
                <a:cs typeface="Calibri"/>
              </a:rPr>
              <a:t>Se</a:t>
            </a:r>
            <a:r>
              <a:rPr sz="4200" spc="-19" baseline="2925" dirty="0" smtClean="0">
                <a:latin typeface="Calibri"/>
                <a:cs typeface="Calibri"/>
              </a:rPr>
              <a:t>p</a:t>
            </a:r>
            <a:r>
              <a:rPr sz="4200" spc="-25" baseline="2925" dirty="0" smtClean="0">
                <a:latin typeface="Calibri"/>
                <a:cs typeface="Calibri"/>
              </a:rPr>
              <a:t>t</a:t>
            </a:r>
            <a:r>
              <a:rPr sz="4200" spc="0" baseline="2925" dirty="0" smtClean="0">
                <a:latin typeface="Calibri"/>
                <a:cs typeface="Calibri"/>
              </a:rPr>
              <a:t>ember</a:t>
            </a:r>
            <a:r>
              <a:rPr sz="4200" spc="-46" baseline="2925" dirty="0" smtClean="0">
                <a:latin typeface="Calibri"/>
                <a:cs typeface="Calibri"/>
              </a:rPr>
              <a:t> </a:t>
            </a:r>
            <a:r>
              <a:rPr sz="4200" spc="0" baseline="2925" dirty="0" smtClean="0">
                <a:latin typeface="Calibri"/>
                <a:cs typeface="Calibri"/>
              </a:rPr>
              <a:t>2</a:t>
            </a:r>
            <a:r>
              <a:rPr sz="4200" spc="4" baseline="2925" dirty="0" smtClean="0">
                <a:latin typeface="Calibri"/>
                <a:cs typeface="Calibri"/>
              </a:rPr>
              <a:t>0</a:t>
            </a:r>
            <a:r>
              <a:rPr sz="4200" spc="9" baseline="2925" dirty="0" smtClean="0">
                <a:latin typeface="Calibri"/>
                <a:cs typeface="Calibri"/>
              </a:rPr>
              <a:t>2</a:t>
            </a:r>
            <a:r>
              <a:rPr sz="4200" spc="0" baseline="2925" dirty="0" smtClean="0">
                <a:latin typeface="Calibri"/>
                <a:cs typeface="Calibri"/>
              </a:rPr>
              <a:t>1</a:t>
            </a:r>
            <a:r>
              <a:rPr sz="4200" spc="64" baseline="2925" dirty="0" smtClean="0">
                <a:latin typeface="Calibri"/>
                <a:cs typeface="Calibri"/>
              </a:rPr>
              <a:t> </a:t>
            </a:r>
            <a:r>
              <a:rPr sz="4200" spc="0" baseline="2925" dirty="0" smtClean="0">
                <a:latin typeface="Calibri"/>
                <a:cs typeface="Calibri"/>
              </a:rPr>
              <a:t>the</a:t>
            </a:r>
            <a:r>
              <a:rPr sz="4200" spc="21" baseline="2925" dirty="0" smtClean="0">
                <a:latin typeface="Calibri"/>
                <a:cs typeface="Calibri"/>
              </a:rPr>
              <a:t> </a:t>
            </a:r>
            <a:r>
              <a:rPr sz="4200" spc="0" baseline="2925" dirty="0" smtClean="0">
                <a:latin typeface="Calibri"/>
                <a:cs typeface="Calibri"/>
              </a:rPr>
              <a:t>De</a:t>
            </a:r>
            <a:r>
              <a:rPr sz="4200" spc="14" baseline="2925" dirty="0" smtClean="0">
                <a:latin typeface="Calibri"/>
                <a:cs typeface="Calibri"/>
              </a:rPr>
              <a:t>m</a:t>
            </a:r>
            <a:r>
              <a:rPr sz="4200" spc="0" baseline="2925" dirty="0" smtClean="0">
                <a:latin typeface="Calibri"/>
                <a:cs typeface="Calibri"/>
              </a:rPr>
              <a:t>oc</a:t>
            </a:r>
            <a:r>
              <a:rPr sz="4200" spc="-54" baseline="2925" dirty="0" smtClean="0">
                <a:latin typeface="Calibri"/>
                <a:cs typeface="Calibri"/>
              </a:rPr>
              <a:t>r</a:t>
            </a:r>
            <a:r>
              <a:rPr sz="4200" spc="-19" baseline="2925" dirty="0" smtClean="0">
                <a:latin typeface="Calibri"/>
                <a:cs typeface="Calibri"/>
              </a:rPr>
              <a:t>a</a:t>
            </a:r>
            <a:r>
              <a:rPr sz="4200" spc="0" baseline="2925" dirty="0" smtClean="0">
                <a:latin typeface="Calibri"/>
                <a:cs typeface="Calibri"/>
              </a:rPr>
              <a:t>tic</a:t>
            </a:r>
            <a:r>
              <a:rPr sz="4200" spc="-33" baseline="2925" dirty="0" smtClean="0">
                <a:latin typeface="Calibri"/>
                <a:cs typeface="Calibri"/>
              </a:rPr>
              <a:t> </a:t>
            </a:r>
            <a:r>
              <a:rPr sz="4200" spc="-39" baseline="2925" dirty="0" smtClean="0">
                <a:latin typeface="Calibri"/>
                <a:cs typeface="Calibri"/>
              </a:rPr>
              <a:t>R</a:t>
            </a:r>
            <a:r>
              <a:rPr sz="4200" spc="-9" baseline="2925" dirty="0" smtClean="0">
                <a:latin typeface="Calibri"/>
                <a:cs typeface="Calibri"/>
              </a:rPr>
              <a:t>e</a:t>
            </a:r>
            <a:r>
              <a:rPr sz="4200" spc="0" baseline="2925" dirty="0" smtClean="0">
                <a:latin typeface="Calibri"/>
                <a:cs typeface="Calibri"/>
              </a:rPr>
              <a:t>p</a:t>
            </a:r>
            <a:r>
              <a:rPr sz="4200" spc="9" baseline="2925" dirty="0" smtClean="0">
                <a:latin typeface="Calibri"/>
                <a:cs typeface="Calibri"/>
              </a:rPr>
              <a:t>u</a:t>
            </a:r>
            <a:r>
              <a:rPr sz="4200" spc="0" baseline="2925" dirty="0" smtClean="0">
                <a:latin typeface="Calibri"/>
                <a:cs typeface="Calibri"/>
              </a:rPr>
              <a:t>b</a:t>
            </a:r>
            <a:r>
              <a:rPr sz="4200" spc="-9" baseline="2925" dirty="0" smtClean="0">
                <a:latin typeface="Calibri"/>
                <a:cs typeface="Calibri"/>
              </a:rPr>
              <a:t>l</a:t>
            </a:r>
            <a:r>
              <a:rPr sz="4200" spc="0" baseline="2925" dirty="0" smtClean="0">
                <a:latin typeface="Calibri"/>
                <a:cs typeface="Calibri"/>
              </a:rPr>
              <a:t>ic </a:t>
            </a:r>
            <a:r>
              <a:rPr sz="4200" spc="4" baseline="2925" dirty="0" smtClean="0">
                <a:latin typeface="Calibri"/>
                <a:cs typeface="Calibri"/>
              </a:rPr>
              <a:t>of</a:t>
            </a:r>
            <a:endParaRPr sz="2800" dirty="0" smtClean="0">
              <a:latin typeface="Calibri"/>
              <a:cs typeface="Calibri"/>
            </a:endParaRPr>
          </a:p>
          <a:p>
            <a:pPr marL="355600" marR="25926">
              <a:lnSpc>
                <a:spcPts val="3360"/>
              </a:lnSpc>
              <a:spcBef>
                <a:spcPts val="20"/>
              </a:spcBef>
            </a:pPr>
            <a:r>
              <a:rPr sz="4200" spc="-39" baseline="1950" dirty="0" smtClean="0">
                <a:latin typeface="Calibri"/>
                <a:cs typeface="Calibri"/>
              </a:rPr>
              <a:t>r</a:t>
            </a:r>
            <a:r>
              <a:rPr sz="4200" spc="0" baseline="1950" dirty="0" smtClean="0">
                <a:latin typeface="Calibri"/>
                <a:cs typeface="Calibri"/>
              </a:rPr>
              <a:t>e</a:t>
            </a:r>
            <a:r>
              <a:rPr sz="4200" spc="-4" baseline="1950" dirty="0" smtClean="0">
                <a:latin typeface="Calibri"/>
                <a:cs typeface="Calibri"/>
              </a:rPr>
              <a:t>i</a:t>
            </a:r>
            <a:r>
              <a:rPr sz="4200" spc="0" baseline="1950" dirty="0" smtClean="0">
                <a:latin typeface="Calibri"/>
                <a:cs typeface="Calibri"/>
              </a:rPr>
              <a:t>n</a:t>
            </a:r>
            <a:r>
              <a:rPr sz="4200" spc="-29" baseline="1950" dirty="0" smtClean="0">
                <a:latin typeface="Calibri"/>
                <a:cs typeface="Calibri"/>
              </a:rPr>
              <a:t>s</a:t>
            </a:r>
            <a:r>
              <a:rPr sz="4200" spc="-34" baseline="1950" dirty="0" smtClean="0">
                <a:latin typeface="Calibri"/>
                <a:cs typeface="Calibri"/>
              </a:rPr>
              <a:t>t</a:t>
            </a:r>
            <a:r>
              <a:rPr sz="4200" spc="-19" baseline="1950" dirty="0" smtClean="0">
                <a:latin typeface="Calibri"/>
                <a:cs typeface="Calibri"/>
              </a:rPr>
              <a:t>a</a:t>
            </a:r>
            <a:r>
              <a:rPr sz="4200" spc="-25" baseline="1950" dirty="0" smtClean="0">
                <a:latin typeface="Calibri"/>
                <a:cs typeface="Calibri"/>
              </a:rPr>
              <a:t>t</a:t>
            </a:r>
            <a:r>
              <a:rPr sz="4200" spc="0" baseline="1950" dirty="0" smtClean="0">
                <a:latin typeface="Calibri"/>
                <a:cs typeface="Calibri"/>
              </a:rPr>
              <a:t>ed</a:t>
            </a:r>
            <a:r>
              <a:rPr sz="4200" spc="160" baseline="1950" dirty="0" smtClean="0">
                <a:latin typeface="Calibri"/>
                <a:cs typeface="Calibri"/>
              </a:rPr>
              <a:t> </a:t>
            </a:r>
            <a:r>
              <a:rPr sz="4200" spc="4" baseline="1950" dirty="0" smtClean="0">
                <a:latin typeface="Calibri"/>
                <a:cs typeface="Calibri"/>
              </a:rPr>
              <a:t>a</a:t>
            </a:r>
            <a:r>
              <a:rPr sz="4200" spc="0" baseline="1950" dirty="0" smtClean="0">
                <a:latin typeface="Calibri"/>
                <a:cs typeface="Calibri"/>
              </a:rPr>
              <a:t>s</a:t>
            </a:r>
            <a:r>
              <a:rPr sz="4200" spc="170" baseline="1950" dirty="0" smtClean="0">
                <a:latin typeface="Calibri"/>
                <a:cs typeface="Calibri"/>
              </a:rPr>
              <a:t> </a:t>
            </a:r>
            <a:r>
              <a:rPr sz="4200" spc="0" baseline="1950" dirty="0" smtClean="0">
                <a:latin typeface="Calibri"/>
                <a:cs typeface="Calibri"/>
              </a:rPr>
              <a:t>a</a:t>
            </a:r>
            <a:r>
              <a:rPr sz="4200" spc="186" baseline="1950" dirty="0" smtClean="0">
                <a:latin typeface="Calibri"/>
                <a:cs typeface="Calibri"/>
              </a:rPr>
              <a:t> </a:t>
            </a:r>
            <a:r>
              <a:rPr sz="4200" spc="0" baseline="1950" dirty="0" smtClean="0">
                <a:latin typeface="Calibri"/>
                <a:cs typeface="Calibri"/>
              </a:rPr>
              <a:t>Me</a:t>
            </a:r>
            <a:r>
              <a:rPr sz="4200" spc="-9" baseline="1950" dirty="0" smtClean="0">
                <a:latin typeface="Calibri"/>
                <a:cs typeface="Calibri"/>
              </a:rPr>
              <a:t>m</a:t>
            </a:r>
            <a:r>
              <a:rPr sz="4200" spc="0" baseline="1950" dirty="0" smtClean="0">
                <a:latin typeface="Calibri"/>
                <a:cs typeface="Calibri"/>
              </a:rPr>
              <a:t>ber</a:t>
            </a:r>
            <a:r>
              <a:rPr sz="4200" spc="199" baseline="1950" dirty="0" smtClean="0">
                <a:latin typeface="Calibri"/>
                <a:cs typeface="Calibri"/>
              </a:rPr>
              <a:t> </a:t>
            </a:r>
            <a:r>
              <a:rPr sz="4200" spc="0" baseline="1950" dirty="0" smtClean="0">
                <a:latin typeface="Calibri"/>
                <a:cs typeface="Calibri"/>
              </a:rPr>
              <a:t>S</a:t>
            </a:r>
            <a:r>
              <a:rPr sz="4200" spc="-39" baseline="1950" dirty="0" smtClean="0">
                <a:latin typeface="Calibri"/>
                <a:cs typeface="Calibri"/>
              </a:rPr>
              <a:t>t</a:t>
            </a:r>
            <a:r>
              <a:rPr sz="4200" spc="-19" baseline="1950" dirty="0" smtClean="0">
                <a:latin typeface="Calibri"/>
                <a:cs typeface="Calibri"/>
              </a:rPr>
              <a:t>a</a:t>
            </a:r>
            <a:r>
              <a:rPr sz="4200" spc="-25" baseline="1950" dirty="0" smtClean="0">
                <a:latin typeface="Calibri"/>
                <a:cs typeface="Calibri"/>
              </a:rPr>
              <a:t>t</a:t>
            </a:r>
            <a:r>
              <a:rPr sz="4200" spc="0" baseline="1950" dirty="0" smtClean="0">
                <a:latin typeface="Calibri"/>
                <a:cs typeface="Calibri"/>
              </a:rPr>
              <a:t>e</a:t>
            </a:r>
            <a:r>
              <a:rPr sz="4200" spc="181" baseline="1950" dirty="0" smtClean="0">
                <a:latin typeface="Calibri"/>
                <a:cs typeface="Calibri"/>
              </a:rPr>
              <a:t> </a:t>
            </a:r>
            <a:r>
              <a:rPr sz="4200" spc="0" baseline="1950" dirty="0" smtClean="0">
                <a:latin typeface="Calibri"/>
                <a:cs typeface="Calibri"/>
              </a:rPr>
              <a:t>of</a:t>
            </a:r>
            <a:r>
              <a:rPr sz="4200" spc="189" baseline="1950" dirty="0" smtClean="0">
                <a:latin typeface="Calibri"/>
                <a:cs typeface="Calibri"/>
              </a:rPr>
              <a:t> </a:t>
            </a:r>
            <a:r>
              <a:rPr sz="4200" spc="0" baseline="1950" dirty="0" smtClean="0">
                <a:latin typeface="Calibri"/>
                <a:cs typeface="Calibri"/>
              </a:rPr>
              <a:t>the</a:t>
            </a:r>
            <a:r>
              <a:rPr sz="4200" spc="184" baseline="1950" dirty="0" smtClean="0">
                <a:latin typeface="Calibri"/>
                <a:cs typeface="Calibri"/>
              </a:rPr>
              <a:t> </a:t>
            </a:r>
            <a:r>
              <a:rPr sz="4200" spc="-9" baseline="1950" dirty="0" smtClean="0">
                <a:latin typeface="Calibri"/>
                <a:cs typeface="Calibri"/>
              </a:rPr>
              <a:t>I</a:t>
            </a:r>
            <a:r>
              <a:rPr sz="4200" spc="0" baseline="1950" dirty="0" smtClean="0">
                <a:latin typeface="Calibri"/>
                <a:cs typeface="Calibri"/>
              </a:rPr>
              <a:t>H</a:t>
            </a:r>
            <a:r>
              <a:rPr sz="4200" spc="-44" baseline="1950" dirty="0" smtClean="0">
                <a:latin typeface="Calibri"/>
                <a:cs typeface="Calibri"/>
              </a:rPr>
              <a:t>O</a:t>
            </a:r>
            <a:r>
              <a:rPr sz="4200" spc="0" baseline="1950" dirty="0" smtClean="0">
                <a:latin typeface="Calibri"/>
                <a:cs typeface="Calibri"/>
              </a:rPr>
              <a:t>.</a:t>
            </a:r>
            <a:r>
              <a:rPr sz="4200" spc="163" baseline="1950" dirty="0" smtClean="0">
                <a:latin typeface="Calibri"/>
                <a:cs typeface="Calibri"/>
              </a:rPr>
              <a:t> </a:t>
            </a:r>
            <a:r>
              <a:rPr sz="4200" spc="0" baseline="1950" dirty="0" smtClean="0">
                <a:latin typeface="Calibri"/>
                <a:cs typeface="Calibri"/>
              </a:rPr>
              <a:t>Serbia,</a:t>
            </a:r>
            <a:r>
              <a:rPr sz="4200" spc="199" baseline="1950" dirty="0" smtClean="0">
                <a:latin typeface="Calibri"/>
                <a:cs typeface="Calibri"/>
              </a:rPr>
              <a:t> </a:t>
            </a:r>
            <a:r>
              <a:rPr sz="4200" spc="-39" baseline="1950" dirty="0" smtClean="0">
                <a:latin typeface="Calibri"/>
                <a:cs typeface="Calibri"/>
              </a:rPr>
              <a:t>S</a:t>
            </a:r>
            <a:r>
              <a:rPr sz="4200" spc="0" baseline="1950" dirty="0" smtClean="0">
                <a:latin typeface="Calibri"/>
                <a:cs typeface="Calibri"/>
              </a:rPr>
              <a:t>y</a:t>
            </a:r>
            <a:r>
              <a:rPr sz="4200" spc="-9" baseline="1950" dirty="0" smtClean="0">
                <a:latin typeface="Calibri"/>
                <a:cs typeface="Calibri"/>
              </a:rPr>
              <a:t>r</a:t>
            </a:r>
            <a:r>
              <a:rPr sz="4200" spc="0" baseline="1950" dirty="0" smtClean="0">
                <a:latin typeface="Calibri"/>
                <a:cs typeface="Calibri"/>
              </a:rPr>
              <a:t>ia</a:t>
            </a:r>
            <a:r>
              <a:rPr sz="4200" spc="189" baseline="1950" dirty="0" smtClean="0">
                <a:latin typeface="Calibri"/>
                <a:cs typeface="Calibri"/>
              </a:rPr>
              <a:t> </a:t>
            </a:r>
            <a:r>
              <a:rPr sz="4200" spc="0" baseline="1950" dirty="0" smtClean="0">
                <a:latin typeface="Calibri"/>
                <a:cs typeface="Calibri"/>
              </a:rPr>
              <a:t>a</a:t>
            </a:r>
            <a:r>
              <a:rPr sz="4200" spc="4" baseline="1950" dirty="0" smtClean="0">
                <a:latin typeface="Calibri"/>
                <a:cs typeface="Calibri"/>
              </a:rPr>
              <a:t>n</a:t>
            </a:r>
            <a:r>
              <a:rPr sz="4200" spc="0" baseline="1950" dirty="0" smtClean="0">
                <a:latin typeface="Calibri"/>
                <a:cs typeface="Calibri"/>
              </a:rPr>
              <a:t>d</a:t>
            </a:r>
            <a:endParaRPr sz="2800" dirty="0" smtClean="0">
              <a:latin typeface="Calibri"/>
              <a:cs typeface="Calibri"/>
            </a:endParaRPr>
          </a:p>
          <a:p>
            <a:pPr marL="355600" marR="53263">
              <a:lnSpc>
                <a:spcPts val="3365"/>
              </a:lnSpc>
              <a:spcBef>
                <a:spcPts val="0"/>
              </a:spcBef>
            </a:pPr>
            <a:r>
              <a:rPr sz="4200" spc="0" baseline="1950" dirty="0" smtClean="0">
                <a:latin typeface="Calibri"/>
                <a:cs typeface="Calibri"/>
              </a:rPr>
              <a:t>sus</a:t>
            </a:r>
            <a:r>
              <a:rPr sz="4200" spc="-14" baseline="1950" dirty="0" smtClean="0">
                <a:latin typeface="Calibri"/>
                <a:cs typeface="Calibri"/>
              </a:rPr>
              <a:t>p</a:t>
            </a:r>
            <a:r>
              <a:rPr sz="4200" spc="0" baseline="1950" dirty="0" smtClean="0">
                <a:latin typeface="Calibri"/>
                <a:cs typeface="Calibri"/>
              </a:rPr>
              <a:t>end</a:t>
            </a:r>
            <a:r>
              <a:rPr sz="4200" spc="-9" baseline="1950" dirty="0" smtClean="0">
                <a:latin typeface="Calibri"/>
                <a:cs typeface="Calibri"/>
              </a:rPr>
              <a:t>e</a:t>
            </a:r>
            <a:r>
              <a:rPr sz="4200" spc="0" baseline="1950" dirty="0" smtClean="0">
                <a:latin typeface="Calibri"/>
                <a:cs typeface="Calibri"/>
              </a:rPr>
              <a:t>d</a:t>
            </a:r>
            <a:r>
              <a:rPr sz="4200" spc="-63" baseline="1950" dirty="0" smtClean="0">
                <a:latin typeface="Calibri"/>
                <a:cs typeface="Calibri"/>
              </a:rPr>
              <a:t> </a:t>
            </a:r>
            <a:r>
              <a:rPr sz="4200" spc="0" baseline="1950" dirty="0" smtClean="0">
                <a:latin typeface="Calibri"/>
                <a:cs typeface="Calibri"/>
              </a:rPr>
              <a:t>f</a:t>
            </a:r>
            <a:r>
              <a:rPr sz="4200" spc="-54" baseline="1950" dirty="0" smtClean="0">
                <a:latin typeface="Calibri"/>
                <a:cs typeface="Calibri"/>
              </a:rPr>
              <a:t>r</a:t>
            </a:r>
            <a:r>
              <a:rPr sz="4200" spc="0" baseline="1950" dirty="0" smtClean="0">
                <a:latin typeface="Calibri"/>
                <a:cs typeface="Calibri"/>
              </a:rPr>
              <a:t>om</a:t>
            </a:r>
            <a:r>
              <a:rPr sz="4200" spc="-40" baseline="1950" dirty="0" smtClean="0">
                <a:latin typeface="Calibri"/>
                <a:cs typeface="Calibri"/>
              </a:rPr>
              <a:t> </a:t>
            </a:r>
            <a:r>
              <a:rPr sz="4200" spc="0" baseline="1950" dirty="0" smtClean="0">
                <a:latin typeface="Calibri"/>
                <a:cs typeface="Calibri"/>
              </a:rPr>
              <a:t>Mem</a:t>
            </a:r>
            <a:r>
              <a:rPr sz="4200" spc="-9" baseline="1950" dirty="0" smtClean="0">
                <a:latin typeface="Calibri"/>
                <a:cs typeface="Calibri"/>
              </a:rPr>
              <a:t>b</a:t>
            </a:r>
            <a:r>
              <a:rPr sz="4200" spc="0" baseline="1950" dirty="0" smtClean="0">
                <a:latin typeface="Calibri"/>
                <a:cs typeface="Calibri"/>
              </a:rPr>
              <a:t>er</a:t>
            </a:r>
            <a:r>
              <a:rPr sz="4200" spc="-68" baseline="1950" dirty="0" smtClean="0">
                <a:latin typeface="Calibri"/>
                <a:cs typeface="Calibri"/>
              </a:rPr>
              <a:t> </a:t>
            </a:r>
            <a:r>
              <a:rPr sz="4200" spc="0" baseline="1950" dirty="0" smtClean="0">
                <a:latin typeface="Calibri"/>
                <a:cs typeface="Calibri"/>
              </a:rPr>
              <a:t>S</a:t>
            </a:r>
            <a:r>
              <a:rPr sz="4200" spc="-39" baseline="1950" dirty="0" smtClean="0">
                <a:latin typeface="Calibri"/>
                <a:cs typeface="Calibri"/>
              </a:rPr>
              <a:t>t</a:t>
            </a:r>
            <a:r>
              <a:rPr sz="4200" spc="-19" baseline="1950" dirty="0" smtClean="0">
                <a:latin typeface="Calibri"/>
                <a:cs typeface="Calibri"/>
              </a:rPr>
              <a:t>a</a:t>
            </a:r>
            <a:r>
              <a:rPr sz="4200" spc="-25" baseline="1950" dirty="0" smtClean="0">
                <a:latin typeface="Calibri"/>
                <a:cs typeface="Calibri"/>
              </a:rPr>
              <a:t>t</a:t>
            </a:r>
            <a:r>
              <a:rPr sz="4200" spc="0" baseline="1950" dirty="0" smtClean="0">
                <a:latin typeface="Calibri"/>
                <a:cs typeface="Calibri"/>
              </a:rPr>
              <a:t>es</a:t>
            </a:r>
            <a:r>
              <a:rPr sz="4200" spc="-38" baseline="1950" dirty="0" smtClean="0">
                <a:latin typeface="Calibri"/>
                <a:cs typeface="Calibri"/>
              </a:rPr>
              <a:t> </a:t>
            </a:r>
            <a:r>
              <a:rPr sz="4200" spc="0" baseline="1950" dirty="0" smtClean="0">
                <a:latin typeface="Calibri"/>
                <a:cs typeface="Calibri"/>
              </a:rPr>
              <a:t>r</a:t>
            </a:r>
            <a:r>
              <a:rPr sz="4200" spc="-9" baseline="1950" dirty="0" smtClean="0">
                <a:latin typeface="Calibri"/>
                <a:cs typeface="Calibri"/>
              </a:rPr>
              <a:t>i</a:t>
            </a:r>
            <a:r>
              <a:rPr sz="4200" spc="0" baseline="1950" dirty="0" smtClean="0">
                <a:latin typeface="Calibri"/>
                <a:cs typeface="Calibri"/>
              </a:rPr>
              <a:t>g</a:t>
            </a:r>
            <a:r>
              <a:rPr sz="4200" spc="-25" baseline="1950" dirty="0" smtClean="0">
                <a:latin typeface="Calibri"/>
                <a:cs typeface="Calibri"/>
              </a:rPr>
              <a:t>h</a:t>
            </a:r>
            <a:r>
              <a:rPr sz="4200" spc="0" baseline="1950" dirty="0" smtClean="0">
                <a:latin typeface="Calibri"/>
                <a:cs typeface="Calibri"/>
              </a:rPr>
              <a:t>ts.</a:t>
            </a:r>
            <a:endParaRPr sz="2800" dirty="0" smtClean="0">
              <a:latin typeface="Calibri"/>
              <a:cs typeface="Calibri"/>
            </a:endParaRPr>
          </a:p>
          <a:p>
            <a:pPr marL="12700" marR="7854">
              <a:lnSpc>
                <a:spcPts val="3960"/>
              </a:lnSpc>
              <a:spcBef>
                <a:spcPts val="29"/>
              </a:spcBef>
            </a:pPr>
            <a:r>
              <a:rPr sz="2800" dirty="0" smtClean="0">
                <a:latin typeface="MS UI Gothic"/>
                <a:cs typeface="MS UI Gothic"/>
              </a:rPr>
              <a:t>➢</a:t>
            </a:r>
            <a:r>
              <a:rPr sz="2800" spc="-369" dirty="0" smtClean="0">
                <a:latin typeface="MS UI Gothic"/>
                <a:cs typeface="MS UI Gothic"/>
              </a:rPr>
              <a:t> </a:t>
            </a:r>
            <a:r>
              <a:rPr sz="2800" spc="0" dirty="0" smtClean="0">
                <a:latin typeface="Calibri"/>
                <a:cs typeface="Calibri"/>
              </a:rPr>
              <a:t>The</a:t>
            </a:r>
            <a:r>
              <a:rPr sz="2800" spc="440" dirty="0" smtClean="0">
                <a:latin typeface="Calibri"/>
                <a:cs typeface="Calibri"/>
              </a:rPr>
              <a:t> </a:t>
            </a:r>
            <a:r>
              <a:rPr sz="2800" spc="0" dirty="0" smtClean="0">
                <a:latin typeface="Calibri"/>
                <a:cs typeface="Calibri"/>
              </a:rPr>
              <a:t>IHO</a:t>
            </a:r>
            <a:r>
              <a:rPr sz="2800" spc="439" dirty="0" smtClean="0">
                <a:latin typeface="Calibri"/>
                <a:cs typeface="Calibri"/>
              </a:rPr>
              <a:t> </a:t>
            </a:r>
            <a:r>
              <a:rPr sz="2800" spc="0" dirty="0" smtClean="0">
                <a:latin typeface="Calibri"/>
                <a:cs typeface="Calibri"/>
              </a:rPr>
              <a:t>Sec</a:t>
            </a:r>
            <a:r>
              <a:rPr sz="2800" spc="-29" dirty="0" smtClean="0">
                <a:latin typeface="Calibri"/>
                <a:cs typeface="Calibri"/>
              </a:rPr>
              <a:t>r</a:t>
            </a:r>
            <a:r>
              <a:rPr sz="2800" spc="-9" dirty="0" smtClean="0">
                <a:latin typeface="Calibri"/>
                <a:cs typeface="Calibri"/>
              </a:rPr>
              <a:t>e</a:t>
            </a:r>
            <a:r>
              <a:rPr sz="2800" spc="-34" dirty="0" smtClean="0">
                <a:latin typeface="Calibri"/>
                <a:cs typeface="Calibri"/>
              </a:rPr>
              <a:t>t</a:t>
            </a:r>
            <a:r>
              <a:rPr sz="2800" spc="0" dirty="0" smtClean="0">
                <a:latin typeface="Calibri"/>
                <a:cs typeface="Calibri"/>
              </a:rPr>
              <a:t>ari</a:t>
            </a:r>
            <a:r>
              <a:rPr sz="2800" spc="-25" dirty="0" smtClean="0">
                <a:latin typeface="Calibri"/>
                <a:cs typeface="Calibri"/>
              </a:rPr>
              <a:t>a</a:t>
            </a:r>
            <a:r>
              <a:rPr sz="2800" spc="0" dirty="0" smtClean="0">
                <a:latin typeface="Calibri"/>
                <a:cs typeface="Calibri"/>
              </a:rPr>
              <a:t>t</a:t>
            </a:r>
            <a:r>
              <a:rPr sz="2800" spc="400" dirty="0" smtClean="0">
                <a:latin typeface="Calibri"/>
                <a:cs typeface="Calibri"/>
              </a:rPr>
              <a:t> </a:t>
            </a:r>
            <a:r>
              <a:rPr sz="2800" spc="-34" dirty="0" smtClean="0">
                <a:latin typeface="Calibri"/>
                <a:cs typeface="Calibri"/>
              </a:rPr>
              <a:t>st</a:t>
            </a:r>
            <a:r>
              <a:rPr sz="2800" spc="14" dirty="0" smtClean="0">
                <a:latin typeface="Calibri"/>
                <a:cs typeface="Calibri"/>
              </a:rPr>
              <a:t>a</a:t>
            </a:r>
            <a:r>
              <a:rPr sz="2800" spc="0" dirty="0" smtClean="0">
                <a:latin typeface="Calibri"/>
                <a:cs typeface="Calibri"/>
              </a:rPr>
              <a:t>nds</a:t>
            </a:r>
            <a:r>
              <a:rPr sz="2800" spc="423" dirty="0" smtClean="0">
                <a:latin typeface="Calibri"/>
                <a:cs typeface="Calibri"/>
              </a:rPr>
              <a:t> </a:t>
            </a:r>
            <a:r>
              <a:rPr sz="2800" spc="-39" dirty="0" smtClean="0">
                <a:latin typeface="Calibri"/>
                <a:cs typeface="Calibri"/>
              </a:rPr>
              <a:t>r</a:t>
            </a:r>
            <a:r>
              <a:rPr sz="2800" spc="0" dirty="0" smtClean="0">
                <a:latin typeface="Calibri"/>
                <a:cs typeface="Calibri"/>
              </a:rPr>
              <a:t>eady</a:t>
            </a:r>
            <a:r>
              <a:rPr sz="2800" spc="423" dirty="0" smtClean="0">
                <a:latin typeface="Calibri"/>
                <a:cs typeface="Calibri"/>
              </a:rPr>
              <a:t> </a:t>
            </a:r>
            <a:r>
              <a:rPr sz="2800" spc="-25" dirty="0" smtClean="0">
                <a:latin typeface="Calibri"/>
                <a:cs typeface="Calibri"/>
              </a:rPr>
              <a:t>t</a:t>
            </a:r>
            <a:r>
              <a:rPr sz="2800" spc="0" dirty="0" smtClean="0">
                <a:latin typeface="Calibri"/>
                <a:cs typeface="Calibri"/>
              </a:rPr>
              <a:t>o</a:t>
            </a:r>
            <a:r>
              <a:rPr sz="2800" spc="482" dirty="0" smtClean="0">
                <a:latin typeface="Calibri"/>
                <a:cs typeface="Calibri"/>
              </a:rPr>
              <a:t> </a:t>
            </a:r>
            <a:r>
              <a:rPr sz="2800" spc="0" dirty="0" smtClean="0">
                <a:latin typeface="Calibri"/>
                <a:cs typeface="Calibri"/>
              </a:rPr>
              <a:t>assi</a:t>
            </a:r>
            <a:r>
              <a:rPr sz="2800" spc="-29" dirty="0" smtClean="0">
                <a:latin typeface="Calibri"/>
                <a:cs typeface="Calibri"/>
              </a:rPr>
              <a:t>s</a:t>
            </a:r>
            <a:r>
              <a:rPr sz="2800" spc="0" dirty="0" smtClean="0">
                <a:latin typeface="Calibri"/>
                <a:cs typeface="Calibri"/>
              </a:rPr>
              <a:t>t</a:t>
            </a:r>
            <a:r>
              <a:rPr sz="2800" spc="435" dirty="0" smtClean="0">
                <a:latin typeface="Calibri"/>
                <a:cs typeface="Calibri"/>
              </a:rPr>
              <a:t> </a:t>
            </a:r>
            <a:r>
              <a:rPr sz="2800" spc="9" dirty="0" smtClean="0">
                <a:latin typeface="Calibri"/>
                <a:cs typeface="Calibri"/>
              </a:rPr>
              <a:t>t</a:t>
            </a:r>
            <a:r>
              <a:rPr sz="2800" spc="0" dirty="0" smtClean="0">
                <a:latin typeface="Calibri"/>
                <a:cs typeface="Calibri"/>
              </a:rPr>
              <a:t>hose</a:t>
            </a:r>
            <a:r>
              <a:rPr sz="2800" spc="438" dirty="0" smtClean="0">
                <a:latin typeface="Calibri"/>
                <a:cs typeface="Calibri"/>
              </a:rPr>
              <a:t> </a:t>
            </a:r>
            <a:r>
              <a:rPr sz="2800" spc="0" dirty="0" smtClean="0">
                <a:latin typeface="Calibri"/>
                <a:cs typeface="Calibri"/>
              </a:rPr>
              <a:t>n</a:t>
            </a:r>
            <a:r>
              <a:rPr sz="2800" spc="4" dirty="0" smtClean="0">
                <a:latin typeface="Calibri"/>
                <a:cs typeface="Calibri"/>
              </a:rPr>
              <a:t>o</a:t>
            </a:r>
            <a:r>
              <a:rPr sz="2800" spc="9" dirty="0" smtClean="0">
                <a:latin typeface="Calibri"/>
                <a:cs typeface="Calibri"/>
              </a:rPr>
              <a:t>n</a:t>
            </a:r>
            <a:r>
              <a:rPr sz="2800" spc="-4" dirty="0" smtClean="0">
                <a:latin typeface="Calibri"/>
                <a:cs typeface="Calibri"/>
              </a:rPr>
              <a:t>-</a:t>
            </a:r>
            <a:r>
              <a:rPr sz="2800" spc="0" dirty="0" smtClean="0">
                <a:latin typeface="Calibri"/>
                <a:cs typeface="Calibri"/>
              </a:rPr>
              <a:t>IHO</a:t>
            </a:r>
            <a:endParaRPr sz="2800" dirty="0">
              <a:latin typeface="Calibri"/>
              <a:cs typeface="Calibri"/>
            </a:endParaRPr>
          </a:p>
        </p:txBody>
      </p:sp>
      <p:sp>
        <p:nvSpPr>
          <p:cNvPr id="8" name="object 8"/>
          <p:cNvSpPr txBox="1"/>
          <p:nvPr/>
        </p:nvSpPr>
        <p:spPr>
          <a:xfrm>
            <a:off x="9476994" y="1943227"/>
            <a:ext cx="2400790" cy="807288"/>
          </a:xfrm>
          <a:prstGeom prst="rect">
            <a:avLst/>
          </a:prstGeom>
        </p:spPr>
        <p:txBody>
          <a:bodyPr wrap="square" lIns="0" tIns="0" rIns="0" bIns="0" rtlCol="0">
            <a:noAutofit/>
          </a:bodyPr>
          <a:lstStyle/>
          <a:p>
            <a:pPr marL="20320" marR="17">
              <a:lnSpc>
                <a:spcPts val="2950"/>
              </a:lnSpc>
              <a:spcBef>
                <a:spcPts val="147"/>
              </a:spcBef>
            </a:pPr>
            <a:r>
              <a:rPr sz="4200" spc="0" baseline="2925" dirty="0" smtClean="0">
                <a:latin typeface="Calibri"/>
                <a:cs typeface="Calibri"/>
              </a:rPr>
              <a:t>Con</a:t>
            </a:r>
            <a:r>
              <a:rPr sz="4200" spc="-25" baseline="2925" dirty="0" smtClean="0">
                <a:latin typeface="Calibri"/>
                <a:cs typeface="Calibri"/>
              </a:rPr>
              <a:t>g</a:t>
            </a:r>
            <a:r>
              <a:rPr sz="4200" spc="0" baseline="2925" dirty="0" smtClean="0">
                <a:latin typeface="Calibri"/>
                <a:cs typeface="Calibri"/>
              </a:rPr>
              <a:t>o</a:t>
            </a:r>
            <a:r>
              <a:rPr sz="4200" spc="-7" baseline="2925" dirty="0" smtClean="0">
                <a:latin typeface="Calibri"/>
                <a:cs typeface="Calibri"/>
              </a:rPr>
              <a:t> </a:t>
            </a:r>
            <a:r>
              <a:rPr sz="4200" spc="0" baseline="2925" dirty="0" smtClean="0">
                <a:latin typeface="Calibri"/>
                <a:cs typeface="Calibri"/>
              </a:rPr>
              <a:t>has</a:t>
            </a:r>
            <a:r>
              <a:rPr sz="4200" spc="35" baseline="2925" dirty="0" smtClean="0">
                <a:latin typeface="Calibri"/>
                <a:cs typeface="Calibri"/>
              </a:rPr>
              <a:t> </a:t>
            </a:r>
            <a:r>
              <a:rPr sz="4200" spc="0" baseline="2925" dirty="0" smtClean="0">
                <a:latin typeface="Calibri"/>
                <a:cs typeface="Calibri"/>
              </a:rPr>
              <a:t>been</a:t>
            </a:r>
            <a:endParaRPr sz="2800">
              <a:latin typeface="Calibri"/>
              <a:cs typeface="Calibri"/>
            </a:endParaRPr>
          </a:p>
          <a:p>
            <a:pPr marL="12700">
              <a:lnSpc>
                <a:spcPts val="3360"/>
              </a:lnSpc>
              <a:spcBef>
                <a:spcPts val="20"/>
              </a:spcBef>
            </a:pPr>
            <a:r>
              <a:rPr sz="4200" spc="-159" baseline="1950" dirty="0" smtClean="0">
                <a:latin typeface="Calibri"/>
                <a:cs typeface="Calibri"/>
              </a:rPr>
              <a:t>V</a:t>
            </a:r>
            <a:r>
              <a:rPr sz="4200" spc="0" baseline="1950" dirty="0" smtClean="0">
                <a:latin typeface="Calibri"/>
                <a:cs typeface="Calibri"/>
              </a:rPr>
              <a:t>a</a:t>
            </a:r>
            <a:r>
              <a:rPr sz="4200" spc="4" baseline="1950" dirty="0" smtClean="0">
                <a:latin typeface="Calibri"/>
                <a:cs typeface="Calibri"/>
              </a:rPr>
              <a:t>n</a:t>
            </a:r>
            <a:r>
              <a:rPr sz="4200" spc="0" baseline="1950" dirty="0" smtClean="0">
                <a:latin typeface="Calibri"/>
                <a:cs typeface="Calibri"/>
              </a:rPr>
              <a:t>u</a:t>
            </a:r>
            <a:r>
              <a:rPr sz="4200" spc="-25" baseline="1950" dirty="0" smtClean="0">
                <a:latin typeface="Calibri"/>
                <a:cs typeface="Calibri"/>
              </a:rPr>
              <a:t>a</a:t>
            </a:r>
            <a:r>
              <a:rPr sz="4200" spc="0" baseline="1950" dirty="0" smtClean="0">
                <a:latin typeface="Calibri"/>
                <a:cs typeface="Calibri"/>
              </a:rPr>
              <a:t>tu</a:t>
            </a:r>
            <a:r>
              <a:rPr sz="4200" spc="133" baseline="1950" dirty="0" smtClean="0">
                <a:latin typeface="Calibri"/>
                <a:cs typeface="Calibri"/>
              </a:rPr>
              <a:t> </a:t>
            </a:r>
            <a:r>
              <a:rPr sz="4200" spc="-25" baseline="1950" dirty="0" smtClean="0">
                <a:latin typeface="Calibri"/>
                <a:cs typeface="Calibri"/>
              </a:rPr>
              <a:t>r</a:t>
            </a:r>
            <a:r>
              <a:rPr sz="4200" spc="0" baseline="1950" dirty="0" smtClean="0">
                <a:latin typeface="Calibri"/>
                <a:cs typeface="Calibri"/>
              </a:rPr>
              <a:t>ema</a:t>
            </a:r>
            <a:r>
              <a:rPr sz="4200" spc="-4" baseline="1950" dirty="0" smtClean="0">
                <a:latin typeface="Calibri"/>
                <a:cs typeface="Calibri"/>
              </a:rPr>
              <a:t>i</a:t>
            </a:r>
            <a:r>
              <a:rPr sz="4200" spc="0" baseline="1950" dirty="0" smtClean="0">
                <a:latin typeface="Calibri"/>
                <a:cs typeface="Calibri"/>
              </a:rPr>
              <a:t>n</a:t>
            </a:r>
            <a:endParaRPr sz="2800">
              <a:latin typeface="Calibri"/>
              <a:cs typeface="Calibri"/>
            </a:endParaRPr>
          </a:p>
        </p:txBody>
      </p:sp>
      <p:sp>
        <p:nvSpPr>
          <p:cNvPr id="7" name="object 7"/>
          <p:cNvSpPr txBox="1"/>
          <p:nvPr/>
        </p:nvSpPr>
        <p:spPr>
          <a:xfrm>
            <a:off x="9528810" y="3299968"/>
            <a:ext cx="2347850" cy="380491"/>
          </a:xfrm>
          <a:prstGeom prst="rect">
            <a:avLst/>
          </a:prstGeom>
        </p:spPr>
        <p:txBody>
          <a:bodyPr wrap="square" lIns="0" tIns="0" rIns="0" bIns="0" rtlCol="0">
            <a:noAutofit/>
          </a:bodyPr>
          <a:lstStyle/>
          <a:p>
            <a:pPr marL="12700">
              <a:lnSpc>
                <a:spcPts val="2950"/>
              </a:lnSpc>
              <a:spcBef>
                <a:spcPts val="147"/>
              </a:spcBef>
            </a:pPr>
            <a:r>
              <a:rPr sz="4200" spc="4" baseline="2925" dirty="0" smtClean="0">
                <a:latin typeface="Calibri"/>
                <a:cs typeface="Calibri"/>
              </a:rPr>
              <a:t>M</a:t>
            </a:r>
            <a:r>
              <a:rPr sz="4200" spc="0" baseline="2925" dirty="0" smtClean="0">
                <a:latin typeface="Calibri"/>
                <a:cs typeface="Calibri"/>
              </a:rPr>
              <a:t>ember</a:t>
            </a:r>
            <a:r>
              <a:rPr sz="4200" spc="379" baseline="2925" dirty="0" smtClean="0">
                <a:latin typeface="Calibri"/>
                <a:cs typeface="Calibri"/>
              </a:rPr>
              <a:t> </a:t>
            </a:r>
            <a:r>
              <a:rPr sz="4200" spc="0" baseline="2925" dirty="0" smtClean="0">
                <a:latin typeface="Calibri"/>
                <a:cs typeface="Calibri"/>
              </a:rPr>
              <a:t>S</a:t>
            </a:r>
            <a:r>
              <a:rPr sz="4200" spc="-39" baseline="2925" dirty="0" smtClean="0">
                <a:latin typeface="Calibri"/>
                <a:cs typeface="Calibri"/>
              </a:rPr>
              <a:t>t</a:t>
            </a:r>
            <a:r>
              <a:rPr sz="4200" spc="-19" baseline="2925" dirty="0" smtClean="0">
                <a:latin typeface="Calibri"/>
                <a:cs typeface="Calibri"/>
              </a:rPr>
              <a:t>a</a:t>
            </a:r>
            <a:r>
              <a:rPr sz="4200" spc="-25" baseline="2925" dirty="0" smtClean="0">
                <a:latin typeface="Calibri"/>
                <a:cs typeface="Calibri"/>
              </a:rPr>
              <a:t>t</a:t>
            </a:r>
            <a:r>
              <a:rPr sz="4200" spc="0" baseline="2925" dirty="0" smtClean="0">
                <a:latin typeface="Calibri"/>
                <a:cs typeface="Calibri"/>
              </a:rPr>
              <a:t>es</a:t>
            </a:r>
            <a:endParaRPr sz="2800">
              <a:latin typeface="Calibri"/>
              <a:cs typeface="Calibri"/>
            </a:endParaRPr>
          </a:p>
        </p:txBody>
      </p:sp>
      <p:sp>
        <p:nvSpPr>
          <p:cNvPr id="6" name="object 6"/>
          <p:cNvSpPr txBox="1"/>
          <p:nvPr/>
        </p:nvSpPr>
        <p:spPr>
          <a:xfrm>
            <a:off x="752348" y="3726459"/>
            <a:ext cx="11124827"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with</a:t>
            </a:r>
            <a:r>
              <a:rPr sz="4200" spc="387" baseline="2925" dirty="0" smtClean="0">
                <a:latin typeface="Calibri"/>
                <a:cs typeface="Calibri"/>
              </a:rPr>
              <a:t> </a:t>
            </a:r>
            <a:r>
              <a:rPr sz="4200" spc="9" baseline="2925" dirty="0" smtClean="0">
                <a:latin typeface="Calibri"/>
                <a:cs typeface="Calibri"/>
              </a:rPr>
              <a:t>t</a:t>
            </a:r>
            <a:r>
              <a:rPr sz="4200" spc="0" baseline="2925" dirty="0" smtClean="0">
                <a:latin typeface="Calibri"/>
                <a:cs typeface="Calibri"/>
              </a:rPr>
              <a:t>he</a:t>
            </a:r>
            <a:r>
              <a:rPr sz="4200" spc="397" baseline="2925" dirty="0" smtClean="0">
                <a:latin typeface="Calibri"/>
                <a:cs typeface="Calibri"/>
              </a:rPr>
              <a:t> </a:t>
            </a:r>
            <a:r>
              <a:rPr sz="4200" spc="0" baseline="2925" dirty="0" smtClean="0">
                <a:latin typeface="Calibri"/>
                <a:cs typeface="Calibri"/>
              </a:rPr>
              <a:t>a</a:t>
            </a:r>
            <a:r>
              <a:rPr sz="4200" spc="4" baseline="2925" dirty="0" smtClean="0">
                <a:latin typeface="Calibri"/>
                <a:cs typeface="Calibri"/>
              </a:rPr>
              <a:t>p</a:t>
            </a:r>
            <a:r>
              <a:rPr sz="4200" spc="0" baseline="2925" dirty="0" smtClean="0">
                <a:latin typeface="Calibri"/>
                <a:cs typeface="Calibri"/>
              </a:rPr>
              <a:t>p</a:t>
            </a:r>
            <a:r>
              <a:rPr sz="4200" spc="-14" baseline="2925" dirty="0" smtClean="0">
                <a:latin typeface="Calibri"/>
                <a:cs typeface="Calibri"/>
              </a:rPr>
              <a:t>l</a:t>
            </a:r>
            <a:r>
              <a:rPr sz="4200" spc="0" baseline="2925" dirty="0" smtClean="0">
                <a:latin typeface="Calibri"/>
                <a:cs typeface="Calibri"/>
              </a:rPr>
              <a:t>i</a:t>
            </a:r>
            <a:r>
              <a:rPr sz="4200" spc="-25" baseline="2925" dirty="0" smtClean="0">
                <a:latin typeface="Calibri"/>
                <a:cs typeface="Calibri"/>
              </a:rPr>
              <a:t>c</a:t>
            </a:r>
            <a:r>
              <a:rPr sz="4200" spc="-19" baseline="2925" dirty="0" smtClean="0">
                <a:latin typeface="Calibri"/>
                <a:cs typeface="Calibri"/>
              </a:rPr>
              <a:t>a</a:t>
            </a:r>
            <a:r>
              <a:rPr sz="4200" spc="0" baseline="2925" dirty="0" smtClean="0">
                <a:latin typeface="Calibri"/>
                <a:cs typeface="Calibri"/>
              </a:rPr>
              <a:t>t</a:t>
            </a:r>
            <a:r>
              <a:rPr sz="4200" spc="-4" baseline="2925" dirty="0" smtClean="0">
                <a:latin typeface="Calibri"/>
                <a:cs typeface="Calibri"/>
              </a:rPr>
              <a:t>i</a:t>
            </a:r>
            <a:r>
              <a:rPr sz="4200" spc="0" baseline="2925" dirty="0" smtClean="0">
                <a:latin typeface="Calibri"/>
                <a:cs typeface="Calibri"/>
              </a:rPr>
              <a:t>on</a:t>
            </a:r>
            <a:r>
              <a:rPr sz="4200" spc="376" baseline="2925" dirty="0" smtClean="0">
                <a:latin typeface="Calibri"/>
                <a:cs typeface="Calibri"/>
              </a:rPr>
              <a:t> </a:t>
            </a:r>
            <a:r>
              <a:rPr sz="4200" spc="0" baseline="2925" dirty="0" smtClean="0">
                <a:latin typeface="Calibri"/>
                <a:cs typeface="Calibri"/>
              </a:rPr>
              <a:t>p</a:t>
            </a:r>
            <a:r>
              <a:rPr sz="4200" spc="-59" baseline="2925" dirty="0" smtClean="0">
                <a:latin typeface="Calibri"/>
                <a:cs typeface="Calibri"/>
              </a:rPr>
              <a:t>r</a:t>
            </a:r>
            <a:r>
              <a:rPr sz="4200" spc="0" baseline="2925" dirty="0" smtClean="0">
                <a:latin typeface="Calibri"/>
                <a:cs typeface="Calibri"/>
              </a:rPr>
              <a:t>oc</a:t>
            </a:r>
            <a:r>
              <a:rPr sz="4200" spc="14" baseline="2925" dirty="0" smtClean="0">
                <a:latin typeface="Calibri"/>
                <a:cs typeface="Calibri"/>
              </a:rPr>
              <a:t>e</a:t>
            </a:r>
            <a:r>
              <a:rPr sz="4200" spc="0" baseline="2925" dirty="0" smtClean="0">
                <a:latin typeface="Calibri"/>
                <a:cs typeface="Calibri"/>
              </a:rPr>
              <a:t>ss</a:t>
            </a:r>
            <a:r>
              <a:rPr sz="4200" spc="375" baseline="2925" dirty="0" smtClean="0">
                <a:latin typeface="Calibri"/>
                <a:cs typeface="Calibri"/>
              </a:rPr>
              <a:t> </a:t>
            </a:r>
            <a:r>
              <a:rPr sz="4200" spc="-59" baseline="2925" dirty="0" smtClean="0">
                <a:latin typeface="Calibri"/>
                <a:cs typeface="Calibri"/>
              </a:rPr>
              <a:t>f</a:t>
            </a:r>
            <a:r>
              <a:rPr sz="4200" spc="9" baseline="2925" dirty="0" smtClean="0">
                <a:latin typeface="Calibri"/>
                <a:cs typeface="Calibri"/>
              </a:rPr>
              <a:t>o</a:t>
            </a:r>
            <a:r>
              <a:rPr sz="4200" spc="0" baseline="2925" dirty="0" smtClean="0">
                <a:latin typeface="Calibri"/>
                <a:cs typeface="Calibri"/>
              </a:rPr>
              <a:t>r</a:t>
            </a:r>
            <a:r>
              <a:rPr sz="4200" spc="397" baseline="2925" dirty="0" smtClean="0">
                <a:latin typeface="Calibri"/>
                <a:cs typeface="Calibri"/>
              </a:rPr>
              <a:t> </a:t>
            </a:r>
            <a:r>
              <a:rPr sz="4200" spc="0" baseline="2925" dirty="0" smtClean="0">
                <a:latin typeface="Calibri"/>
                <a:cs typeface="Calibri"/>
              </a:rPr>
              <a:t>membe</a:t>
            </a:r>
            <a:r>
              <a:rPr sz="4200" spc="-39" baseline="2925" dirty="0" smtClean="0">
                <a:latin typeface="Calibri"/>
                <a:cs typeface="Calibri"/>
              </a:rPr>
              <a:t>r</a:t>
            </a:r>
            <a:r>
              <a:rPr sz="4200" spc="9" baseline="2925" dirty="0" smtClean="0">
                <a:latin typeface="Calibri"/>
                <a:cs typeface="Calibri"/>
              </a:rPr>
              <a:t>s</a:t>
            </a:r>
            <a:r>
              <a:rPr sz="4200" spc="0" baseline="2925" dirty="0" smtClean="0">
                <a:latin typeface="Calibri"/>
                <a:cs typeface="Calibri"/>
              </a:rPr>
              <a:t>hip</a:t>
            </a:r>
            <a:r>
              <a:rPr sz="4200" spc="386" baseline="2925" dirty="0" smtClean="0">
                <a:latin typeface="Calibri"/>
                <a:cs typeface="Calibri"/>
              </a:rPr>
              <a:t> </a:t>
            </a:r>
            <a:r>
              <a:rPr sz="4200" spc="0" baseline="2925" dirty="0" smtClean="0">
                <a:latin typeface="Calibri"/>
                <a:cs typeface="Calibri"/>
              </a:rPr>
              <a:t>of</a:t>
            </a:r>
            <a:r>
              <a:rPr sz="4200" spc="397" baseline="2925" dirty="0" smtClean="0">
                <a:latin typeface="Calibri"/>
                <a:cs typeface="Calibri"/>
              </a:rPr>
              <a:t> </a:t>
            </a:r>
            <a:r>
              <a:rPr sz="4200" spc="9" baseline="2925" dirty="0" smtClean="0">
                <a:latin typeface="Calibri"/>
                <a:cs typeface="Calibri"/>
              </a:rPr>
              <a:t>t</a:t>
            </a:r>
            <a:r>
              <a:rPr sz="4200" spc="0" baseline="2925" dirty="0" smtClean="0">
                <a:latin typeface="Calibri"/>
                <a:cs typeface="Calibri"/>
              </a:rPr>
              <a:t>he</a:t>
            </a:r>
            <a:r>
              <a:rPr sz="4200" spc="407" baseline="2925" dirty="0" smtClean="0">
                <a:latin typeface="Calibri"/>
                <a:cs typeface="Calibri"/>
              </a:rPr>
              <a:t> </a:t>
            </a:r>
            <a:r>
              <a:rPr sz="4200" spc="0" baseline="2925" dirty="0" smtClean="0">
                <a:latin typeface="Calibri"/>
                <a:cs typeface="Calibri"/>
              </a:rPr>
              <a:t>IH</a:t>
            </a:r>
            <a:r>
              <a:rPr sz="4200" spc="-64" baseline="2925" dirty="0" smtClean="0">
                <a:latin typeface="Calibri"/>
                <a:cs typeface="Calibri"/>
              </a:rPr>
              <a:t>O</a:t>
            </a:r>
            <a:r>
              <a:rPr sz="4200" spc="0" baseline="2925" dirty="0" smtClean="0">
                <a:latin typeface="Calibri"/>
                <a:cs typeface="Calibri"/>
              </a:rPr>
              <a:t>,</a:t>
            </a:r>
            <a:r>
              <a:rPr sz="4200" spc="397" baseline="2925" dirty="0" smtClean="0">
                <a:latin typeface="Calibri"/>
                <a:cs typeface="Calibri"/>
              </a:rPr>
              <a:t> </a:t>
            </a:r>
            <a:r>
              <a:rPr sz="4200" spc="0" baseline="2925" dirty="0" smtClean="0">
                <a:latin typeface="Calibri"/>
                <a:cs typeface="Calibri"/>
              </a:rPr>
              <a:t>and</a:t>
            </a:r>
            <a:r>
              <a:rPr sz="4200" spc="345" baseline="2925" dirty="0" smtClean="0">
                <a:latin typeface="Calibri"/>
                <a:cs typeface="Calibri"/>
              </a:rPr>
              <a:t> </a:t>
            </a:r>
            <a:r>
              <a:rPr sz="4200" spc="-25" baseline="2925" dirty="0" smtClean="0">
                <a:latin typeface="Calibri"/>
                <a:cs typeface="Calibri"/>
              </a:rPr>
              <a:t>t</a:t>
            </a:r>
            <a:r>
              <a:rPr sz="4200" spc="0" baseline="2925" dirty="0" smtClean="0">
                <a:latin typeface="Calibri"/>
                <a:cs typeface="Calibri"/>
              </a:rPr>
              <a:t>o</a:t>
            </a:r>
            <a:r>
              <a:rPr sz="4200" spc="412" baseline="2925" dirty="0" smtClean="0">
                <a:latin typeface="Calibri"/>
                <a:cs typeface="Calibri"/>
              </a:rPr>
              <a:t> </a:t>
            </a:r>
            <a:r>
              <a:rPr sz="4200" spc="0" baseline="2925" dirty="0" smtClean="0">
                <a:latin typeface="Calibri"/>
                <a:cs typeface="Calibri"/>
              </a:rPr>
              <a:t>p</a:t>
            </a:r>
            <a:r>
              <a:rPr sz="4200" spc="-50" baseline="2925" dirty="0" smtClean="0">
                <a:latin typeface="Calibri"/>
                <a:cs typeface="Calibri"/>
              </a:rPr>
              <a:t>a</a:t>
            </a:r>
            <a:r>
              <a:rPr sz="4200" spc="0" baseline="2925" dirty="0" smtClean="0">
                <a:latin typeface="Calibri"/>
                <a:cs typeface="Calibri"/>
              </a:rPr>
              <a:t>y</a:t>
            </a:r>
            <a:r>
              <a:rPr sz="4200" spc="364" baseline="2925" dirty="0" smtClean="0">
                <a:latin typeface="Calibri"/>
                <a:cs typeface="Calibri"/>
              </a:rPr>
              <a:t> </a:t>
            </a:r>
            <a:r>
              <a:rPr sz="4200" spc="0" baseline="2925" dirty="0" smtClean="0">
                <a:latin typeface="Calibri"/>
                <a:cs typeface="Calibri"/>
              </a:rPr>
              <a:t>H</a:t>
            </a:r>
            <a:r>
              <a:rPr sz="4200" spc="-9" baseline="2925" dirty="0" smtClean="0">
                <a:latin typeface="Calibri"/>
                <a:cs typeface="Calibri"/>
              </a:rPr>
              <a:t>i</a:t>
            </a:r>
            <a:r>
              <a:rPr sz="4200" spc="0" baseline="2925" dirty="0" smtClean="0">
                <a:latin typeface="Calibri"/>
                <a:cs typeface="Calibri"/>
              </a:rPr>
              <a:t>gh</a:t>
            </a:r>
            <a:endParaRPr sz="2800">
              <a:latin typeface="Calibri"/>
              <a:cs typeface="Calibri"/>
            </a:endParaRPr>
          </a:p>
        </p:txBody>
      </p:sp>
      <p:sp>
        <p:nvSpPr>
          <p:cNvPr id="5" name="object 5"/>
          <p:cNvSpPr txBox="1"/>
          <p:nvPr/>
        </p:nvSpPr>
        <p:spPr>
          <a:xfrm>
            <a:off x="409448" y="4153662"/>
            <a:ext cx="6333288" cy="1715465"/>
          </a:xfrm>
          <a:prstGeom prst="rect">
            <a:avLst/>
          </a:prstGeom>
        </p:spPr>
        <p:txBody>
          <a:bodyPr wrap="square" lIns="0" tIns="0" rIns="0" bIns="0" rtlCol="0">
            <a:noAutofit/>
          </a:bodyPr>
          <a:lstStyle/>
          <a:p>
            <a:pPr marL="355600">
              <a:lnSpc>
                <a:spcPts val="2950"/>
              </a:lnSpc>
              <a:spcBef>
                <a:spcPts val="147"/>
              </a:spcBef>
            </a:pPr>
            <a:r>
              <a:rPr sz="4200" spc="0" baseline="2925" dirty="0" smtClean="0">
                <a:latin typeface="Calibri"/>
                <a:cs typeface="Calibri"/>
              </a:rPr>
              <a:t>L</a:t>
            </a:r>
            <a:r>
              <a:rPr sz="4200" spc="-9" baseline="2925" dirty="0" smtClean="0">
                <a:latin typeface="Calibri"/>
                <a:cs typeface="Calibri"/>
              </a:rPr>
              <a:t>e</a:t>
            </a:r>
            <a:r>
              <a:rPr sz="4200" spc="-25" baseline="2925" dirty="0" smtClean="0">
                <a:latin typeface="Calibri"/>
                <a:cs typeface="Calibri"/>
              </a:rPr>
              <a:t>v</a:t>
            </a:r>
            <a:r>
              <a:rPr sz="4200" spc="0" baseline="2925" dirty="0" smtClean="0">
                <a:latin typeface="Calibri"/>
                <a:cs typeface="Calibri"/>
              </a:rPr>
              <a:t>el</a:t>
            </a:r>
            <a:r>
              <a:rPr sz="4200" spc="-40" baseline="2925" dirty="0" smtClean="0">
                <a:latin typeface="Calibri"/>
                <a:cs typeface="Calibri"/>
              </a:rPr>
              <a:t> </a:t>
            </a:r>
            <a:r>
              <a:rPr sz="4200" spc="0" baseline="2925" dirty="0" smtClean="0">
                <a:latin typeface="Calibri"/>
                <a:cs typeface="Calibri"/>
              </a:rPr>
              <a:t>V</a:t>
            </a:r>
            <a:r>
              <a:rPr sz="4200" spc="-9" baseline="2925" dirty="0" smtClean="0">
                <a:latin typeface="Calibri"/>
                <a:cs typeface="Calibri"/>
              </a:rPr>
              <a:t>i</a:t>
            </a:r>
            <a:r>
              <a:rPr sz="4200" spc="0" baseline="2925" dirty="0" smtClean="0">
                <a:latin typeface="Calibri"/>
                <a:cs typeface="Calibri"/>
              </a:rPr>
              <a:t>si</a:t>
            </a:r>
            <a:r>
              <a:rPr sz="4200" spc="-4" baseline="2925" dirty="0" smtClean="0">
                <a:latin typeface="Calibri"/>
                <a:cs typeface="Calibri"/>
              </a:rPr>
              <a:t>t</a:t>
            </a:r>
            <a:r>
              <a:rPr sz="4200" spc="0" baseline="2925" dirty="0" smtClean="0">
                <a:latin typeface="Calibri"/>
                <a:cs typeface="Calibri"/>
              </a:rPr>
              <a:t>s</a:t>
            </a:r>
            <a:r>
              <a:rPr sz="4200" spc="-8" baseline="2925" dirty="0" smtClean="0">
                <a:latin typeface="Calibri"/>
                <a:cs typeface="Calibri"/>
              </a:rPr>
              <a:t> </a:t>
            </a:r>
            <a:r>
              <a:rPr sz="4200" spc="-25" baseline="2925" dirty="0" smtClean="0">
                <a:latin typeface="Calibri"/>
                <a:cs typeface="Calibri"/>
              </a:rPr>
              <a:t>t</a:t>
            </a:r>
            <a:r>
              <a:rPr sz="4200" spc="0" baseline="2925" dirty="0" smtClean="0">
                <a:latin typeface="Calibri"/>
                <a:cs typeface="Calibri"/>
              </a:rPr>
              <a:t>o those</a:t>
            </a:r>
            <a:r>
              <a:rPr sz="4200" spc="-43" baseline="2925" dirty="0" smtClean="0">
                <a:latin typeface="Calibri"/>
                <a:cs typeface="Calibri"/>
              </a:rPr>
              <a:t> </a:t>
            </a:r>
            <a:r>
              <a:rPr sz="4200" spc="0" baseline="2925" dirty="0" smtClean="0">
                <a:latin typeface="Calibri"/>
                <a:cs typeface="Calibri"/>
              </a:rPr>
              <a:t>S</a:t>
            </a:r>
            <a:r>
              <a:rPr sz="4200" spc="-39" baseline="2925" dirty="0" smtClean="0">
                <a:latin typeface="Calibri"/>
                <a:cs typeface="Calibri"/>
              </a:rPr>
              <a:t>t</a:t>
            </a:r>
            <a:r>
              <a:rPr sz="4200" spc="-19" baseline="2925" dirty="0" smtClean="0">
                <a:latin typeface="Calibri"/>
                <a:cs typeface="Calibri"/>
              </a:rPr>
              <a:t>a</a:t>
            </a:r>
            <a:r>
              <a:rPr sz="4200" spc="-25" baseline="2925" dirty="0" smtClean="0">
                <a:latin typeface="Calibri"/>
                <a:cs typeface="Calibri"/>
              </a:rPr>
              <a:t>t</a:t>
            </a:r>
            <a:r>
              <a:rPr sz="4200" spc="0" baseline="2925" dirty="0" smtClean="0">
                <a:latin typeface="Calibri"/>
                <a:cs typeface="Calibri"/>
              </a:rPr>
              <a:t>es</a:t>
            </a:r>
            <a:r>
              <a:rPr sz="4200" spc="-33" baseline="2925" dirty="0" smtClean="0">
                <a:latin typeface="Calibri"/>
                <a:cs typeface="Calibri"/>
              </a:rPr>
              <a:t> </a:t>
            </a:r>
            <a:r>
              <a:rPr sz="4200" spc="-4" baseline="2925" dirty="0" smtClean="0">
                <a:latin typeface="Calibri"/>
                <a:cs typeface="Calibri"/>
              </a:rPr>
              <a:t>i</a:t>
            </a:r>
            <a:r>
              <a:rPr sz="4200" spc="0" baseline="2925" dirty="0" smtClean="0">
                <a:latin typeface="Calibri"/>
                <a:cs typeface="Calibri"/>
              </a:rPr>
              <a:t>n</a:t>
            </a:r>
            <a:r>
              <a:rPr sz="4200" spc="-11" baseline="2925" dirty="0" smtClean="0">
                <a:latin typeface="Calibri"/>
                <a:cs typeface="Calibri"/>
              </a:rPr>
              <a:t> </a:t>
            </a:r>
            <a:r>
              <a:rPr sz="4200" spc="0" baseline="2925" dirty="0" smtClean="0">
                <a:latin typeface="Calibri"/>
                <a:cs typeface="Calibri"/>
              </a:rPr>
              <a:t>the</a:t>
            </a:r>
            <a:r>
              <a:rPr sz="4200" spc="-37" baseline="2925" dirty="0" smtClean="0">
                <a:latin typeface="Calibri"/>
                <a:cs typeface="Calibri"/>
              </a:rPr>
              <a:t> </a:t>
            </a:r>
            <a:r>
              <a:rPr lang="en-GB" sz="4200" spc="0" baseline="2925" dirty="0" smtClean="0">
                <a:latin typeface="Calibri"/>
                <a:cs typeface="Calibri"/>
              </a:rPr>
              <a:t>NIOHC</a:t>
            </a:r>
            <a:endParaRPr sz="2800" dirty="0">
              <a:latin typeface="Calibri"/>
              <a:cs typeface="Calibri"/>
            </a:endParaRPr>
          </a:p>
          <a:p>
            <a:pPr marL="12700" marR="53263">
              <a:lnSpc>
                <a:spcPct val="101725"/>
              </a:lnSpc>
              <a:spcBef>
                <a:spcPts val="1663"/>
              </a:spcBef>
            </a:pPr>
            <a:r>
              <a:rPr sz="2400" b="1" spc="-29" dirty="0" smtClean="0">
                <a:latin typeface="Calibri"/>
                <a:cs typeface="Calibri"/>
              </a:rPr>
              <a:t>R</a:t>
            </a:r>
            <a:r>
              <a:rPr sz="2400" b="1" spc="0" dirty="0" smtClean="0">
                <a:latin typeface="Calibri"/>
                <a:cs typeface="Calibri"/>
              </a:rPr>
              <a:t>eco</a:t>
            </a:r>
            <a:r>
              <a:rPr sz="2400" b="1" spc="4" dirty="0" smtClean="0">
                <a:latin typeface="Calibri"/>
                <a:cs typeface="Calibri"/>
              </a:rPr>
              <a:t>m</a:t>
            </a:r>
            <a:r>
              <a:rPr sz="2400" b="1" spc="0" dirty="0" smtClean="0">
                <a:latin typeface="Calibri"/>
                <a:cs typeface="Calibri"/>
              </a:rPr>
              <a:t>m</a:t>
            </a:r>
            <a:r>
              <a:rPr sz="2400" b="1" spc="4" dirty="0" smtClean="0">
                <a:latin typeface="Calibri"/>
                <a:cs typeface="Calibri"/>
              </a:rPr>
              <a:t>e</a:t>
            </a:r>
            <a:r>
              <a:rPr sz="2400" b="1" spc="0" dirty="0" smtClean="0">
                <a:latin typeface="Calibri"/>
                <a:cs typeface="Calibri"/>
              </a:rPr>
              <a:t>n</a:t>
            </a:r>
            <a:r>
              <a:rPr sz="2400" b="1" spc="-9" dirty="0" smtClean="0">
                <a:latin typeface="Calibri"/>
                <a:cs typeface="Calibri"/>
              </a:rPr>
              <a:t>d</a:t>
            </a:r>
            <a:r>
              <a:rPr sz="2400" b="1" spc="-19" dirty="0" smtClean="0">
                <a:latin typeface="Calibri"/>
                <a:cs typeface="Calibri"/>
              </a:rPr>
              <a:t>a</a:t>
            </a:r>
            <a:r>
              <a:rPr sz="2400" b="1" spc="0" dirty="0" smtClean="0">
                <a:latin typeface="Calibri"/>
                <a:cs typeface="Calibri"/>
              </a:rPr>
              <a:t>t</a:t>
            </a:r>
            <a:r>
              <a:rPr sz="2400" b="1" spc="-4" dirty="0" smtClean="0">
                <a:latin typeface="Calibri"/>
                <a:cs typeface="Calibri"/>
              </a:rPr>
              <a:t>i</a:t>
            </a:r>
            <a:r>
              <a:rPr sz="2400" b="1" spc="0" dirty="0" smtClean="0">
                <a:latin typeface="Calibri"/>
                <a:cs typeface="Calibri"/>
              </a:rPr>
              <a:t>o</a:t>
            </a:r>
            <a:r>
              <a:rPr sz="2400" b="1" spc="9" dirty="0" smtClean="0">
                <a:latin typeface="Calibri"/>
                <a:cs typeface="Calibri"/>
              </a:rPr>
              <a:t>n</a:t>
            </a:r>
            <a:r>
              <a:rPr sz="2400" spc="0" dirty="0" smtClean="0">
                <a:latin typeface="Calibri"/>
                <a:cs typeface="Calibri"/>
              </a:rPr>
              <a:t>:</a:t>
            </a:r>
            <a:endParaRPr sz="2400" dirty="0">
              <a:latin typeface="Calibri"/>
              <a:cs typeface="Calibri"/>
            </a:endParaRPr>
          </a:p>
          <a:p>
            <a:pPr marL="12700" marR="7594">
              <a:lnSpc>
                <a:spcPts val="2880"/>
              </a:lnSpc>
              <a:spcBef>
                <a:spcPts val="144"/>
              </a:spcBef>
            </a:pPr>
            <a:r>
              <a:rPr lang="en-GB" sz="3600" i="1" spc="0" baseline="1137" dirty="0" smtClean="0">
                <a:latin typeface="Calibri"/>
                <a:cs typeface="Calibri"/>
              </a:rPr>
              <a:t>NIOHC</a:t>
            </a:r>
            <a:r>
              <a:rPr sz="3600" i="1" spc="54" baseline="1137" dirty="0" smtClean="0">
                <a:latin typeface="Calibri"/>
                <a:cs typeface="Calibri"/>
              </a:rPr>
              <a:t> </a:t>
            </a:r>
            <a:r>
              <a:rPr sz="3600" i="1" spc="0" baseline="1137" dirty="0" smtClean="0">
                <a:latin typeface="Calibri"/>
                <a:cs typeface="Calibri"/>
              </a:rPr>
              <a:t>is</a:t>
            </a:r>
            <a:r>
              <a:rPr sz="3600" i="1" spc="50" baseline="1137" dirty="0" smtClean="0">
                <a:latin typeface="Calibri"/>
                <a:cs typeface="Calibri"/>
              </a:rPr>
              <a:t> </a:t>
            </a:r>
            <a:r>
              <a:rPr sz="3600" i="1" spc="0" baseline="1137" dirty="0" smtClean="0">
                <a:latin typeface="Calibri"/>
                <a:cs typeface="Calibri"/>
              </a:rPr>
              <a:t>i</a:t>
            </a:r>
            <a:r>
              <a:rPr sz="3600" i="1" spc="-44" baseline="1137" dirty="0" smtClean="0">
                <a:latin typeface="Calibri"/>
                <a:cs typeface="Calibri"/>
              </a:rPr>
              <a:t>n</a:t>
            </a:r>
            <a:r>
              <a:rPr sz="3600" i="1" spc="0" baseline="1137" dirty="0" smtClean="0">
                <a:latin typeface="Calibri"/>
                <a:cs typeface="Calibri"/>
              </a:rPr>
              <a:t>vi</a:t>
            </a:r>
            <a:r>
              <a:rPr sz="3600" i="1" spc="-19" baseline="1137" dirty="0" smtClean="0">
                <a:latin typeface="Calibri"/>
                <a:cs typeface="Calibri"/>
              </a:rPr>
              <a:t>t</a:t>
            </a:r>
            <a:r>
              <a:rPr sz="3600" i="1" spc="0" baseline="1137" dirty="0" smtClean="0">
                <a:latin typeface="Calibri"/>
                <a:cs typeface="Calibri"/>
              </a:rPr>
              <a:t>ed</a:t>
            </a:r>
            <a:r>
              <a:rPr sz="3600" i="1" spc="59" baseline="1137" dirty="0" smtClean="0">
                <a:latin typeface="Calibri"/>
                <a:cs typeface="Calibri"/>
              </a:rPr>
              <a:t> </a:t>
            </a:r>
            <a:r>
              <a:rPr sz="3600" i="1" spc="-25" baseline="1137" dirty="0" smtClean="0">
                <a:latin typeface="Calibri"/>
                <a:cs typeface="Calibri"/>
              </a:rPr>
              <a:t>t</a:t>
            </a:r>
            <a:r>
              <a:rPr sz="3600" i="1" spc="0" baseline="1137" dirty="0" smtClean="0">
                <a:latin typeface="Calibri"/>
                <a:cs typeface="Calibri"/>
              </a:rPr>
              <a:t>o</a:t>
            </a:r>
            <a:r>
              <a:rPr sz="3600" i="1" spc="59" baseline="1137" dirty="0" smtClean="0">
                <a:latin typeface="Calibri"/>
                <a:cs typeface="Calibri"/>
              </a:rPr>
              <a:t> </a:t>
            </a:r>
            <a:r>
              <a:rPr sz="3600" i="1" spc="0" baseline="1137" dirty="0" smtClean="0">
                <a:latin typeface="Calibri"/>
                <a:cs typeface="Calibri"/>
              </a:rPr>
              <a:t>en</a:t>
            </a:r>
            <a:r>
              <a:rPr sz="3600" i="1" spc="-34" baseline="1137" dirty="0" smtClean="0">
                <a:latin typeface="Calibri"/>
                <a:cs typeface="Calibri"/>
              </a:rPr>
              <a:t>c</a:t>
            </a:r>
            <a:r>
              <a:rPr sz="3600" i="1" spc="0" baseline="1137" dirty="0" smtClean="0">
                <a:latin typeface="Calibri"/>
                <a:cs typeface="Calibri"/>
              </a:rPr>
              <a:t>ou</a:t>
            </a:r>
            <a:r>
              <a:rPr sz="3600" i="1" spc="4" baseline="1137" dirty="0" smtClean="0">
                <a:latin typeface="Calibri"/>
                <a:cs typeface="Calibri"/>
              </a:rPr>
              <a:t>r</a:t>
            </a:r>
            <a:r>
              <a:rPr sz="3600" i="1" spc="0" baseline="1137" dirty="0" smtClean="0">
                <a:latin typeface="Calibri"/>
                <a:cs typeface="Calibri"/>
              </a:rPr>
              <a:t>age</a:t>
            </a:r>
            <a:r>
              <a:rPr sz="3600" i="1" spc="64" baseline="1137" dirty="0" smtClean="0">
                <a:latin typeface="Calibri"/>
                <a:cs typeface="Calibri"/>
              </a:rPr>
              <a:t> </a:t>
            </a:r>
            <a:r>
              <a:rPr sz="3600" i="1" spc="0" baseline="1137" dirty="0" smtClean="0">
                <a:latin typeface="Calibri"/>
                <a:cs typeface="Calibri"/>
              </a:rPr>
              <a:t>and</a:t>
            </a:r>
            <a:r>
              <a:rPr sz="3600" i="1" spc="59" baseline="1137" dirty="0" smtClean="0">
                <a:latin typeface="Calibri"/>
                <a:cs typeface="Calibri"/>
              </a:rPr>
              <a:t> </a:t>
            </a:r>
            <a:r>
              <a:rPr sz="3600" i="1" spc="0" baseline="1137" dirty="0" smtClean="0">
                <a:latin typeface="Calibri"/>
                <a:cs typeface="Calibri"/>
              </a:rPr>
              <a:t>pr</a:t>
            </a:r>
            <a:r>
              <a:rPr sz="3600" i="1" spc="4" baseline="1137" dirty="0" smtClean="0">
                <a:latin typeface="Calibri"/>
                <a:cs typeface="Calibri"/>
              </a:rPr>
              <a:t>o</a:t>
            </a:r>
            <a:r>
              <a:rPr sz="3600" i="1" spc="0" baseline="1137" dirty="0" smtClean="0">
                <a:latin typeface="Calibri"/>
                <a:cs typeface="Calibri"/>
              </a:rPr>
              <a:t>pose</a:t>
            </a:r>
            <a:r>
              <a:rPr sz="3600" i="1" spc="69" baseline="1137" dirty="0" smtClean="0">
                <a:latin typeface="Calibri"/>
                <a:cs typeface="Calibri"/>
              </a:rPr>
              <a:t> </a:t>
            </a:r>
            <a:r>
              <a:rPr sz="3600" i="1" spc="-25" baseline="1137" dirty="0" smtClean="0">
                <a:latin typeface="Calibri"/>
                <a:cs typeface="Calibri"/>
              </a:rPr>
              <a:t>t</a:t>
            </a:r>
            <a:r>
              <a:rPr sz="3600" i="1" spc="0" baseline="1137" dirty="0" smtClean="0">
                <a:latin typeface="Calibri"/>
                <a:cs typeface="Calibri"/>
              </a:rPr>
              <a:t>o</a:t>
            </a:r>
            <a:r>
              <a:rPr sz="3600" i="1" spc="59" baseline="1137" dirty="0" smtClean="0">
                <a:latin typeface="Calibri"/>
                <a:cs typeface="Calibri"/>
              </a:rPr>
              <a:t> </a:t>
            </a:r>
            <a:r>
              <a:rPr sz="3600" i="1" spc="-9" baseline="1137" dirty="0" smtClean="0">
                <a:latin typeface="Calibri"/>
                <a:cs typeface="Calibri"/>
              </a:rPr>
              <a:t>t</a:t>
            </a:r>
            <a:r>
              <a:rPr sz="3600" i="1" spc="0" baseline="1137" dirty="0" smtClean="0">
                <a:latin typeface="Calibri"/>
                <a:cs typeface="Calibri"/>
              </a:rPr>
              <a:t>he</a:t>
            </a:r>
            <a:endParaRPr sz="2400" dirty="0">
              <a:latin typeface="Calibri"/>
              <a:cs typeface="Calibri"/>
            </a:endParaRPr>
          </a:p>
          <a:p>
            <a:pPr marL="12700" marR="53263">
              <a:lnSpc>
                <a:spcPts val="2885"/>
              </a:lnSpc>
              <a:spcBef>
                <a:spcPts val="0"/>
              </a:spcBef>
            </a:pPr>
            <a:r>
              <a:rPr sz="3600" i="1" spc="0" baseline="1137" dirty="0" smtClean="0">
                <a:latin typeface="Calibri"/>
                <a:cs typeface="Calibri"/>
              </a:rPr>
              <a:t>S</a:t>
            </a:r>
            <a:r>
              <a:rPr sz="3600" i="1" spc="-39" baseline="1137" dirty="0" smtClean="0">
                <a:latin typeface="Calibri"/>
                <a:cs typeface="Calibri"/>
              </a:rPr>
              <a:t>t</a:t>
            </a:r>
            <a:r>
              <a:rPr sz="3600" i="1" spc="0" baseline="1137" dirty="0" smtClean="0">
                <a:latin typeface="Calibri"/>
                <a:cs typeface="Calibri"/>
              </a:rPr>
              <a:t>a</a:t>
            </a:r>
            <a:r>
              <a:rPr sz="3600" i="1" spc="-19" baseline="1137" dirty="0" smtClean="0">
                <a:latin typeface="Calibri"/>
                <a:cs typeface="Calibri"/>
              </a:rPr>
              <a:t>t</a:t>
            </a:r>
            <a:r>
              <a:rPr sz="3600" i="1" spc="0" baseline="1137" dirty="0" smtClean="0">
                <a:latin typeface="Calibri"/>
                <a:cs typeface="Calibri"/>
              </a:rPr>
              <a:t>es</a:t>
            </a:r>
            <a:r>
              <a:rPr sz="3600" i="1" spc="4" baseline="1137" dirty="0" smtClean="0">
                <a:latin typeface="Calibri"/>
                <a:cs typeface="Calibri"/>
              </a:rPr>
              <a:t> </a:t>
            </a:r>
            <a:r>
              <a:rPr sz="3600" i="1" spc="0" baseline="1137" dirty="0" smtClean="0">
                <a:latin typeface="Calibri"/>
                <a:cs typeface="Calibri"/>
              </a:rPr>
              <a:t>n</a:t>
            </a:r>
            <a:r>
              <a:rPr sz="3600" i="1" spc="4" baseline="1137" dirty="0" smtClean="0">
                <a:latin typeface="Calibri"/>
                <a:cs typeface="Calibri"/>
              </a:rPr>
              <a:t>o</a:t>
            </a:r>
            <a:r>
              <a:rPr sz="3600" i="1" spc="0" baseline="1137" dirty="0" smtClean="0">
                <a:latin typeface="Calibri"/>
                <a:cs typeface="Calibri"/>
              </a:rPr>
              <a:t>t y</a:t>
            </a:r>
            <a:r>
              <a:rPr sz="3600" i="1" spc="-4" baseline="1137" dirty="0" smtClean="0">
                <a:latin typeface="Calibri"/>
                <a:cs typeface="Calibri"/>
              </a:rPr>
              <a:t>e</a:t>
            </a:r>
            <a:r>
              <a:rPr sz="3600" i="1" spc="0" baseline="1137" dirty="0" smtClean="0">
                <a:latin typeface="Calibri"/>
                <a:cs typeface="Calibri"/>
              </a:rPr>
              <a:t>t</a:t>
            </a:r>
            <a:r>
              <a:rPr sz="3600" i="1" spc="-14" baseline="1137" dirty="0" smtClean="0">
                <a:latin typeface="Calibri"/>
                <a:cs typeface="Calibri"/>
              </a:rPr>
              <a:t> </a:t>
            </a:r>
            <a:r>
              <a:rPr sz="3600" i="1" spc="0" baseline="1137" dirty="0" smtClean="0">
                <a:latin typeface="Calibri"/>
                <a:cs typeface="Calibri"/>
              </a:rPr>
              <a:t>IHO Memb</a:t>
            </a:r>
            <a:r>
              <a:rPr sz="3600" i="1" spc="9" baseline="1137" dirty="0" smtClean="0">
                <a:latin typeface="Calibri"/>
                <a:cs typeface="Calibri"/>
              </a:rPr>
              <a:t>e</a:t>
            </a:r>
            <a:r>
              <a:rPr sz="3600" i="1" spc="0" baseline="1137" dirty="0" smtClean="0">
                <a:latin typeface="Calibri"/>
                <a:cs typeface="Calibri"/>
              </a:rPr>
              <a:t>r S</a:t>
            </a:r>
            <a:r>
              <a:rPr sz="3600" i="1" spc="-39" baseline="1137" dirty="0" smtClean="0">
                <a:latin typeface="Calibri"/>
                <a:cs typeface="Calibri"/>
              </a:rPr>
              <a:t>t</a:t>
            </a:r>
            <a:r>
              <a:rPr sz="3600" i="1" spc="0" baseline="1137" dirty="0" smtClean="0">
                <a:latin typeface="Calibri"/>
                <a:cs typeface="Calibri"/>
              </a:rPr>
              <a:t>a</a:t>
            </a:r>
            <a:r>
              <a:rPr sz="3600" i="1" spc="-19" baseline="1137" dirty="0" smtClean="0">
                <a:latin typeface="Calibri"/>
                <a:cs typeface="Calibri"/>
              </a:rPr>
              <a:t>t</a:t>
            </a:r>
            <a:r>
              <a:rPr sz="3600" i="1" spc="0" baseline="1137" dirty="0" smtClean="0">
                <a:latin typeface="Calibri"/>
                <a:cs typeface="Calibri"/>
              </a:rPr>
              <a:t>e</a:t>
            </a:r>
            <a:r>
              <a:rPr sz="3600" i="1" spc="9" baseline="1137" dirty="0" smtClean="0">
                <a:latin typeface="Calibri"/>
                <a:cs typeface="Calibri"/>
              </a:rPr>
              <a:t>s</a:t>
            </a:r>
            <a:r>
              <a:rPr sz="3600" i="1" spc="0" baseline="1137" dirty="0" smtClean="0">
                <a:latin typeface="Calibri"/>
                <a:cs typeface="Calibri"/>
              </a:rPr>
              <a:t>.</a:t>
            </a:r>
            <a:endParaRPr sz="2400" dirty="0">
              <a:latin typeface="Calibri"/>
              <a:cs typeface="Calibri"/>
            </a:endParaRPr>
          </a:p>
        </p:txBody>
      </p:sp>
      <p:sp>
        <p:nvSpPr>
          <p:cNvPr id="4" name="object 4"/>
          <p:cNvSpPr txBox="1"/>
          <p:nvPr/>
        </p:nvSpPr>
        <p:spPr>
          <a:xfrm>
            <a:off x="6748399" y="4153662"/>
            <a:ext cx="5109746" cy="380492"/>
          </a:xfrm>
          <a:prstGeom prst="rect">
            <a:avLst/>
          </a:prstGeom>
        </p:spPr>
        <p:txBody>
          <a:bodyPr wrap="square" lIns="0" tIns="0" rIns="0" bIns="0" rtlCol="0">
            <a:noAutofit/>
          </a:bodyPr>
          <a:lstStyle/>
          <a:p>
            <a:pPr marL="12700">
              <a:lnSpc>
                <a:spcPts val="2950"/>
              </a:lnSpc>
              <a:spcBef>
                <a:spcPts val="147"/>
              </a:spcBef>
            </a:pPr>
            <a:r>
              <a:rPr sz="4200" spc="-34" baseline="2925" dirty="0" smtClean="0">
                <a:latin typeface="Calibri"/>
                <a:cs typeface="Calibri"/>
              </a:rPr>
              <a:t>r</a:t>
            </a:r>
            <a:r>
              <a:rPr sz="4200" spc="0" baseline="2925" dirty="0" smtClean="0">
                <a:latin typeface="Calibri"/>
                <a:cs typeface="Calibri"/>
              </a:rPr>
              <a:t>egion</a:t>
            </a:r>
            <a:r>
              <a:rPr sz="4200" spc="-62" baseline="2925" dirty="0" smtClean="0">
                <a:latin typeface="Calibri"/>
                <a:cs typeface="Calibri"/>
              </a:rPr>
              <a:t> </a:t>
            </a:r>
            <a:r>
              <a:rPr sz="4200" spc="0" baseline="2925" dirty="0" smtClean="0">
                <a:latin typeface="Calibri"/>
                <a:cs typeface="Calibri"/>
              </a:rPr>
              <a:t>not</a:t>
            </a:r>
            <a:r>
              <a:rPr sz="4200" spc="-28" baseline="2925" dirty="0" smtClean="0">
                <a:latin typeface="Calibri"/>
                <a:cs typeface="Calibri"/>
              </a:rPr>
              <a:t> </a:t>
            </a:r>
            <a:r>
              <a:rPr sz="4200" spc="-39" baseline="2925" dirty="0" smtClean="0">
                <a:latin typeface="Calibri"/>
                <a:cs typeface="Calibri"/>
              </a:rPr>
              <a:t>y</a:t>
            </a:r>
            <a:r>
              <a:rPr sz="4200" spc="-9" baseline="2925" dirty="0" smtClean="0">
                <a:latin typeface="Calibri"/>
                <a:cs typeface="Calibri"/>
              </a:rPr>
              <a:t>e</a:t>
            </a:r>
            <a:r>
              <a:rPr sz="4200" spc="0" baseline="2925" dirty="0" smtClean="0">
                <a:latin typeface="Calibri"/>
                <a:cs typeface="Calibri"/>
              </a:rPr>
              <a:t>t</a:t>
            </a:r>
            <a:r>
              <a:rPr sz="4200" spc="-26" baseline="2925" dirty="0" smtClean="0">
                <a:latin typeface="Calibri"/>
                <a:cs typeface="Calibri"/>
              </a:rPr>
              <a:t> </a:t>
            </a:r>
            <a:r>
              <a:rPr sz="4200" spc="0" baseline="2925" dirty="0" smtClean="0">
                <a:latin typeface="Calibri"/>
                <a:cs typeface="Calibri"/>
              </a:rPr>
              <a:t>IHO</a:t>
            </a:r>
            <a:r>
              <a:rPr sz="4200" spc="-28" baseline="2925" dirty="0" smtClean="0">
                <a:latin typeface="Calibri"/>
                <a:cs typeface="Calibri"/>
              </a:rPr>
              <a:t> </a:t>
            </a:r>
            <a:r>
              <a:rPr sz="4200" spc="0" baseline="2925" dirty="0" smtClean="0">
                <a:latin typeface="Calibri"/>
                <a:cs typeface="Calibri"/>
              </a:rPr>
              <a:t>Mem</a:t>
            </a:r>
            <a:r>
              <a:rPr sz="4200" spc="-9" baseline="2925" dirty="0" smtClean="0">
                <a:latin typeface="Calibri"/>
                <a:cs typeface="Calibri"/>
              </a:rPr>
              <a:t>b</a:t>
            </a:r>
            <a:r>
              <a:rPr sz="4200" spc="0" baseline="2925" dirty="0" smtClean="0">
                <a:latin typeface="Calibri"/>
                <a:cs typeface="Calibri"/>
              </a:rPr>
              <a:t>er</a:t>
            </a:r>
            <a:r>
              <a:rPr sz="4200" spc="-73" baseline="2925" dirty="0" smtClean="0">
                <a:latin typeface="Calibri"/>
                <a:cs typeface="Calibri"/>
              </a:rPr>
              <a:t> </a:t>
            </a:r>
            <a:r>
              <a:rPr sz="4200" spc="0" baseline="2925" dirty="0" smtClean="0">
                <a:latin typeface="Calibri"/>
                <a:cs typeface="Calibri"/>
              </a:rPr>
              <a:t>S</a:t>
            </a:r>
            <a:r>
              <a:rPr sz="4200" spc="-39" baseline="2925" dirty="0" smtClean="0">
                <a:latin typeface="Calibri"/>
                <a:cs typeface="Calibri"/>
              </a:rPr>
              <a:t>t</a:t>
            </a:r>
            <a:r>
              <a:rPr sz="4200" spc="-19" baseline="2925" dirty="0" smtClean="0">
                <a:latin typeface="Calibri"/>
                <a:cs typeface="Calibri"/>
              </a:rPr>
              <a:t>a</a:t>
            </a:r>
            <a:r>
              <a:rPr sz="4200" spc="-25" baseline="2925" dirty="0" smtClean="0">
                <a:latin typeface="Calibri"/>
                <a:cs typeface="Calibri"/>
              </a:rPr>
              <a:t>t</a:t>
            </a:r>
            <a:r>
              <a:rPr sz="4200" spc="0" baseline="2925" dirty="0" smtClean="0">
                <a:latin typeface="Calibri"/>
                <a:cs typeface="Calibri"/>
              </a:rPr>
              <a:t>es.</a:t>
            </a:r>
            <a:endParaRPr sz="2800">
              <a:latin typeface="Calibri"/>
              <a:cs typeface="Calibri"/>
            </a:endParaRPr>
          </a:p>
        </p:txBody>
      </p:sp>
      <p:sp>
        <p:nvSpPr>
          <p:cNvPr id="3" name="object 3"/>
          <p:cNvSpPr txBox="1"/>
          <p:nvPr/>
        </p:nvSpPr>
        <p:spPr>
          <a:xfrm>
            <a:off x="6740779" y="5172608"/>
            <a:ext cx="5128808" cy="330504"/>
          </a:xfrm>
          <a:prstGeom prst="rect">
            <a:avLst/>
          </a:prstGeom>
        </p:spPr>
        <p:txBody>
          <a:bodyPr wrap="square" lIns="0" tIns="0" rIns="0" bIns="0" rtlCol="0">
            <a:noAutofit/>
          </a:bodyPr>
          <a:lstStyle/>
          <a:p>
            <a:pPr marL="12700">
              <a:lnSpc>
                <a:spcPts val="2545"/>
              </a:lnSpc>
              <a:spcBef>
                <a:spcPts val="127"/>
              </a:spcBef>
            </a:pPr>
            <a:r>
              <a:rPr sz="3600" i="1" spc="0" baseline="3413" dirty="0" smtClean="0">
                <a:latin typeface="Calibri"/>
                <a:cs typeface="Calibri"/>
              </a:rPr>
              <a:t>IHO</a:t>
            </a:r>
            <a:r>
              <a:rPr sz="3600" i="1" spc="59" baseline="3413" dirty="0" smtClean="0">
                <a:latin typeface="Calibri"/>
                <a:cs typeface="Calibri"/>
              </a:rPr>
              <a:t> </a:t>
            </a:r>
            <a:r>
              <a:rPr sz="3600" i="1" spc="0" baseline="3413" dirty="0" smtClean="0">
                <a:latin typeface="Calibri"/>
                <a:cs typeface="Calibri"/>
              </a:rPr>
              <a:t>Secr</a:t>
            </a:r>
            <a:r>
              <a:rPr sz="3600" i="1" spc="-4" baseline="3413" dirty="0" smtClean="0">
                <a:latin typeface="Calibri"/>
                <a:cs typeface="Calibri"/>
              </a:rPr>
              <a:t>e</a:t>
            </a:r>
            <a:r>
              <a:rPr sz="3600" i="1" spc="-34" baseline="3413" dirty="0" smtClean="0">
                <a:latin typeface="Calibri"/>
                <a:cs typeface="Calibri"/>
              </a:rPr>
              <a:t>t</a:t>
            </a:r>
            <a:r>
              <a:rPr sz="3600" i="1" spc="0" baseline="3413" dirty="0" smtClean="0">
                <a:latin typeface="Calibri"/>
                <a:cs typeface="Calibri"/>
              </a:rPr>
              <a:t>ariat</a:t>
            </a:r>
            <a:r>
              <a:rPr sz="3600" i="1" spc="59" baseline="3413" dirty="0" smtClean="0">
                <a:latin typeface="Calibri"/>
                <a:cs typeface="Calibri"/>
              </a:rPr>
              <a:t> </a:t>
            </a:r>
            <a:r>
              <a:rPr sz="3600" i="1" spc="0" baseline="3413" dirty="0" smtClean="0">
                <a:latin typeface="Calibri"/>
                <a:cs typeface="Calibri"/>
              </a:rPr>
              <a:t>High</a:t>
            </a:r>
            <a:r>
              <a:rPr sz="3600" i="1" spc="54" baseline="3413" dirty="0" smtClean="0">
                <a:latin typeface="Calibri"/>
                <a:cs typeface="Calibri"/>
              </a:rPr>
              <a:t> </a:t>
            </a:r>
            <a:r>
              <a:rPr sz="3600" i="1" spc="0" baseline="3413" dirty="0" smtClean="0">
                <a:latin typeface="Calibri"/>
                <a:cs typeface="Calibri"/>
              </a:rPr>
              <a:t>L</a:t>
            </a:r>
            <a:r>
              <a:rPr sz="3600" i="1" spc="-9" baseline="3413" dirty="0" smtClean="0">
                <a:latin typeface="Calibri"/>
                <a:cs typeface="Calibri"/>
              </a:rPr>
              <a:t>e</a:t>
            </a:r>
            <a:r>
              <a:rPr sz="3600" i="1" spc="0" baseline="3413" dirty="0" smtClean="0">
                <a:latin typeface="Calibri"/>
                <a:cs typeface="Calibri"/>
              </a:rPr>
              <a:t>vel</a:t>
            </a:r>
            <a:r>
              <a:rPr sz="3600" i="1" spc="59" baseline="3413" dirty="0" smtClean="0">
                <a:latin typeface="Calibri"/>
                <a:cs typeface="Calibri"/>
              </a:rPr>
              <a:t> </a:t>
            </a:r>
            <a:r>
              <a:rPr sz="3600" i="1" spc="0" baseline="3413" dirty="0" smtClean="0">
                <a:latin typeface="Calibri"/>
                <a:cs typeface="Calibri"/>
              </a:rPr>
              <a:t>Visits</a:t>
            </a:r>
            <a:r>
              <a:rPr sz="3600" i="1" spc="54" baseline="3413" dirty="0" smtClean="0">
                <a:latin typeface="Calibri"/>
                <a:cs typeface="Calibri"/>
              </a:rPr>
              <a:t> </a:t>
            </a:r>
            <a:r>
              <a:rPr sz="3600" i="1" spc="-34" baseline="3413" dirty="0" smtClean="0">
                <a:latin typeface="Calibri"/>
                <a:cs typeface="Calibri"/>
              </a:rPr>
              <a:t>t</a:t>
            </a:r>
            <a:r>
              <a:rPr sz="3600" i="1" spc="0" baseline="3413" dirty="0" smtClean="0">
                <a:latin typeface="Calibri"/>
                <a:cs typeface="Calibri"/>
              </a:rPr>
              <a:t>o</a:t>
            </a:r>
            <a:r>
              <a:rPr sz="3600" i="1" spc="59" baseline="3413" dirty="0" smtClean="0">
                <a:latin typeface="Calibri"/>
                <a:cs typeface="Calibri"/>
              </a:rPr>
              <a:t> </a:t>
            </a:r>
            <a:r>
              <a:rPr sz="3600" i="1" spc="0" baseline="3413" dirty="0" smtClean="0">
                <a:latin typeface="Calibri"/>
                <a:cs typeface="Calibri"/>
              </a:rPr>
              <a:t>those</a:t>
            </a:r>
            <a:endParaRPr sz="2400" dirty="0">
              <a:latin typeface="Calibri"/>
              <a:cs typeface="Calibri"/>
            </a:endParaRPr>
          </a:p>
        </p:txBody>
      </p:sp>
      <p:sp>
        <p:nvSpPr>
          <p:cNvPr id="2" name="object 2"/>
          <p:cNvSpPr txBox="1"/>
          <p:nvPr/>
        </p:nvSpPr>
        <p:spPr>
          <a:xfrm>
            <a:off x="6021070" y="6375298"/>
            <a:ext cx="125501" cy="177799"/>
          </a:xfrm>
          <a:prstGeom prst="rect">
            <a:avLst/>
          </a:prstGeom>
        </p:spPr>
        <p:txBody>
          <a:bodyPr wrap="square" lIns="0" tIns="0" rIns="0" bIns="0" rtlCol="0">
            <a:noAutofit/>
          </a:bodyPr>
          <a:lstStyle/>
          <a:p>
            <a:pPr marL="12700">
              <a:lnSpc>
                <a:spcPts val="1320"/>
              </a:lnSpc>
              <a:spcBef>
                <a:spcPts val="66"/>
              </a:spcBef>
            </a:pPr>
            <a:r>
              <a:rPr sz="1800" spc="0" baseline="2275" dirty="0" smtClean="0">
                <a:solidFill>
                  <a:srgbClr val="888888"/>
                </a:solidFill>
                <a:latin typeface="Calibri"/>
                <a:cs typeface="Calibri"/>
              </a:rPr>
              <a:t>3</a:t>
            </a:r>
            <a:endParaRPr sz="1200">
              <a:latin typeface="Calibri"/>
              <a:cs typeface="Calibri"/>
            </a:endParaRPr>
          </a:p>
        </p:txBody>
      </p:sp>
    </p:spTree>
    <p:extLst>
      <p:ext uri="{BB962C8B-B14F-4D97-AF65-F5344CB8AC3E}">
        <p14:creationId xmlns:p14="http://schemas.microsoft.com/office/powerpoint/2010/main" val="36559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1883664" cy="1888236"/>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8" name="object 8"/>
          <p:cNvSpPr txBox="1"/>
          <p:nvPr/>
        </p:nvSpPr>
        <p:spPr>
          <a:xfrm>
            <a:off x="2963021" y="310376"/>
            <a:ext cx="8399078" cy="633742"/>
          </a:xfrm>
          <a:prstGeom prst="rect">
            <a:avLst/>
          </a:prstGeom>
        </p:spPr>
        <p:txBody>
          <a:bodyPr wrap="square" lIns="0" tIns="0" rIns="0" bIns="0" rtlCol="0">
            <a:noAutofit/>
          </a:bodyPr>
          <a:lstStyle/>
          <a:p>
            <a:pPr marL="12700">
              <a:lnSpc>
                <a:spcPts val="2150"/>
              </a:lnSpc>
              <a:spcBef>
                <a:spcPts val="107"/>
              </a:spcBef>
            </a:pPr>
            <a:r>
              <a:rPr lang="en-GB" sz="3200" b="1" dirty="0" smtClean="0">
                <a:solidFill>
                  <a:prstClr val="black"/>
                </a:solidFill>
                <a:latin typeface="Arial"/>
                <a:cs typeface="Arial"/>
              </a:rPr>
              <a:t>IHO COUNCIL</a:t>
            </a:r>
            <a:endParaRPr sz="3200" dirty="0">
              <a:solidFill>
                <a:prstClr val="black"/>
              </a:solidFill>
              <a:latin typeface="Arial"/>
              <a:cs typeface="Arial"/>
            </a:endParaRPr>
          </a:p>
        </p:txBody>
      </p:sp>
      <p:sp>
        <p:nvSpPr>
          <p:cNvPr id="7" name="object 7"/>
          <p:cNvSpPr txBox="1"/>
          <p:nvPr/>
        </p:nvSpPr>
        <p:spPr>
          <a:xfrm>
            <a:off x="1032763" y="1415685"/>
            <a:ext cx="152653" cy="650239"/>
          </a:xfrm>
          <a:prstGeom prst="rect">
            <a:avLst/>
          </a:prstGeom>
        </p:spPr>
        <p:txBody>
          <a:bodyPr wrap="square" lIns="0" tIns="0" rIns="0" bIns="0" rtlCol="0">
            <a:noAutofit/>
          </a:bodyPr>
          <a:lstStyle/>
          <a:p>
            <a:pPr marL="12700">
              <a:lnSpc>
                <a:spcPts val="2150"/>
              </a:lnSpc>
              <a:spcBef>
                <a:spcPts val="107"/>
              </a:spcBef>
            </a:pPr>
            <a:r>
              <a:rPr sz="2000" dirty="0" smtClean="0">
                <a:solidFill>
                  <a:prstClr val="black"/>
                </a:solidFill>
                <a:latin typeface="Arial"/>
                <a:cs typeface="Arial"/>
              </a:rPr>
              <a:t>•</a:t>
            </a:r>
            <a:endParaRPr sz="2000">
              <a:solidFill>
                <a:prstClr val="black"/>
              </a:solidFill>
              <a:latin typeface="Arial"/>
              <a:cs typeface="Arial"/>
            </a:endParaRPr>
          </a:p>
          <a:p>
            <a:pPr marL="12700">
              <a:lnSpc>
                <a:spcPct val="95825"/>
              </a:lnSpc>
              <a:spcBef>
                <a:spcPts val="508"/>
              </a:spcBef>
            </a:pPr>
            <a:r>
              <a:rPr sz="2000" dirty="0" smtClean="0">
                <a:solidFill>
                  <a:prstClr val="black"/>
                </a:solidFill>
                <a:latin typeface="Arial"/>
                <a:cs typeface="Arial"/>
              </a:rPr>
              <a:t>•</a:t>
            </a:r>
            <a:endParaRPr sz="2000">
              <a:solidFill>
                <a:prstClr val="black"/>
              </a:solidFill>
              <a:latin typeface="Arial"/>
              <a:cs typeface="Arial"/>
            </a:endParaRPr>
          </a:p>
        </p:txBody>
      </p:sp>
      <p:sp>
        <p:nvSpPr>
          <p:cNvPr id="6" name="object 6"/>
          <p:cNvSpPr txBox="1"/>
          <p:nvPr/>
        </p:nvSpPr>
        <p:spPr>
          <a:xfrm>
            <a:off x="1261364" y="1415685"/>
            <a:ext cx="9901731" cy="3968877"/>
          </a:xfrm>
          <a:prstGeom prst="rect">
            <a:avLst/>
          </a:prstGeom>
        </p:spPr>
        <p:txBody>
          <a:bodyPr wrap="square" lIns="0" tIns="0" rIns="0" bIns="0" rtlCol="0">
            <a:noAutofit/>
          </a:bodyPr>
          <a:lstStyle/>
          <a:p>
            <a:pPr marL="12700" marR="31111">
              <a:lnSpc>
                <a:spcPts val="2150"/>
              </a:lnSpc>
              <a:spcBef>
                <a:spcPts val="107"/>
              </a:spcBef>
            </a:pPr>
            <a:r>
              <a:rPr sz="2000" dirty="0" smtClean="0">
                <a:solidFill>
                  <a:prstClr val="black"/>
                </a:solidFill>
                <a:latin typeface="Arial"/>
                <a:cs typeface="Arial"/>
              </a:rPr>
              <a:t>Full</a:t>
            </a:r>
            <a:r>
              <a:rPr sz="2000" spc="4" dirty="0" smtClean="0">
                <a:solidFill>
                  <a:prstClr val="black"/>
                </a:solidFill>
                <a:latin typeface="Arial"/>
                <a:cs typeface="Arial"/>
              </a:rPr>
              <a:t> </a:t>
            </a:r>
            <a:r>
              <a:rPr sz="2000" spc="9" dirty="0" smtClean="0">
                <a:solidFill>
                  <a:prstClr val="black"/>
                </a:solidFill>
                <a:latin typeface="Arial"/>
                <a:cs typeface="Arial"/>
              </a:rPr>
              <a:t>C</a:t>
            </a:r>
            <a:r>
              <a:rPr sz="2000" spc="4" dirty="0" smtClean="0">
                <a:solidFill>
                  <a:prstClr val="black"/>
                </a:solidFill>
                <a:latin typeface="Arial"/>
                <a:cs typeface="Arial"/>
              </a:rPr>
              <a:t>-</a:t>
            </a:r>
            <a:r>
              <a:rPr sz="2000" dirty="0" smtClean="0">
                <a:solidFill>
                  <a:prstClr val="black"/>
                </a:solidFill>
                <a:latin typeface="Arial"/>
                <a:cs typeface="Arial"/>
              </a:rPr>
              <a:t>5</a:t>
            </a:r>
            <a:r>
              <a:rPr sz="2000" spc="-24" dirty="0" smtClean="0">
                <a:solidFill>
                  <a:prstClr val="black"/>
                </a:solidFill>
                <a:latin typeface="Arial"/>
                <a:cs typeface="Arial"/>
              </a:rPr>
              <a:t> </a:t>
            </a:r>
            <a:r>
              <a:rPr sz="2000" dirty="0" smtClean="0">
                <a:solidFill>
                  <a:prstClr val="black"/>
                </a:solidFill>
                <a:latin typeface="Arial"/>
                <a:cs typeface="Arial"/>
              </a:rPr>
              <a:t>R</a:t>
            </a:r>
            <a:r>
              <a:rPr sz="2000" spc="4" dirty="0" smtClean="0">
                <a:solidFill>
                  <a:prstClr val="black"/>
                </a:solidFill>
                <a:latin typeface="Arial"/>
                <a:cs typeface="Arial"/>
              </a:rPr>
              <a:t>e</a:t>
            </a:r>
            <a:r>
              <a:rPr sz="2000" dirty="0" smtClean="0">
                <a:solidFill>
                  <a:prstClr val="black"/>
                </a:solidFill>
                <a:latin typeface="Arial"/>
                <a:cs typeface="Arial"/>
              </a:rPr>
              <a:t>po</a:t>
            </a:r>
            <a:r>
              <a:rPr sz="2000" spc="4" dirty="0" smtClean="0">
                <a:solidFill>
                  <a:prstClr val="black"/>
                </a:solidFill>
                <a:latin typeface="Arial"/>
                <a:cs typeface="Arial"/>
              </a:rPr>
              <a:t>r</a:t>
            </a:r>
            <a:r>
              <a:rPr sz="2000" dirty="0" smtClean="0">
                <a:solidFill>
                  <a:prstClr val="black"/>
                </a:solidFill>
                <a:latin typeface="Arial"/>
                <a:cs typeface="Arial"/>
              </a:rPr>
              <a:t>t</a:t>
            </a:r>
            <a:r>
              <a:rPr sz="2000" spc="-29" dirty="0" smtClean="0">
                <a:solidFill>
                  <a:prstClr val="black"/>
                </a:solidFill>
                <a:latin typeface="Arial"/>
                <a:cs typeface="Arial"/>
              </a:rPr>
              <a:t> </a:t>
            </a:r>
            <a:r>
              <a:rPr sz="2000" dirty="0" smtClean="0">
                <a:solidFill>
                  <a:prstClr val="black"/>
                </a:solidFill>
                <a:latin typeface="Arial"/>
                <a:cs typeface="Arial"/>
              </a:rPr>
              <a:t>with actions</a:t>
            </a:r>
            <a:r>
              <a:rPr sz="2000" spc="-19" dirty="0" smtClean="0">
                <a:solidFill>
                  <a:prstClr val="black"/>
                </a:solidFill>
                <a:latin typeface="Arial"/>
                <a:cs typeface="Arial"/>
              </a:rPr>
              <a:t> </a:t>
            </a:r>
            <a:r>
              <a:rPr sz="2000" dirty="0" smtClean="0">
                <a:solidFill>
                  <a:prstClr val="black"/>
                </a:solidFill>
                <a:latin typeface="Arial"/>
                <a:cs typeface="Arial"/>
              </a:rPr>
              <a:t>is</a:t>
            </a:r>
            <a:r>
              <a:rPr sz="2000" spc="-9" dirty="0" smtClean="0">
                <a:solidFill>
                  <a:prstClr val="black"/>
                </a:solidFill>
                <a:latin typeface="Arial"/>
                <a:cs typeface="Arial"/>
              </a:rPr>
              <a:t> </a:t>
            </a:r>
            <a:r>
              <a:rPr sz="2000" dirty="0" smtClean="0">
                <a:solidFill>
                  <a:prstClr val="black"/>
                </a:solidFill>
                <a:latin typeface="Arial"/>
                <a:cs typeface="Arial"/>
              </a:rPr>
              <a:t>available</a:t>
            </a:r>
            <a:r>
              <a:rPr sz="2000" spc="9" dirty="0" smtClean="0">
                <a:solidFill>
                  <a:prstClr val="black"/>
                </a:solidFill>
                <a:latin typeface="Arial"/>
                <a:cs typeface="Arial"/>
              </a:rPr>
              <a:t> </a:t>
            </a:r>
            <a:r>
              <a:rPr sz="2000" dirty="0" smtClean="0">
                <a:solidFill>
                  <a:prstClr val="black"/>
                </a:solidFill>
                <a:latin typeface="Arial"/>
                <a:cs typeface="Arial"/>
              </a:rPr>
              <a:t>on</a:t>
            </a:r>
            <a:r>
              <a:rPr sz="2000" spc="-9" dirty="0" smtClean="0">
                <a:solidFill>
                  <a:prstClr val="black"/>
                </a:solidFill>
                <a:latin typeface="Arial"/>
                <a:cs typeface="Arial"/>
              </a:rPr>
              <a:t> </a:t>
            </a:r>
            <a:r>
              <a:rPr sz="2000" dirty="0" smtClean="0">
                <a:solidFill>
                  <a:prstClr val="black"/>
                </a:solidFill>
                <a:latin typeface="Arial"/>
                <a:cs typeface="Arial"/>
              </a:rPr>
              <a:t>the</a:t>
            </a:r>
            <a:r>
              <a:rPr sz="2000" spc="-14" dirty="0" smtClean="0">
                <a:solidFill>
                  <a:prstClr val="black"/>
                </a:solidFill>
                <a:latin typeface="Arial"/>
                <a:cs typeface="Arial"/>
              </a:rPr>
              <a:t> </a:t>
            </a:r>
            <a:r>
              <a:rPr sz="2000" dirty="0" smtClean="0">
                <a:solidFill>
                  <a:prstClr val="black"/>
                </a:solidFill>
                <a:latin typeface="Arial"/>
                <a:cs typeface="Arial"/>
              </a:rPr>
              <a:t>IHO</a:t>
            </a:r>
            <a:r>
              <a:rPr sz="2000" spc="-14" dirty="0" smtClean="0">
                <a:solidFill>
                  <a:prstClr val="black"/>
                </a:solidFill>
                <a:latin typeface="Arial"/>
                <a:cs typeface="Arial"/>
              </a:rPr>
              <a:t> </a:t>
            </a:r>
            <a:r>
              <a:rPr sz="2000" dirty="0" smtClean="0">
                <a:solidFill>
                  <a:prstClr val="black"/>
                </a:solidFill>
                <a:latin typeface="Arial"/>
                <a:cs typeface="Arial"/>
              </a:rPr>
              <a:t>w</a:t>
            </a:r>
            <a:r>
              <a:rPr sz="2000" spc="4" dirty="0" smtClean="0">
                <a:solidFill>
                  <a:prstClr val="black"/>
                </a:solidFill>
                <a:latin typeface="Arial"/>
                <a:cs typeface="Arial"/>
              </a:rPr>
              <a:t>e</a:t>
            </a:r>
            <a:r>
              <a:rPr sz="2000" dirty="0" smtClean="0">
                <a:solidFill>
                  <a:prstClr val="black"/>
                </a:solidFill>
                <a:latin typeface="Arial"/>
                <a:cs typeface="Arial"/>
              </a:rPr>
              <a:t>b</a:t>
            </a:r>
            <a:r>
              <a:rPr sz="2000" spc="4" dirty="0" smtClean="0">
                <a:solidFill>
                  <a:prstClr val="black"/>
                </a:solidFill>
                <a:latin typeface="Arial"/>
                <a:cs typeface="Arial"/>
              </a:rPr>
              <a:t>s</a:t>
            </a:r>
            <a:r>
              <a:rPr sz="2000" dirty="0" smtClean="0">
                <a:solidFill>
                  <a:prstClr val="black"/>
                </a:solidFill>
                <a:latin typeface="Arial"/>
                <a:cs typeface="Arial"/>
              </a:rPr>
              <a:t>ite</a:t>
            </a:r>
            <a:endParaRPr sz="2000" dirty="0">
              <a:solidFill>
                <a:prstClr val="black"/>
              </a:solidFill>
              <a:latin typeface="Arial"/>
              <a:cs typeface="Arial"/>
            </a:endParaRPr>
          </a:p>
          <a:p>
            <a:pPr marL="12700" marR="31111">
              <a:lnSpc>
                <a:spcPct val="95825"/>
              </a:lnSpc>
              <a:spcBef>
                <a:spcPts val="508"/>
              </a:spcBef>
            </a:pPr>
            <a:r>
              <a:rPr sz="2000" dirty="0" smtClean="0">
                <a:solidFill>
                  <a:prstClr val="black"/>
                </a:solidFill>
                <a:latin typeface="Arial"/>
                <a:cs typeface="Arial"/>
              </a:rPr>
              <a:t>IHO</a:t>
            </a:r>
            <a:r>
              <a:rPr sz="2000" spc="-14" dirty="0" smtClean="0">
                <a:solidFill>
                  <a:prstClr val="black"/>
                </a:solidFill>
                <a:latin typeface="Arial"/>
                <a:cs typeface="Arial"/>
              </a:rPr>
              <a:t> </a:t>
            </a:r>
            <a:r>
              <a:rPr sz="2000" dirty="0" smtClean="0">
                <a:solidFill>
                  <a:prstClr val="black"/>
                </a:solidFill>
                <a:latin typeface="Arial"/>
                <a:cs typeface="Arial"/>
              </a:rPr>
              <a:t>C</a:t>
            </a:r>
            <a:r>
              <a:rPr sz="2000" spc="4" dirty="0" smtClean="0">
                <a:solidFill>
                  <a:prstClr val="black"/>
                </a:solidFill>
                <a:latin typeface="Arial"/>
                <a:cs typeface="Arial"/>
              </a:rPr>
              <a:t>o</a:t>
            </a:r>
            <a:r>
              <a:rPr sz="2000" dirty="0" smtClean="0">
                <a:solidFill>
                  <a:prstClr val="black"/>
                </a:solidFill>
                <a:latin typeface="Arial"/>
                <a:cs typeface="Arial"/>
              </a:rPr>
              <a:t>un</a:t>
            </a:r>
            <a:r>
              <a:rPr sz="2000" spc="9" dirty="0" smtClean="0">
                <a:solidFill>
                  <a:prstClr val="black"/>
                </a:solidFill>
                <a:latin typeface="Arial"/>
                <a:cs typeface="Arial"/>
              </a:rPr>
              <a:t>c</a:t>
            </a:r>
            <a:r>
              <a:rPr sz="2000" dirty="0" smtClean="0">
                <a:solidFill>
                  <a:prstClr val="black"/>
                </a:solidFill>
                <a:latin typeface="Arial"/>
                <a:cs typeface="Arial"/>
              </a:rPr>
              <a:t>il</a:t>
            </a:r>
            <a:r>
              <a:rPr sz="2000" spc="-14" dirty="0" smtClean="0">
                <a:solidFill>
                  <a:prstClr val="black"/>
                </a:solidFill>
                <a:latin typeface="Arial"/>
                <a:cs typeface="Arial"/>
              </a:rPr>
              <a:t> </a:t>
            </a:r>
            <a:r>
              <a:rPr sz="2000" dirty="0" smtClean="0">
                <a:solidFill>
                  <a:prstClr val="black"/>
                </a:solidFill>
                <a:latin typeface="Arial"/>
                <a:cs typeface="Arial"/>
              </a:rPr>
              <a:t>5</a:t>
            </a:r>
            <a:r>
              <a:rPr sz="2000" spc="-14" dirty="0" smtClean="0">
                <a:solidFill>
                  <a:prstClr val="black"/>
                </a:solidFill>
                <a:latin typeface="Arial"/>
                <a:cs typeface="Arial"/>
              </a:rPr>
              <a:t> </a:t>
            </a:r>
            <a:r>
              <a:rPr sz="2000" dirty="0" smtClean="0">
                <a:solidFill>
                  <a:prstClr val="black"/>
                </a:solidFill>
                <a:latin typeface="Arial"/>
                <a:cs typeface="Arial"/>
              </a:rPr>
              <a:t>Meeting</a:t>
            </a:r>
            <a:r>
              <a:rPr sz="2000" spc="-14" dirty="0" smtClean="0">
                <a:solidFill>
                  <a:prstClr val="black"/>
                </a:solidFill>
                <a:latin typeface="Arial"/>
                <a:cs typeface="Arial"/>
              </a:rPr>
              <a:t> </a:t>
            </a:r>
            <a:r>
              <a:rPr sz="2000" dirty="0" smtClean="0">
                <a:solidFill>
                  <a:prstClr val="black"/>
                </a:solidFill>
                <a:latin typeface="Arial"/>
                <a:cs typeface="Arial"/>
              </a:rPr>
              <a:t>c</a:t>
            </a:r>
            <a:r>
              <a:rPr sz="2000" spc="4" dirty="0" smtClean="0">
                <a:solidFill>
                  <a:prstClr val="black"/>
                </a:solidFill>
                <a:latin typeface="Arial"/>
                <a:cs typeface="Arial"/>
              </a:rPr>
              <a:t>o</a:t>
            </a:r>
            <a:r>
              <a:rPr sz="2000" dirty="0" smtClean="0">
                <a:solidFill>
                  <a:prstClr val="black"/>
                </a:solidFill>
                <a:latin typeface="Arial"/>
                <a:cs typeface="Arial"/>
              </a:rPr>
              <a:t>nvened</a:t>
            </a:r>
            <a:r>
              <a:rPr sz="2000" spc="-24" dirty="0" smtClean="0">
                <a:solidFill>
                  <a:prstClr val="black"/>
                </a:solidFill>
                <a:latin typeface="Arial"/>
                <a:cs typeface="Arial"/>
              </a:rPr>
              <a:t> </a:t>
            </a:r>
            <a:r>
              <a:rPr sz="2000" dirty="0" smtClean="0">
                <a:solidFill>
                  <a:prstClr val="black"/>
                </a:solidFill>
                <a:latin typeface="Arial"/>
                <a:cs typeface="Arial"/>
              </a:rPr>
              <a:t>19</a:t>
            </a:r>
            <a:r>
              <a:rPr sz="2000" spc="-9" dirty="0" smtClean="0">
                <a:solidFill>
                  <a:prstClr val="black"/>
                </a:solidFill>
                <a:latin typeface="Arial"/>
                <a:cs typeface="Arial"/>
              </a:rPr>
              <a:t> </a:t>
            </a:r>
            <a:r>
              <a:rPr sz="2000" dirty="0" smtClean="0">
                <a:solidFill>
                  <a:prstClr val="black"/>
                </a:solidFill>
                <a:latin typeface="Arial"/>
                <a:cs typeface="Arial"/>
              </a:rPr>
              <a:t>to</a:t>
            </a:r>
            <a:r>
              <a:rPr sz="2000" spc="-14" dirty="0" smtClean="0">
                <a:solidFill>
                  <a:prstClr val="black"/>
                </a:solidFill>
                <a:latin typeface="Arial"/>
                <a:cs typeface="Arial"/>
              </a:rPr>
              <a:t> </a:t>
            </a:r>
            <a:r>
              <a:rPr sz="2000" dirty="0" smtClean="0">
                <a:solidFill>
                  <a:prstClr val="black"/>
                </a:solidFill>
                <a:latin typeface="Arial"/>
                <a:cs typeface="Arial"/>
              </a:rPr>
              <a:t>21 October</a:t>
            </a:r>
            <a:r>
              <a:rPr sz="2000" spc="-39" dirty="0" smtClean="0">
                <a:solidFill>
                  <a:prstClr val="black"/>
                </a:solidFill>
                <a:latin typeface="Arial"/>
                <a:cs typeface="Arial"/>
              </a:rPr>
              <a:t> </a:t>
            </a:r>
            <a:r>
              <a:rPr sz="2000" dirty="0" smtClean="0">
                <a:solidFill>
                  <a:prstClr val="black"/>
                </a:solidFill>
                <a:latin typeface="Arial"/>
                <a:cs typeface="Arial"/>
              </a:rPr>
              <a:t>in Monac</a:t>
            </a:r>
            <a:r>
              <a:rPr sz="2000" spc="4" dirty="0" smtClean="0">
                <a:solidFill>
                  <a:prstClr val="black"/>
                </a:solidFill>
                <a:latin typeface="Arial"/>
                <a:cs typeface="Arial"/>
              </a:rPr>
              <a:t>o</a:t>
            </a:r>
            <a:r>
              <a:rPr sz="2000" dirty="0" smtClean="0">
                <a:solidFill>
                  <a:prstClr val="black"/>
                </a:solidFill>
                <a:latin typeface="Arial"/>
                <a:cs typeface="Arial"/>
              </a:rPr>
              <a:t>,</a:t>
            </a:r>
            <a:r>
              <a:rPr sz="2000" spc="-44" dirty="0" smtClean="0">
                <a:solidFill>
                  <a:prstClr val="black"/>
                </a:solidFill>
                <a:latin typeface="Arial"/>
                <a:cs typeface="Arial"/>
              </a:rPr>
              <a:t> </a:t>
            </a:r>
            <a:r>
              <a:rPr sz="2000" dirty="0" smtClean="0">
                <a:solidFill>
                  <a:prstClr val="black"/>
                </a:solidFill>
                <a:latin typeface="Arial"/>
                <a:cs typeface="Arial"/>
              </a:rPr>
              <a:t>hybrid</a:t>
            </a:r>
            <a:r>
              <a:rPr sz="2000" spc="-9" dirty="0" smtClean="0">
                <a:solidFill>
                  <a:prstClr val="black"/>
                </a:solidFill>
                <a:latin typeface="Arial"/>
                <a:cs typeface="Arial"/>
              </a:rPr>
              <a:t> </a:t>
            </a:r>
            <a:r>
              <a:rPr sz="2000" dirty="0" smtClean="0">
                <a:solidFill>
                  <a:prstClr val="black"/>
                </a:solidFill>
                <a:latin typeface="Arial"/>
                <a:cs typeface="Arial"/>
              </a:rPr>
              <a:t>in per</a:t>
            </a:r>
            <a:r>
              <a:rPr sz="2000" spc="9" dirty="0" smtClean="0">
                <a:solidFill>
                  <a:prstClr val="black"/>
                </a:solidFill>
                <a:latin typeface="Arial"/>
                <a:cs typeface="Arial"/>
              </a:rPr>
              <a:t>s</a:t>
            </a:r>
            <a:r>
              <a:rPr sz="2000" dirty="0" smtClean="0">
                <a:solidFill>
                  <a:prstClr val="black"/>
                </a:solidFill>
                <a:latin typeface="Arial"/>
                <a:cs typeface="Arial"/>
              </a:rPr>
              <a:t>on/</a:t>
            </a:r>
            <a:r>
              <a:rPr sz="2000" spc="-4" dirty="0" smtClean="0">
                <a:solidFill>
                  <a:prstClr val="black"/>
                </a:solidFill>
                <a:latin typeface="Arial"/>
                <a:cs typeface="Arial"/>
              </a:rPr>
              <a:t>V</a:t>
            </a:r>
            <a:r>
              <a:rPr sz="2000" dirty="0" smtClean="0">
                <a:solidFill>
                  <a:prstClr val="black"/>
                </a:solidFill>
                <a:latin typeface="Arial"/>
                <a:cs typeface="Arial"/>
              </a:rPr>
              <a:t>TC</a:t>
            </a:r>
            <a:endParaRPr sz="2000" dirty="0">
              <a:solidFill>
                <a:prstClr val="black"/>
              </a:solidFill>
              <a:latin typeface="Arial"/>
              <a:cs typeface="Arial"/>
            </a:endParaRPr>
          </a:p>
          <a:p>
            <a:pPr marL="241300" marR="31111">
              <a:lnSpc>
                <a:spcPct val="95825"/>
              </a:lnSpc>
              <a:spcBef>
                <a:spcPts val="125"/>
              </a:spcBef>
            </a:pPr>
            <a:r>
              <a:rPr sz="2000" dirty="0" smtClean="0">
                <a:solidFill>
                  <a:prstClr val="black"/>
                </a:solidFill>
                <a:latin typeface="Arial"/>
                <a:cs typeface="Arial"/>
              </a:rPr>
              <a:t>•</a:t>
            </a:r>
            <a:r>
              <a:rPr sz="2000" spc="543" dirty="0" smtClean="0">
                <a:solidFill>
                  <a:prstClr val="black"/>
                </a:solidFill>
                <a:latin typeface="Arial"/>
                <a:cs typeface="Arial"/>
              </a:rPr>
              <a:t> </a:t>
            </a:r>
            <a:r>
              <a:rPr sz="2000" spc="4" dirty="0" smtClean="0">
                <a:solidFill>
                  <a:prstClr val="black"/>
                </a:solidFill>
                <a:latin typeface="Arial"/>
                <a:cs typeface="Arial"/>
              </a:rPr>
              <a:t>D</a:t>
            </a:r>
            <a:r>
              <a:rPr sz="2000" dirty="0" smtClean="0">
                <a:solidFill>
                  <a:prstClr val="black"/>
                </a:solidFill>
                <a:latin typeface="Arial"/>
                <a:cs typeface="Arial"/>
              </a:rPr>
              <a:t>r</a:t>
            </a:r>
            <a:r>
              <a:rPr sz="2000" spc="-9" dirty="0" smtClean="0">
                <a:solidFill>
                  <a:prstClr val="black"/>
                </a:solidFill>
                <a:latin typeface="Arial"/>
                <a:cs typeface="Arial"/>
              </a:rPr>
              <a:t> </a:t>
            </a:r>
            <a:r>
              <a:rPr sz="2000" dirty="0" smtClean="0">
                <a:solidFill>
                  <a:prstClr val="black"/>
                </a:solidFill>
                <a:latin typeface="Arial"/>
                <a:cs typeface="Arial"/>
              </a:rPr>
              <a:t>Gen</a:t>
            </a:r>
            <a:r>
              <a:rPr sz="2000" spc="4" dirty="0" smtClean="0">
                <a:solidFill>
                  <a:prstClr val="black"/>
                </a:solidFill>
                <a:latin typeface="Arial"/>
                <a:cs typeface="Arial"/>
              </a:rPr>
              <a:t>e</a:t>
            </a:r>
            <a:r>
              <a:rPr sz="2000" dirty="0" smtClean="0">
                <a:solidFill>
                  <a:prstClr val="black"/>
                </a:solidFill>
                <a:latin typeface="Arial"/>
                <a:cs typeface="Arial"/>
              </a:rPr>
              <a:t>v</a:t>
            </a:r>
            <a:r>
              <a:rPr sz="2000" spc="-4" dirty="0" smtClean="0">
                <a:solidFill>
                  <a:prstClr val="black"/>
                </a:solidFill>
                <a:latin typeface="Arial"/>
                <a:cs typeface="Arial"/>
              </a:rPr>
              <a:t>i</a:t>
            </a:r>
            <a:r>
              <a:rPr sz="2000" dirty="0" smtClean="0">
                <a:solidFill>
                  <a:prstClr val="black"/>
                </a:solidFill>
                <a:latin typeface="Arial"/>
                <a:cs typeface="Arial"/>
              </a:rPr>
              <a:t>ève</a:t>
            </a:r>
            <a:r>
              <a:rPr sz="2000" spc="-14" dirty="0" smtClean="0">
                <a:solidFill>
                  <a:prstClr val="black"/>
                </a:solidFill>
                <a:latin typeface="Arial"/>
                <a:cs typeface="Arial"/>
              </a:rPr>
              <a:t> </a:t>
            </a:r>
            <a:r>
              <a:rPr sz="2000" dirty="0" smtClean="0">
                <a:solidFill>
                  <a:prstClr val="black"/>
                </a:solidFill>
                <a:latin typeface="Arial"/>
                <a:cs typeface="Arial"/>
              </a:rPr>
              <a:t>Béch</a:t>
            </a:r>
            <a:r>
              <a:rPr sz="2000" spc="4" dirty="0" smtClean="0">
                <a:solidFill>
                  <a:prstClr val="black"/>
                </a:solidFill>
                <a:latin typeface="Arial"/>
                <a:cs typeface="Arial"/>
              </a:rPr>
              <a:t>a</a:t>
            </a:r>
            <a:r>
              <a:rPr sz="2000" dirty="0" smtClean="0">
                <a:solidFill>
                  <a:prstClr val="black"/>
                </a:solidFill>
                <a:latin typeface="Arial"/>
                <a:cs typeface="Arial"/>
              </a:rPr>
              <a:t>rd</a:t>
            </a:r>
            <a:r>
              <a:rPr sz="2000" spc="-29" dirty="0" smtClean="0">
                <a:solidFill>
                  <a:prstClr val="black"/>
                </a:solidFill>
                <a:latin typeface="Arial"/>
                <a:cs typeface="Arial"/>
              </a:rPr>
              <a:t> </a:t>
            </a:r>
            <a:r>
              <a:rPr sz="2000" dirty="0" smtClean="0">
                <a:solidFill>
                  <a:prstClr val="black"/>
                </a:solidFill>
                <a:latin typeface="Arial"/>
                <a:cs typeface="Arial"/>
              </a:rPr>
              <a:t>(</a:t>
            </a:r>
            <a:r>
              <a:rPr sz="2000" spc="9" dirty="0" smtClean="0">
                <a:solidFill>
                  <a:prstClr val="black"/>
                </a:solidFill>
                <a:latin typeface="Arial"/>
                <a:cs typeface="Arial"/>
              </a:rPr>
              <a:t>C</a:t>
            </a:r>
            <a:r>
              <a:rPr sz="2000" dirty="0" smtClean="0">
                <a:solidFill>
                  <a:prstClr val="black"/>
                </a:solidFill>
                <a:latin typeface="Arial"/>
                <a:cs typeface="Arial"/>
              </a:rPr>
              <a:t>ana</a:t>
            </a:r>
            <a:r>
              <a:rPr sz="2000" spc="4" dirty="0" smtClean="0">
                <a:solidFill>
                  <a:prstClr val="black"/>
                </a:solidFill>
                <a:latin typeface="Arial"/>
                <a:cs typeface="Arial"/>
              </a:rPr>
              <a:t>d</a:t>
            </a:r>
            <a:r>
              <a:rPr sz="2000" dirty="0" smtClean="0">
                <a:solidFill>
                  <a:prstClr val="black"/>
                </a:solidFill>
                <a:latin typeface="Arial"/>
                <a:cs typeface="Arial"/>
              </a:rPr>
              <a:t>a)</a:t>
            </a:r>
            <a:r>
              <a:rPr sz="2000" spc="-34" dirty="0" smtClean="0">
                <a:solidFill>
                  <a:prstClr val="black"/>
                </a:solidFill>
                <a:latin typeface="Arial"/>
                <a:cs typeface="Arial"/>
              </a:rPr>
              <a:t> </a:t>
            </a:r>
            <a:r>
              <a:rPr sz="2000" dirty="0" smtClean="0">
                <a:solidFill>
                  <a:prstClr val="black"/>
                </a:solidFill>
                <a:latin typeface="Arial"/>
                <a:cs typeface="Arial"/>
              </a:rPr>
              <a:t>as</a:t>
            </a:r>
            <a:r>
              <a:rPr sz="2000" spc="-9" dirty="0" smtClean="0">
                <a:solidFill>
                  <a:prstClr val="black"/>
                </a:solidFill>
                <a:latin typeface="Arial"/>
                <a:cs typeface="Arial"/>
              </a:rPr>
              <a:t> </a:t>
            </a:r>
            <a:r>
              <a:rPr sz="2000" dirty="0" smtClean="0">
                <a:solidFill>
                  <a:prstClr val="black"/>
                </a:solidFill>
                <a:latin typeface="Arial"/>
                <a:cs typeface="Arial"/>
              </a:rPr>
              <a:t>C</a:t>
            </a:r>
            <a:r>
              <a:rPr sz="2000" spc="4" dirty="0" smtClean="0">
                <a:solidFill>
                  <a:prstClr val="black"/>
                </a:solidFill>
                <a:latin typeface="Arial"/>
                <a:cs typeface="Arial"/>
              </a:rPr>
              <a:t>h</a:t>
            </a:r>
            <a:r>
              <a:rPr sz="2000" dirty="0" smtClean="0">
                <a:solidFill>
                  <a:prstClr val="black"/>
                </a:solidFill>
                <a:latin typeface="Arial"/>
                <a:cs typeface="Arial"/>
              </a:rPr>
              <a:t>air</a:t>
            </a:r>
            <a:endParaRPr sz="2000" dirty="0">
              <a:solidFill>
                <a:prstClr val="black"/>
              </a:solidFill>
              <a:latin typeface="Arial"/>
              <a:cs typeface="Arial"/>
            </a:endParaRPr>
          </a:p>
          <a:p>
            <a:pPr marL="241300" marR="31111">
              <a:lnSpc>
                <a:spcPct val="95825"/>
              </a:lnSpc>
              <a:spcBef>
                <a:spcPts val="125"/>
              </a:spcBef>
            </a:pPr>
            <a:r>
              <a:rPr sz="2000" dirty="0" smtClean="0">
                <a:solidFill>
                  <a:prstClr val="black"/>
                </a:solidFill>
                <a:latin typeface="Arial"/>
                <a:cs typeface="Arial"/>
              </a:rPr>
              <a:t>•</a:t>
            </a:r>
            <a:r>
              <a:rPr sz="2000" spc="543" dirty="0" smtClean="0">
                <a:solidFill>
                  <a:prstClr val="black"/>
                </a:solidFill>
                <a:latin typeface="Arial"/>
                <a:cs typeface="Arial"/>
              </a:rPr>
              <a:t> </a:t>
            </a:r>
            <a:r>
              <a:rPr sz="2000" dirty="0" smtClean="0">
                <a:solidFill>
                  <a:prstClr val="black"/>
                </a:solidFill>
                <a:latin typeface="Arial"/>
                <a:cs typeface="Arial"/>
              </a:rPr>
              <a:t>Mr</a:t>
            </a:r>
            <a:r>
              <a:rPr sz="2000" spc="-50" dirty="0" smtClean="0">
                <a:solidFill>
                  <a:prstClr val="black"/>
                </a:solidFill>
                <a:latin typeface="Arial"/>
                <a:cs typeface="Arial"/>
              </a:rPr>
              <a:t> </a:t>
            </a:r>
            <a:r>
              <a:rPr sz="2000" dirty="0" smtClean="0">
                <a:solidFill>
                  <a:prstClr val="black"/>
                </a:solidFill>
                <a:latin typeface="Arial"/>
                <a:cs typeface="Arial"/>
              </a:rPr>
              <a:t>Thai</a:t>
            </a:r>
            <a:r>
              <a:rPr sz="2000" spc="-14" dirty="0" smtClean="0">
                <a:solidFill>
                  <a:prstClr val="black"/>
                </a:solidFill>
                <a:latin typeface="Arial"/>
                <a:cs typeface="Arial"/>
              </a:rPr>
              <a:t> </a:t>
            </a:r>
            <a:r>
              <a:rPr sz="2000" dirty="0" smtClean="0">
                <a:solidFill>
                  <a:prstClr val="black"/>
                </a:solidFill>
                <a:latin typeface="Arial"/>
                <a:cs typeface="Arial"/>
              </a:rPr>
              <a:t>Low</a:t>
            </a:r>
            <a:r>
              <a:rPr sz="2000" spc="-44" dirty="0" smtClean="0">
                <a:solidFill>
                  <a:prstClr val="black"/>
                </a:solidFill>
                <a:latin typeface="Arial"/>
                <a:cs typeface="Arial"/>
              </a:rPr>
              <a:t> </a:t>
            </a:r>
            <a:r>
              <a:rPr sz="2000" spc="-79" dirty="0" smtClean="0">
                <a:solidFill>
                  <a:prstClr val="black"/>
                </a:solidFill>
                <a:latin typeface="Arial"/>
                <a:cs typeface="Arial"/>
              </a:rPr>
              <a:t>Y</a:t>
            </a:r>
            <a:r>
              <a:rPr sz="2000" dirty="0" smtClean="0">
                <a:solidFill>
                  <a:prstClr val="black"/>
                </a:solidFill>
                <a:latin typeface="Arial"/>
                <a:cs typeface="Arial"/>
              </a:rPr>
              <a:t>ing</a:t>
            </a:r>
            <a:r>
              <a:rPr sz="2000" spc="4" dirty="0" smtClean="0">
                <a:solidFill>
                  <a:prstClr val="black"/>
                </a:solidFill>
                <a:latin typeface="Arial"/>
                <a:cs typeface="Arial"/>
              </a:rPr>
              <a:t>-</a:t>
            </a:r>
            <a:r>
              <a:rPr sz="2000" dirty="0" smtClean="0">
                <a:solidFill>
                  <a:prstClr val="black"/>
                </a:solidFill>
                <a:latin typeface="Arial"/>
                <a:cs typeface="Arial"/>
              </a:rPr>
              <a:t>Huang</a:t>
            </a:r>
            <a:r>
              <a:rPr sz="2000" spc="-19" dirty="0" smtClean="0">
                <a:solidFill>
                  <a:prstClr val="black"/>
                </a:solidFill>
                <a:latin typeface="Arial"/>
                <a:cs typeface="Arial"/>
              </a:rPr>
              <a:t> </a:t>
            </a:r>
            <a:r>
              <a:rPr sz="2000" dirty="0" smtClean="0">
                <a:solidFill>
                  <a:prstClr val="black"/>
                </a:solidFill>
                <a:latin typeface="Arial"/>
                <a:cs typeface="Arial"/>
              </a:rPr>
              <a:t>(Singapore)</a:t>
            </a:r>
            <a:r>
              <a:rPr sz="2000" spc="-34" dirty="0" smtClean="0">
                <a:solidFill>
                  <a:prstClr val="black"/>
                </a:solidFill>
                <a:latin typeface="Arial"/>
                <a:cs typeface="Arial"/>
              </a:rPr>
              <a:t> </a:t>
            </a:r>
            <a:r>
              <a:rPr sz="2000" dirty="0" smtClean="0">
                <a:solidFill>
                  <a:prstClr val="black"/>
                </a:solidFill>
                <a:latin typeface="Arial"/>
                <a:cs typeface="Arial"/>
              </a:rPr>
              <a:t>as </a:t>
            </a:r>
            <a:r>
              <a:rPr sz="2000" spc="-39" dirty="0" smtClean="0">
                <a:solidFill>
                  <a:prstClr val="black"/>
                </a:solidFill>
                <a:latin typeface="Arial"/>
                <a:cs typeface="Arial"/>
              </a:rPr>
              <a:t>V</a:t>
            </a:r>
            <a:r>
              <a:rPr sz="2000" dirty="0" smtClean="0">
                <a:solidFill>
                  <a:prstClr val="black"/>
                </a:solidFill>
                <a:latin typeface="Arial"/>
                <a:cs typeface="Arial"/>
              </a:rPr>
              <a:t>ic</a:t>
            </a:r>
            <a:r>
              <a:rPr sz="2000" spc="4" dirty="0" smtClean="0">
                <a:solidFill>
                  <a:prstClr val="black"/>
                </a:solidFill>
                <a:latin typeface="Arial"/>
                <a:cs typeface="Arial"/>
              </a:rPr>
              <a:t>e-</a:t>
            </a:r>
            <a:r>
              <a:rPr sz="2000" dirty="0" smtClean="0">
                <a:solidFill>
                  <a:prstClr val="black"/>
                </a:solidFill>
                <a:latin typeface="Arial"/>
                <a:cs typeface="Arial"/>
              </a:rPr>
              <a:t>Chair</a:t>
            </a:r>
            <a:endParaRPr sz="2000" dirty="0">
              <a:solidFill>
                <a:prstClr val="black"/>
              </a:solidFill>
              <a:latin typeface="Arial"/>
              <a:cs typeface="Arial"/>
            </a:endParaRPr>
          </a:p>
          <a:p>
            <a:pPr marL="12700">
              <a:lnSpc>
                <a:spcPts val="1920"/>
              </a:lnSpc>
              <a:spcBef>
                <a:spcPts val="1055"/>
              </a:spcBef>
            </a:pPr>
            <a:r>
              <a:rPr sz="2000" dirty="0" smtClean="0">
                <a:solidFill>
                  <a:prstClr val="black"/>
                </a:solidFill>
                <a:latin typeface="Arial"/>
                <a:cs typeface="Arial"/>
              </a:rPr>
              <a:t>Hybri</a:t>
            </a:r>
            <a:r>
              <a:rPr sz="2000" spc="4" dirty="0" smtClean="0">
                <a:solidFill>
                  <a:prstClr val="black"/>
                </a:solidFill>
                <a:latin typeface="Arial"/>
                <a:cs typeface="Arial"/>
              </a:rPr>
              <a:t>d</a:t>
            </a:r>
            <a:r>
              <a:rPr sz="2000" dirty="0" smtClean="0">
                <a:solidFill>
                  <a:prstClr val="black"/>
                </a:solidFill>
                <a:latin typeface="Arial"/>
                <a:cs typeface="Arial"/>
              </a:rPr>
              <a:t>/</a:t>
            </a:r>
            <a:r>
              <a:rPr sz="2000" spc="-9" dirty="0" smtClean="0">
                <a:solidFill>
                  <a:prstClr val="black"/>
                </a:solidFill>
                <a:latin typeface="Arial"/>
                <a:cs typeface="Arial"/>
              </a:rPr>
              <a:t>V</a:t>
            </a:r>
            <a:r>
              <a:rPr sz="2000" dirty="0" smtClean="0">
                <a:solidFill>
                  <a:prstClr val="black"/>
                </a:solidFill>
                <a:latin typeface="Arial"/>
                <a:cs typeface="Arial"/>
              </a:rPr>
              <a:t>TC</a:t>
            </a:r>
            <a:r>
              <a:rPr sz="2000" spc="-9" dirty="0" smtClean="0">
                <a:solidFill>
                  <a:prstClr val="black"/>
                </a:solidFill>
                <a:latin typeface="Arial"/>
                <a:cs typeface="Arial"/>
              </a:rPr>
              <a:t> </a:t>
            </a:r>
            <a:r>
              <a:rPr sz="2000" dirty="0" smtClean="0">
                <a:solidFill>
                  <a:prstClr val="black"/>
                </a:solidFill>
                <a:latin typeface="Arial"/>
                <a:cs typeface="Arial"/>
              </a:rPr>
              <a:t>Meeting</a:t>
            </a:r>
            <a:r>
              <a:rPr sz="2000" spc="-14" dirty="0" smtClean="0">
                <a:solidFill>
                  <a:prstClr val="black"/>
                </a:solidFill>
                <a:latin typeface="Arial"/>
                <a:cs typeface="Arial"/>
              </a:rPr>
              <a:t> </a:t>
            </a:r>
            <a:r>
              <a:rPr sz="2000" dirty="0" smtClean="0">
                <a:solidFill>
                  <a:prstClr val="black"/>
                </a:solidFill>
                <a:latin typeface="Arial"/>
                <a:cs typeface="Arial"/>
              </a:rPr>
              <a:t>allo</a:t>
            </a:r>
            <a:r>
              <a:rPr sz="2000" spc="4" dirty="0" smtClean="0">
                <a:solidFill>
                  <a:prstClr val="black"/>
                </a:solidFill>
                <a:latin typeface="Arial"/>
                <a:cs typeface="Arial"/>
              </a:rPr>
              <a:t>w</a:t>
            </a:r>
            <a:r>
              <a:rPr sz="2000" dirty="0" smtClean="0">
                <a:solidFill>
                  <a:prstClr val="black"/>
                </a:solidFill>
                <a:latin typeface="Arial"/>
                <a:cs typeface="Arial"/>
              </a:rPr>
              <a:t>ed</a:t>
            </a:r>
            <a:r>
              <a:rPr sz="2000" spc="-9" dirty="0" smtClean="0">
                <a:solidFill>
                  <a:prstClr val="black"/>
                </a:solidFill>
                <a:latin typeface="Arial"/>
                <a:cs typeface="Arial"/>
              </a:rPr>
              <a:t> </a:t>
            </a:r>
            <a:r>
              <a:rPr sz="2000" dirty="0" smtClean="0">
                <a:solidFill>
                  <a:prstClr val="black"/>
                </a:solidFill>
                <a:latin typeface="Arial"/>
                <a:cs typeface="Arial"/>
              </a:rPr>
              <a:t>for</a:t>
            </a:r>
            <a:r>
              <a:rPr sz="2000" spc="-14" dirty="0" smtClean="0">
                <a:solidFill>
                  <a:prstClr val="black"/>
                </a:solidFill>
                <a:latin typeface="Arial"/>
                <a:cs typeface="Arial"/>
              </a:rPr>
              <a:t> </a:t>
            </a:r>
            <a:r>
              <a:rPr sz="2000" dirty="0" smtClean="0">
                <a:solidFill>
                  <a:prstClr val="black"/>
                </a:solidFill>
                <a:latin typeface="Arial"/>
                <a:cs typeface="Arial"/>
              </a:rPr>
              <a:t>a large</a:t>
            </a:r>
            <a:r>
              <a:rPr sz="2000" spc="-19" dirty="0" smtClean="0">
                <a:solidFill>
                  <a:prstClr val="black"/>
                </a:solidFill>
                <a:latin typeface="Arial"/>
                <a:cs typeface="Arial"/>
              </a:rPr>
              <a:t> </a:t>
            </a:r>
            <a:r>
              <a:rPr sz="2000" dirty="0" smtClean="0">
                <a:solidFill>
                  <a:prstClr val="black"/>
                </a:solidFill>
                <a:latin typeface="Arial"/>
                <a:cs typeface="Arial"/>
              </a:rPr>
              <a:t>pa</a:t>
            </a:r>
            <a:r>
              <a:rPr sz="2000" spc="4" dirty="0" smtClean="0">
                <a:solidFill>
                  <a:prstClr val="black"/>
                </a:solidFill>
                <a:latin typeface="Arial"/>
                <a:cs typeface="Arial"/>
              </a:rPr>
              <a:t>r</a:t>
            </a:r>
            <a:r>
              <a:rPr sz="2000" dirty="0" smtClean="0">
                <a:solidFill>
                  <a:prstClr val="black"/>
                </a:solidFill>
                <a:latin typeface="Arial"/>
                <a:cs typeface="Arial"/>
              </a:rPr>
              <a:t>ticipation</a:t>
            </a:r>
            <a:r>
              <a:rPr sz="2000" spc="-24" dirty="0" smtClean="0">
                <a:solidFill>
                  <a:prstClr val="black"/>
                </a:solidFill>
                <a:latin typeface="Arial"/>
                <a:cs typeface="Arial"/>
              </a:rPr>
              <a:t> </a:t>
            </a:r>
            <a:r>
              <a:rPr sz="2000" dirty="0" smtClean="0">
                <a:solidFill>
                  <a:prstClr val="black"/>
                </a:solidFill>
                <a:latin typeface="Arial"/>
                <a:cs typeface="Arial"/>
              </a:rPr>
              <a:t>of</a:t>
            </a:r>
            <a:r>
              <a:rPr sz="2000" spc="-14" dirty="0" smtClean="0">
                <a:solidFill>
                  <a:prstClr val="black"/>
                </a:solidFill>
                <a:latin typeface="Arial"/>
                <a:cs typeface="Arial"/>
              </a:rPr>
              <a:t> </a:t>
            </a:r>
            <a:r>
              <a:rPr sz="2000" spc="-139" dirty="0" smtClean="0">
                <a:solidFill>
                  <a:prstClr val="black"/>
                </a:solidFill>
                <a:latin typeface="Arial"/>
                <a:cs typeface="Arial"/>
              </a:rPr>
              <a:t>1</a:t>
            </a:r>
            <a:r>
              <a:rPr sz="2000" dirty="0" smtClean="0">
                <a:solidFill>
                  <a:prstClr val="black"/>
                </a:solidFill>
                <a:latin typeface="Arial"/>
                <a:cs typeface="Arial"/>
              </a:rPr>
              <a:t>17</a:t>
            </a:r>
            <a:r>
              <a:rPr sz="2000" spc="-9" dirty="0" smtClean="0">
                <a:solidFill>
                  <a:prstClr val="black"/>
                </a:solidFill>
                <a:latin typeface="Arial"/>
                <a:cs typeface="Arial"/>
              </a:rPr>
              <a:t> </a:t>
            </a:r>
            <a:r>
              <a:rPr sz="2000" dirty="0" smtClean="0">
                <a:solidFill>
                  <a:prstClr val="black"/>
                </a:solidFill>
                <a:latin typeface="Arial"/>
                <a:cs typeface="Arial"/>
              </a:rPr>
              <a:t>membe</a:t>
            </a:r>
            <a:r>
              <a:rPr sz="2000" spc="4" dirty="0" smtClean="0">
                <a:solidFill>
                  <a:prstClr val="black"/>
                </a:solidFill>
                <a:latin typeface="Arial"/>
                <a:cs typeface="Arial"/>
              </a:rPr>
              <a:t>r</a:t>
            </a:r>
            <a:r>
              <a:rPr sz="2000" dirty="0" smtClean="0">
                <a:solidFill>
                  <a:prstClr val="black"/>
                </a:solidFill>
                <a:latin typeface="Arial"/>
                <a:cs typeface="Arial"/>
              </a:rPr>
              <a:t>s</a:t>
            </a:r>
            <a:r>
              <a:rPr sz="2000" spc="-14" dirty="0" smtClean="0">
                <a:solidFill>
                  <a:prstClr val="black"/>
                </a:solidFill>
                <a:latin typeface="Arial"/>
                <a:cs typeface="Arial"/>
              </a:rPr>
              <a:t> </a:t>
            </a:r>
            <a:r>
              <a:rPr sz="2000" dirty="0" smtClean="0">
                <a:solidFill>
                  <a:prstClr val="black"/>
                </a:solidFill>
                <a:latin typeface="Arial"/>
                <a:cs typeface="Arial"/>
              </a:rPr>
              <a:t>–</a:t>
            </a:r>
            <a:r>
              <a:rPr sz="2000" spc="-9" dirty="0" smtClean="0">
                <a:solidFill>
                  <a:prstClr val="black"/>
                </a:solidFill>
                <a:latin typeface="Arial"/>
                <a:cs typeface="Arial"/>
              </a:rPr>
              <a:t> </a:t>
            </a:r>
            <a:r>
              <a:rPr lang="en-GB" sz="2000" dirty="0" smtClean="0">
                <a:solidFill>
                  <a:prstClr val="black"/>
                </a:solidFill>
                <a:latin typeface="Arial"/>
                <a:cs typeface="Arial"/>
              </a:rPr>
              <a:t>NIO</a:t>
            </a:r>
            <a:r>
              <a:rPr sz="2000" dirty="0" smtClean="0">
                <a:solidFill>
                  <a:prstClr val="black"/>
                </a:solidFill>
                <a:latin typeface="Arial"/>
                <a:cs typeface="Arial"/>
              </a:rPr>
              <a:t>HC w</a:t>
            </a:r>
            <a:r>
              <a:rPr sz="2000" spc="4" dirty="0" smtClean="0">
                <a:solidFill>
                  <a:prstClr val="black"/>
                </a:solidFill>
                <a:latin typeface="Arial"/>
                <a:cs typeface="Arial"/>
              </a:rPr>
              <a:t>a</a:t>
            </a:r>
            <a:r>
              <a:rPr sz="2000" dirty="0" smtClean="0">
                <a:solidFill>
                  <a:prstClr val="black"/>
                </a:solidFill>
                <a:latin typeface="Arial"/>
                <a:cs typeface="Arial"/>
              </a:rPr>
              <a:t>s</a:t>
            </a:r>
            <a:r>
              <a:rPr sz="2000" spc="-9" dirty="0" smtClean="0">
                <a:solidFill>
                  <a:prstClr val="black"/>
                </a:solidFill>
                <a:latin typeface="Arial"/>
                <a:cs typeface="Arial"/>
              </a:rPr>
              <a:t> </a:t>
            </a:r>
            <a:r>
              <a:rPr sz="2000" dirty="0" smtClean="0">
                <a:solidFill>
                  <a:prstClr val="black"/>
                </a:solidFill>
                <a:latin typeface="Arial"/>
                <a:cs typeface="Arial"/>
              </a:rPr>
              <a:t>w</a:t>
            </a:r>
            <a:r>
              <a:rPr sz="2000" spc="4" dirty="0" smtClean="0">
                <a:solidFill>
                  <a:prstClr val="black"/>
                </a:solidFill>
                <a:latin typeface="Arial"/>
                <a:cs typeface="Arial"/>
              </a:rPr>
              <a:t>e</a:t>
            </a:r>
            <a:r>
              <a:rPr sz="2000" dirty="0" smtClean="0">
                <a:solidFill>
                  <a:prstClr val="black"/>
                </a:solidFill>
                <a:latin typeface="Arial"/>
                <a:cs typeface="Arial"/>
              </a:rPr>
              <a:t>ll r</a:t>
            </a:r>
            <a:r>
              <a:rPr sz="2000" spc="4" dirty="0" smtClean="0">
                <a:solidFill>
                  <a:prstClr val="black"/>
                </a:solidFill>
                <a:latin typeface="Arial"/>
                <a:cs typeface="Arial"/>
              </a:rPr>
              <a:t>e</a:t>
            </a:r>
            <a:r>
              <a:rPr sz="2000" dirty="0" smtClean="0">
                <a:solidFill>
                  <a:prstClr val="black"/>
                </a:solidFill>
                <a:latin typeface="Arial"/>
                <a:cs typeface="Arial"/>
              </a:rPr>
              <a:t>p</a:t>
            </a:r>
            <a:r>
              <a:rPr sz="2000" spc="4" dirty="0" smtClean="0">
                <a:solidFill>
                  <a:prstClr val="black"/>
                </a:solidFill>
                <a:latin typeface="Arial"/>
                <a:cs typeface="Arial"/>
              </a:rPr>
              <a:t>r</a:t>
            </a:r>
            <a:r>
              <a:rPr sz="2000" dirty="0" smtClean="0">
                <a:solidFill>
                  <a:prstClr val="black"/>
                </a:solidFill>
                <a:latin typeface="Arial"/>
                <a:cs typeface="Arial"/>
              </a:rPr>
              <a:t>e</a:t>
            </a:r>
            <a:r>
              <a:rPr sz="2000" spc="4" dirty="0" smtClean="0">
                <a:solidFill>
                  <a:prstClr val="black"/>
                </a:solidFill>
                <a:latin typeface="Arial"/>
                <a:cs typeface="Arial"/>
              </a:rPr>
              <a:t>s</a:t>
            </a:r>
            <a:r>
              <a:rPr sz="2000" dirty="0" smtClean="0">
                <a:solidFill>
                  <a:prstClr val="black"/>
                </a:solidFill>
                <a:latin typeface="Arial"/>
                <a:cs typeface="Arial"/>
              </a:rPr>
              <a:t>e</a:t>
            </a:r>
            <a:r>
              <a:rPr sz="2000" spc="-9" dirty="0" smtClean="0">
                <a:solidFill>
                  <a:prstClr val="black"/>
                </a:solidFill>
                <a:latin typeface="Arial"/>
                <a:cs typeface="Arial"/>
              </a:rPr>
              <a:t>n</a:t>
            </a:r>
            <a:r>
              <a:rPr sz="2000" dirty="0" smtClean="0">
                <a:solidFill>
                  <a:prstClr val="black"/>
                </a:solidFill>
                <a:latin typeface="Arial"/>
                <a:cs typeface="Arial"/>
              </a:rPr>
              <a:t>ted</a:t>
            </a:r>
            <a:endParaRPr sz="2000" dirty="0">
              <a:solidFill>
                <a:prstClr val="black"/>
              </a:solidFill>
              <a:latin typeface="Arial"/>
              <a:cs typeface="Arial"/>
            </a:endParaRPr>
          </a:p>
          <a:p>
            <a:pPr marL="12700" marR="31111">
              <a:lnSpc>
                <a:spcPts val="2235"/>
              </a:lnSpc>
              <a:spcBef>
                <a:spcPts val="671"/>
              </a:spcBef>
            </a:pPr>
            <a:r>
              <a:rPr sz="3000" baseline="-2898" dirty="0" smtClean="0">
                <a:solidFill>
                  <a:prstClr val="black"/>
                </a:solidFill>
                <a:latin typeface="Arial"/>
                <a:cs typeface="Arial"/>
              </a:rPr>
              <a:t>C</a:t>
            </a:r>
            <a:r>
              <a:rPr sz="3000" spc="4" baseline="-2898" dirty="0" smtClean="0">
                <a:solidFill>
                  <a:prstClr val="black"/>
                </a:solidFill>
                <a:latin typeface="Arial"/>
                <a:cs typeface="Arial"/>
              </a:rPr>
              <a:t>o</a:t>
            </a:r>
            <a:r>
              <a:rPr sz="3000" baseline="-2898" dirty="0" smtClean="0">
                <a:solidFill>
                  <a:prstClr val="black"/>
                </a:solidFill>
                <a:latin typeface="Arial"/>
                <a:cs typeface="Arial"/>
              </a:rPr>
              <a:t>un</a:t>
            </a:r>
            <a:r>
              <a:rPr sz="3000" spc="9" baseline="-2898" dirty="0" smtClean="0">
                <a:solidFill>
                  <a:prstClr val="black"/>
                </a:solidFill>
                <a:latin typeface="Arial"/>
                <a:cs typeface="Arial"/>
              </a:rPr>
              <a:t>c</a:t>
            </a:r>
            <a:r>
              <a:rPr sz="3000" baseline="-2898" dirty="0" smtClean="0">
                <a:solidFill>
                  <a:prstClr val="black"/>
                </a:solidFill>
                <a:latin typeface="Arial"/>
                <a:cs typeface="Arial"/>
              </a:rPr>
              <a:t>il</a:t>
            </a:r>
            <a:r>
              <a:rPr sz="3000" spc="-14" baseline="-2898" dirty="0" smtClean="0">
                <a:solidFill>
                  <a:prstClr val="black"/>
                </a:solidFill>
                <a:latin typeface="Arial"/>
                <a:cs typeface="Arial"/>
              </a:rPr>
              <a:t> </a:t>
            </a:r>
            <a:r>
              <a:rPr sz="3000" baseline="-2898" dirty="0" smtClean="0">
                <a:solidFill>
                  <a:prstClr val="black"/>
                </a:solidFill>
                <a:latin typeface="Arial"/>
                <a:cs typeface="Arial"/>
              </a:rPr>
              <a:t>5 pla</a:t>
            </a:r>
            <a:r>
              <a:rPr sz="3000" spc="-4" baseline="-2898" dirty="0" smtClean="0">
                <a:solidFill>
                  <a:prstClr val="black"/>
                </a:solidFill>
                <a:latin typeface="Arial"/>
                <a:cs typeface="Arial"/>
              </a:rPr>
              <a:t>y</a:t>
            </a:r>
            <a:r>
              <a:rPr sz="3000" baseline="-2898" dirty="0" smtClean="0">
                <a:solidFill>
                  <a:prstClr val="black"/>
                </a:solidFill>
                <a:latin typeface="Arial"/>
                <a:cs typeface="Arial"/>
              </a:rPr>
              <a:t>s</a:t>
            </a:r>
            <a:r>
              <a:rPr sz="3000" spc="-9" baseline="-2898" dirty="0" smtClean="0">
                <a:solidFill>
                  <a:prstClr val="black"/>
                </a:solidFill>
                <a:latin typeface="Arial"/>
                <a:cs typeface="Arial"/>
              </a:rPr>
              <a:t> </a:t>
            </a:r>
            <a:r>
              <a:rPr sz="3000" baseline="-2898" dirty="0" smtClean="0">
                <a:solidFill>
                  <a:prstClr val="black"/>
                </a:solidFill>
                <a:latin typeface="Arial"/>
                <a:cs typeface="Arial"/>
              </a:rPr>
              <a:t>an</a:t>
            </a:r>
            <a:r>
              <a:rPr sz="3000" spc="-9" baseline="-2898" dirty="0" smtClean="0">
                <a:solidFill>
                  <a:prstClr val="black"/>
                </a:solidFill>
                <a:latin typeface="Arial"/>
                <a:cs typeface="Arial"/>
              </a:rPr>
              <a:t> </a:t>
            </a:r>
            <a:r>
              <a:rPr sz="3000" baseline="-2898" dirty="0" smtClean="0">
                <a:solidFill>
                  <a:prstClr val="black"/>
                </a:solidFill>
                <a:latin typeface="Arial"/>
                <a:cs typeface="Arial"/>
              </a:rPr>
              <a:t>important</a:t>
            </a:r>
            <a:r>
              <a:rPr sz="3000" spc="-24" baseline="-2898" dirty="0" smtClean="0">
                <a:solidFill>
                  <a:prstClr val="black"/>
                </a:solidFill>
                <a:latin typeface="Arial"/>
                <a:cs typeface="Arial"/>
              </a:rPr>
              <a:t> </a:t>
            </a:r>
            <a:r>
              <a:rPr sz="3000" baseline="-2898" dirty="0" smtClean="0">
                <a:solidFill>
                  <a:prstClr val="black"/>
                </a:solidFill>
                <a:latin typeface="Arial"/>
                <a:cs typeface="Arial"/>
              </a:rPr>
              <a:t>c</a:t>
            </a:r>
            <a:r>
              <a:rPr sz="3000" spc="4" baseline="-2898" dirty="0" smtClean="0">
                <a:solidFill>
                  <a:prstClr val="black"/>
                </a:solidFill>
                <a:latin typeface="Arial"/>
                <a:cs typeface="Arial"/>
              </a:rPr>
              <a:t>o</a:t>
            </a:r>
            <a:r>
              <a:rPr sz="3000" baseline="-2898" dirty="0" smtClean="0">
                <a:solidFill>
                  <a:prstClr val="black"/>
                </a:solidFill>
                <a:latin typeface="Arial"/>
                <a:cs typeface="Arial"/>
              </a:rPr>
              <a:t>ntribution</a:t>
            </a:r>
            <a:r>
              <a:rPr sz="3000" spc="-34" baseline="-2898" dirty="0" smtClean="0">
                <a:solidFill>
                  <a:prstClr val="black"/>
                </a:solidFill>
                <a:latin typeface="Arial"/>
                <a:cs typeface="Arial"/>
              </a:rPr>
              <a:t> </a:t>
            </a:r>
            <a:r>
              <a:rPr sz="3000" baseline="-2898" dirty="0" smtClean="0">
                <a:solidFill>
                  <a:prstClr val="black"/>
                </a:solidFill>
                <a:latin typeface="Arial"/>
                <a:cs typeface="Arial"/>
              </a:rPr>
              <a:t>to the</a:t>
            </a:r>
            <a:r>
              <a:rPr sz="3000" spc="-14" baseline="-2898" dirty="0" smtClean="0">
                <a:solidFill>
                  <a:prstClr val="black"/>
                </a:solidFill>
                <a:latin typeface="Arial"/>
                <a:cs typeface="Arial"/>
              </a:rPr>
              <a:t> </a:t>
            </a:r>
            <a:r>
              <a:rPr sz="3000" baseline="-2898" dirty="0" smtClean="0">
                <a:solidFill>
                  <a:prstClr val="black"/>
                </a:solidFill>
                <a:latin typeface="Arial"/>
                <a:cs typeface="Arial"/>
              </a:rPr>
              <a:t>p</a:t>
            </a:r>
            <a:r>
              <a:rPr sz="3000" spc="4" baseline="-2898" dirty="0" smtClean="0">
                <a:solidFill>
                  <a:prstClr val="black"/>
                </a:solidFill>
                <a:latin typeface="Arial"/>
                <a:cs typeface="Arial"/>
              </a:rPr>
              <a:t>r</a:t>
            </a:r>
            <a:r>
              <a:rPr sz="3000" baseline="-2898" dirty="0" smtClean="0">
                <a:solidFill>
                  <a:prstClr val="black"/>
                </a:solidFill>
                <a:latin typeface="Arial"/>
                <a:cs typeface="Arial"/>
              </a:rPr>
              <a:t>epa</a:t>
            </a:r>
            <a:r>
              <a:rPr sz="3000" spc="9" baseline="-2898" dirty="0" smtClean="0">
                <a:solidFill>
                  <a:prstClr val="black"/>
                </a:solidFill>
                <a:latin typeface="Arial"/>
                <a:cs typeface="Arial"/>
              </a:rPr>
              <a:t>r</a:t>
            </a:r>
            <a:r>
              <a:rPr sz="3000" baseline="-2898" dirty="0" smtClean="0">
                <a:solidFill>
                  <a:prstClr val="black"/>
                </a:solidFill>
                <a:latin typeface="Arial"/>
                <a:cs typeface="Arial"/>
              </a:rPr>
              <a:t>a</a:t>
            </a:r>
            <a:r>
              <a:rPr sz="3000" spc="-14" baseline="-2898" dirty="0" smtClean="0">
                <a:solidFill>
                  <a:prstClr val="black"/>
                </a:solidFill>
                <a:latin typeface="Arial"/>
                <a:cs typeface="Arial"/>
              </a:rPr>
              <a:t>t</a:t>
            </a:r>
            <a:r>
              <a:rPr sz="3000" baseline="-2898" dirty="0" smtClean="0">
                <a:solidFill>
                  <a:prstClr val="black"/>
                </a:solidFill>
                <a:latin typeface="Arial"/>
                <a:cs typeface="Arial"/>
              </a:rPr>
              <a:t>ions</a:t>
            </a:r>
            <a:r>
              <a:rPr sz="3000" spc="-34" baseline="-2898" dirty="0" smtClean="0">
                <a:solidFill>
                  <a:prstClr val="black"/>
                </a:solidFill>
                <a:latin typeface="Arial"/>
                <a:cs typeface="Arial"/>
              </a:rPr>
              <a:t> </a:t>
            </a:r>
            <a:r>
              <a:rPr sz="3000" baseline="-2898" dirty="0" smtClean="0">
                <a:solidFill>
                  <a:prstClr val="black"/>
                </a:solidFill>
                <a:latin typeface="Arial"/>
                <a:cs typeface="Arial"/>
              </a:rPr>
              <a:t>for</a:t>
            </a:r>
            <a:r>
              <a:rPr sz="3000" spc="-25" baseline="-2898" dirty="0" smtClean="0">
                <a:solidFill>
                  <a:prstClr val="black"/>
                </a:solidFill>
                <a:latin typeface="Arial"/>
                <a:cs typeface="Arial"/>
              </a:rPr>
              <a:t> </a:t>
            </a:r>
            <a:r>
              <a:rPr sz="3000" baseline="-2898" dirty="0" smtClean="0">
                <a:solidFill>
                  <a:prstClr val="black"/>
                </a:solidFill>
                <a:latin typeface="Arial"/>
                <a:cs typeface="Arial"/>
              </a:rPr>
              <a:t>the</a:t>
            </a:r>
            <a:r>
              <a:rPr sz="3000" spc="-14" baseline="-2898" dirty="0" smtClean="0">
                <a:solidFill>
                  <a:prstClr val="black"/>
                </a:solidFill>
                <a:latin typeface="Arial"/>
                <a:cs typeface="Arial"/>
              </a:rPr>
              <a:t> </a:t>
            </a:r>
            <a:r>
              <a:rPr sz="3000" baseline="-2898" dirty="0" smtClean="0">
                <a:solidFill>
                  <a:prstClr val="black"/>
                </a:solidFill>
                <a:latin typeface="Arial"/>
                <a:cs typeface="Arial"/>
              </a:rPr>
              <a:t>third</a:t>
            </a:r>
            <a:r>
              <a:rPr sz="3000" spc="-9" baseline="-2898" dirty="0" smtClean="0">
                <a:solidFill>
                  <a:prstClr val="black"/>
                </a:solidFill>
                <a:latin typeface="Arial"/>
                <a:cs typeface="Arial"/>
              </a:rPr>
              <a:t> </a:t>
            </a:r>
            <a:r>
              <a:rPr sz="3000" baseline="-2898" dirty="0" smtClean="0">
                <a:solidFill>
                  <a:prstClr val="black"/>
                </a:solidFill>
                <a:latin typeface="Arial"/>
                <a:cs typeface="Arial"/>
              </a:rPr>
              <a:t>s</a:t>
            </a:r>
            <a:r>
              <a:rPr sz="3000" spc="4" baseline="-2898" dirty="0" smtClean="0">
                <a:solidFill>
                  <a:prstClr val="black"/>
                </a:solidFill>
                <a:latin typeface="Arial"/>
                <a:cs typeface="Arial"/>
              </a:rPr>
              <a:t>e</a:t>
            </a:r>
            <a:r>
              <a:rPr sz="3000" baseline="-2898" dirty="0" smtClean="0">
                <a:solidFill>
                  <a:prstClr val="black"/>
                </a:solidFill>
                <a:latin typeface="Arial"/>
                <a:cs typeface="Arial"/>
              </a:rPr>
              <a:t>s</a:t>
            </a:r>
            <a:r>
              <a:rPr sz="3000" spc="9" baseline="-2898" dirty="0" smtClean="0">
                <a:solidFill>
                  <a:prstClr val="black"/>
                </a:solidFill>
                <a:latin typeface="Arial"/>
                <a:cs typeface="Arial"/>
              </a:rPr>
              <a:t>s</a:t>
            </a:r>
            <a:r>
              <a:rPr sz="3000" baseline="-2898" dirty="0" smtClean="0">
                <a:solidFill>
                  <a:prstClr val="black"/>
                </a:solidFill>
                <a:latin typeface="Arial"/>
                <a:cs typeface="Arial"/>
              </a:rPr>
              <a:t>ion</a:t>
            </a:r>
            <a:r>
              <a:rPr sz="3000" spc="-34" baseline="-2898" dirty="0" smtClean="0">
                <a:solidFill>
                  <a:prstClr val="black"/>
                </a:solidFill>
                <a:latin typeface="Arial"/>
                <a:cs typeface="Arial"/>
              </a:rPr>
              <a:t> </a:t>
            </a:r>
            <a:r>
              <a:rPr sz="3000" baseline="-2898" dirty="0" smtClean="0">
                <a:solidFill>
                  <a:prstClr val="black"/>
                </a:solidFill>
                <a:latin typeface="Arial"/>
                <a:cs typeface="Arial"/>
              </a:rPr>
              <a:t>of the</a:t>
            </a:r>
            <a:endParaRPr sz="2000" dirty="0">
              <a:solidFill>
                <a:prstClr val="black"/>
              </a:solidFill>
              <a:latin typeface="Arial"/>
              <a:cs typeface="Arial"/>
            </a:endParaRPr>
          </a:p>
          <a:p>
            <a:pPr marL="12700" marR="31111">
              <a:lnSpc>
                <a:spcPts val="1985"/>
              </a:lnSpc>
            </a:pPr>
            <a:r>
              <a:rPr sz="3000" baseline="1449" dirty="0" smtClean="0">
                <a:solidFill>
                  <a:prstClr val="black"/>
                </a:solidFill>
                <a:latin typeface="Arial"/>
                <a:cs typeface="Arial"/>
              </a:rPr>
              <a:t>IHO</a:t>
            </a:r>
            <a:r>
              <a:rPr sz="3000" spc="-134" baseline="1449" dirty="0" smtClean="0">
                <a:solidFill>
                  <a:prstClr val="black"/>
                </a:solidFill>
                <a:latin typeface="Arial"/>
                <a:cs typeface="Arial"/>
              </a:rPr>
              <a:t> </a:t>
            </a:r>
            <a:r>
              <a:rPr sz="3000" spc="-4" baseline="1449" dirty="0" smtClean="0">
                <a:solidFill>
                  <a:prstClr val="black"/>
                </a:solidFill>
                <a:latin typeface="Arial"/>
                <a:cs typeface="Arial"/>
              </a:rPr>
              <a:t>A</a:t>
            </a:r>
            <a:r>
              <a:rPr sz="3000" baseline="1449" dirty="0" smtClean="0">
                <a:solidFill>
                  <a:prstClr val="black"/>
                </a:solidFill>
                <a:latin typeface="Arial"/>
                <a:cs typeface="Arial"/>
              </a:rPr>
              <a:t>s</a:t>
            </a:r>
            <a:r>
              <a:rPr sz="3000" spc="9" baseline="1449" dirty="0" smtClean="0">
                <a:solidFill>
                  <a:prstClr val="black"/>
                </a:solidFill>
                <a:latin typeface="Arial"/>
                <a:cs typeface="Arial"/>
              </a:rPr>
              <a:t>s</a:t>
            </a:r>
            <a:r>
              <a:rPr sz="3000" baseline="1449" dirty="0" smtClean="0">
                <a:solidFill>
                  <a:prstClr val="black"/>
                </a:solidFill>
                <a:latin typeface="Arial"/>
                <a:cs typeface="Arial"/>
              </a:rPr>
              <a:t>embly</a:t>
            </a:r>
            <a:r>
              <a:rPr sz="3000" spc="-25" baseline="1449" dirty="0" smtClean="0">
                <a:solidFill>
                  <a:prstClr val="black"/>
                </a:solidFill>
                <a:latin typeface="Arial"/>
                <a:cs typeface="Arial"/>
              </a:rPr>
              <a:t> </a:t>
            </a:r>
            <a:r>
              <a:rPr sz="3000" baseline="1449" dirty="0" smtClean="0">
                <a:solidFill>
                  <a:prstClr val="black"/>
                </a:solidFill>
                <a:latin typeface="Arial"/>
                <a:cs typeface="Arial"/>
              </a:rPr>
              <a:t>(2023)</a:t>
            </a:r>
            <a:endParaRPr sz="2000" dirty="0">
              <a:solidFill>
                <a:prstClr val="black"/>
              </a:solidFill>
              <a:latin typeface="Arial"/>
              <a:cs typeface="Arial"/>
            </a:endParaRPr>
          </a:p>
          <a:p>
            <a:pPr marL="12700" marR="270561">
              <a:lnSpc>
                <a:spcPts val="1920"/>
              </a:lnSpc>
              <a:spcBef>
                <a:spcPts val="966"/>
              </a:spcBef>
            </a:pPr>
            <a:r>
              <a:rPr sz="2000" dirty="0" smtClean="0">
                <a:solidFill>
                  <a:prstClr val="black"/>
                </a:solidFill>
                <a:latin typeface="Arial"/>
                <a:cs typeface="Arial"/>
              </a:rPr>
              <a:t>Fo</a:t>
            </a:r>
            <a:r>
              <a:rPr sz="2000" spc="4" dirty="0" smtClean="0">
                <a:solidFill>
                  <a:prstClr val="black"/>
                </a:solidFill>
                <a:latin typeface="Arial"/>
                <a:cs typeface="Arial"/>
              </a:rPr>
              <a:t>c</a:t>
            </a:r>
            <a:r>
              <a:rPr sz="2000" dirty="0" smtClean="0">
                <a:solidFill>
                  <a:prstClr val="black"/>
                </a:solidFill>
                <a:latin typeface="Arial"/>
                <a:cs typeface="Arial"/>
              </a:rPr>
              <a:t>us</a:t>
            </a:r>
            <a:r>
              <a:rPr sz="2000" spc="-19" dirty="0" smtClean="0">
                <a:solidFill>
                  <a:prstClr val="black"/>
                </a:solidFill>
                <a:latin typeface="Arial"/>
                <a:cs typeface="Arial"/>
              </a:rPr>
              <a:t> </a:t>
            </a:r>
            <a:r>
              <a:rPr sz="2000" dirty="0" smtClean="0">
                <a:solidFill>
                  <a:prstClr val="black"/>
                </a:solidFill>
                <a:latin typeface="Arial"/>
                <a:cs typeface="Arial"/>
              </a:rPr>
              <a:t>of</a:t>
            </a:r>
            <a:r>
              <a:rPr sz="2000" spc="-14" dirty="0" smtClean="0">
                <a:solidFill>
                  <a:prstClr val="black"/>
                </a:solidFill>
                <a:latin typeface="Arial"/>
                <a:cs typeface="Arial"/>
              </a:rPr>
              <a:t> </a:t>
            </a:r>
            <a:r>
              <a:rPr sz="2000" dirty="0" smtClean="0">
                <a:solidFill>
                  <a:prstClr val="black"/>
                </a:solidFill>
                <a:latin typeface="Arial"/>
                <a:cs typeface="Arial"/>
              </a:rPr>
              <a:t>C</a:t>
            </a:r>
            <a:r>
              <a:rPr sz="2000" spc="4" dirty="0" smtClean="0">
                <a:solidFill>
                  <a:prstClr val="black"/>
                </a:solidFill>
                <a:latin typeface="Arial"/>
                <a:cs typeface="Arial"/>
              </a:rPr>
              <a:t>o</a:t>
            </a:r>
            <a:r>
              <a:rPr sz="2000" dirty="0" smtClean="0">
                <a:solidFill>
                  <a:prstClr val="black"/>
                </a:solidFill>
                <a:latin typeface="Arial"/>
                <a:cs typeface="Arial"/>
              </a:rPr>
              <a:t>un</a:t>
            </a:r>
            <a:r>
              <a:rPr sz="2000" spc="9" dirty="0" smtClean="0">
                <a:solidFill>
                  <a:prstClr val="black"/>
                </a:solidFill>
                <a:latin typeface="Arial"/>
                <a:cs typeface="Arial"/>
              </a:rPr>
              <a:t>c</a:t>
            </a:r>
            <a:r>
              <a:rPr sz="2000" dirty="0" smtClean="0">
                <a:solidFill>
                  <a:prstClr val="black"/>
                </a:solidFill>
                <a:latin typeface="Arial"/>
                <a:cs typeface="Arial"/>
              </a:rPr>
              <a:t>il 5</a:t>
            </a:r>
            <a:r>
              <a:rPr sz="2000" spc="-14" dirty="0" smtClean="0">
                <a:solidFill>
                  <a:prstClr val="black"/>
                </a:solidFill>
                <a:latin typeface="Arial"/>
                <a:cs typeface="Arial"/>
              </a:rPr>
              <a:t> </a:t>
            </a:r>
            <a:r>
              <a:rPr sz="2000" dirty="0" smtClean="0">
                <a:solidFill>
                  <a:prstClr val="black"/>
                </a:solidFill>
                <a:latin typeface="Arial"/>
                <a:cs typeface="Arial"/>
              </a:rPr>
              <a:t>w</a:t>
            </a:r>
            <a:r>
              <a:rPr sz="2000" spc="4" dirty="0" smtClean="0">
                <a:solidFill>
                  <a:prstClr val="black"/>
                </a:solidFill>
                <a:latin typeface="Arial"/>
                <a:cs typeface="Arial"/>
              </a:rPr>
              <a:t>a</a:t>
            </a:r>
            <a:r>
              <a:rPr sz="2000" dirty="0" smtClean="0">
                <a:solidFill>
                  <a:prstClr val="black"/>
                </a:solidFill>
                <a:latin typeface="Arial"/>
                <a:cs typeface="Arial"/>
              </a:rPr>
              <a:t>s</a:t>
            </a:r>
            <a:r>
              <a:rPr sz="2000" spc="-9" dirty="0" smtClean="0">
                <a:solidFill>
                  <a:prstClr val="black"/>
                </a:solidFill>
                <a:latin typeface="Arial"/>
                <a:cs typeface="Arial"/>
              </a:rPr>
              <a:t> </a:t>
            </a:r>
            <a:r>
              <a:rPr sz="2000" dirty="0" smtClean="0">
                <a:solidFill>
                  <a:prstClr val="black"/>
                </a:solidFill>
                <a:latin typeface="Arial"/>
                <a:cs typeface="Arial"/>
              </a:rPr>
              <a:t>to</a:t>
            </a:r>
            <a:r>
              <a:rPr sz="2000" spc="-14" dirty="0" smtClean="0">
                <a:solidFill>
                  <a:prstClr val="black"/>
                </a:solidFill>
                <a:latin typeface="Arial"/>
                <a:cs typeface="Arial"/>
              </a:rPr>
              <a:t> </a:t>
            </a:r>
            <a:r>
              <a:rPr sz="2000" dirty="0" smtClean="0">
                <a:solidFill>
                  <a:prstClr val="black"/>
                </a:solidFill>
                <a:latin typeface="Arial"/>
                <a:cs typeface="Arial"/>
              </a:rPr>
              <a:t>c</a:t>
            </a:r>
            <a:r>
              <a:rPr sz="2000" spc="4" dirty="0" smtClean="0">
                <a:solidFill>
                  <a:prstClr val="black"/>
                </a:solidFill>
                <a:latin typeface="Arial"/>
                <a:cs typeface="Arial"/>
              </a:rPr>
              <a:t>o</a:t>
            </a:r>
            <a:r>
              <a:rPr sz="2000" dirty="0" smtClean="0">
                <a:solidFill>
                  <a:prstClr val="black"/>
                </a:solidFill>
                <a:latin typeface="Arial"/>
                <a:cs typeface="Arial"/>
              </a:rPr>
              <a:t>n</a:t>
            </a:r>
            <a:r>
              <a:rPr sz="2000" spc="4" dirty="0" smtClean="0">
                <a:solidFill>
                  <a:prstClr val="black"/>
                </a:solidFill>
                <a:latin typeface="Arial"/>
                <a:cs typeface="Arial"/>
              </a:rPr>
              <a:t>s</a:t>
            </a:r>
            <a:r>
              <a:rPr sz="2000" dirty="0" smtClean="0">
                <a:solidFill>
                  <a:prstClr val="black"/>
                </a:solidFill>
                <a:latin typeface="Arial"/>
                <a:cs typeface="Arial"/>
              </a:rPr>
              <a:t>ider</a:t>
            </a:r>
            <a:r>
              <a:rPr sz="2000" spc="-34" dirty="0" smtClean="0">
                <a:solidFill>
                  <a:prstClr val="black"/>
                </a:solidFill>
                <a:latin typeface="Arial"/>
                <a:cs typeface="Arial"/>
              </a:rPr>
              <a:t> </a:t>
            </a:r>
            <a:r>
              <a:rPr sz="2000" dirty="0" smtClean="0">
                <a:solidFill>
                  <a:prstClr val="black"/>
                </a:solidFill>
                <a:latin typeface="Arial"/>
                <a:cs typeface="Arial"/>
              </a:rPr>
              <a:t>p</a:t>
            </a:r>
            <a:r>
              <a:rPr sz="2000" spc="4" dirty="0" smtClean="0">
                <a:solidFill>
                  <a:prstClr val="black"/>
                </a:solidFill>
                <a:latin typeface="Arial"/>
                <a:cs typeface="Arial"/>
              </a:rPr>
              <a:t>r</a:t>
            </a:r>
            <a:r>
              <a:rPr sz="2000" dirty="0" smtClean="0">
                <a:solidFill>
                  <a:prstClr val="black"/>
                </a:solidFill>
                <a:latin typeface="Arial"/>
                <a:cs typeface="Arial"/>
              </a:rPr>
              <a:t>opo</a:t>
            </a:r>
            <a:r>
              <a:rPr sz="2000" spc="9" dirty="0" smtClean="0">
                <a:solidFill>
                  <a:prstClr val="black"/>
                </a:solidFill>
                <a:latin typeface="Arial"/>
                <a:cs typeface="Arial"/>
              </a:rPr>
              <a:t>s</a:t>
            </a:r>
            <a:r>
              <a:rPr sz="2000" dirty="0" smtClean="0">
                <a:solidFill>
                  <a:prstClr val="black"/>
                </a:solidFill>
                <a:latin typeface="Arial"/>
                <a:cs typeface="Arial"/>
              </a:rPr>
              <a:t>als</a:t>
            </a:r>
            <a:r>
              <a:rPr sz="2000" spc="-34" dirty="0" smtClean="0">
                <a:solidFill>
                  <a:prstClr val="black"/>
                </a:solidFill>
                <a:latin typeface="Arial"/>
                <a:cs typeface="Arial"/>
              </a:rPr>
              <a:t> </a:t>
            </a:r>
            <a:r>
              <a:rPr sz="2000" dirty="0" smtClean="0">
                <a:solidFill>
                  <a:prstClr val="black"/>
                </a:solidFill>
                <a:latin typeface="Arial"/>
                <a:cs typeface="Arial"/>
              </a:rPr>
              <a:t>from</a:t>
            </a:r>
            <a:r>
              <a:rPr sz="2000" spc="-24" dirty="0" smtClean="0">
                <a:solidFill>
                  <a:prstClr val="black"/>
                </a:solidFill>
                <a:latin typeface="Arial"/>
                <a:cs typeface="Arial"/>
              </a:rPr>
              <a:t> </a:t>
            </a:r>
            <a:r>
              <a:rPr sz="2000" dirty="0" smtClean="0">
                <a:solidFill>
                  <a:prstClr val="black"/>
                </a:solidFill>
                <a:latin typeface="Arial"/>
                <a:cs typeface="Arial"/>
              </a:rPr>
              <a:t>HSSC,</a:t>
            </a:r>
            <a:r>
              <a:rPr sz="2000" spc="-4" dirty="0" smtClean="0">
                <a:solidFill>
                  <a:prstClr val="black"/>
                </a:solidFill>
                <a:latin typeface="Arial"/>
                <a:cs typeface="Arial"/>
              </a:rPr>
              <a:t> </a:t>
            </a:r>
            <a:r>
              <a:rPr sz="2000" dirty="0" smtClean="0">
                <a:solidFill>
                  <a:prstClr val="black"/>
                </a:solidFill>
                <a:latin typeface="Arial"/>
                <a:cs typeface="Arial"/>
              </a:rPr>
              <a:t>IRC</a:t>
            </a:r>
            <a:r>
              <a:rPr sz="2000" spc="9" dirty="0" smtClean="0">
                <a:solidFill>
                  <a:prstClr val="black"/>
                </a:solidFill>
                <a:latin typeface="Arial"/>
                <a:cs typeface="Arial"/>
              </a:rPr>
              <a:t>C</a:t>
            </a:r>
            <a:r>
              <a:rPr sz="2000" dirty="0" smtClean="0">
                <a:solidFill>
                  <a:prstClr val="black"/>
                </a:solidFill>
                <a:latin typeface="Arial"/>
                <a:cs typeface="Arial"/>
              </a:rPr>
              <a:t>,</a:t>
            </a:r>
            <a:r>
              <a:rPr sz="2000" spc="-19" dirty="0" smtClean="0">
                <a:solidFill>
                  <a:prstClr val="black"/>
                </a:solidFill>
                <a:latin typeface="Arial"/>
                <a:cs typeface="Arial"/>
              </a:rPr>
              <a:t> </a:t>
            </a:r>
            <a:r>
              <a:rPr sz="2000" dirty="0" smtClean="0">
                <a:solidFill>
                  <a:prstClr val="black"/>
                </a:solidFill>
                <a:latin typeface="Arial"/>
                <a:cs typeface="Arial"/>
              </a:rPr>
              <a:t>the</a:t>
            </a:r>
            <a:r>
              <a:rPr sz="2000" spc="-14" dirty="0" smtClean="0">
                <a:solidFill>
                  <a:prstClr val="black"/>
                </a:solidFill>
                <a:latin typeface="Arial"/>
                <a:cs typeface="Arial"/>
              </a:rPr>
              <a:t> </a:t>
            </a:r>
            <a:r>
              <a:rPr sz="2000" dirty="0" smtClean="0">
                <a:solidFill>
                  <a:prstClr val="black"/>
                </a:solidFill>
                <a:latin typeface="Arial"/>
                <a:cs typeface="Arial"/>
              </a:rPr>
              <a:t>Sec</a:t>
            </a:r>
            <a:r>
              <a:rPr sz="2000" spc="4" dirty="0" smtClean="0">
                <a:solidFill>
                  <a:prstClr val="black"/>
                </a:solidFill>
                <a:latin typeface="Arial"/>
                <a:cs typeface="Arial"/>
              </a:rPr>
              <a:t>r</a:t>
            </a:r>
            <a:r>
              <a:rPr sz="2000" dirty="0" smtClean="0">
                <a:solidFill>
                  <a:prstClr val="black"/>
                </a:solidFill>
                <a:latin typeface="Arial"/>
                <a:cs typeface="Arial"/>
              </a:rPr>
              <a:t>etariat</a:t>
            </a:r>
            <a:r>
              <a:rPr sz="2000" spc="-39" dirty="0" smtClean="0">
                <a:solidFill>
                  <a:prstClr val="black"/>
                </a:solidFill>
                <a:latin typeface="Arial"/>
                <a:cs typeface="Arial"/>
              </a:rPr>
              <a:t> </a:t>
            </a:r>
            <a:r>
              <a:rPr sz="2000" dirty="0" smtClean="0">
                <a:solidFill>
                  <a:prstClr val="black"/>
                </a:solidFill>
                <a:latin typeface="Arial"/>
                <a:cs typeface="Arial"/>
              </a:rPr>
              <a:t>for delivery of</a:t>
            </a:r>
            <a:r>
              <a:rPr sz="2000" spc="-14" dirty="0" smtClean="0">
                <a:solidFill>
                  <a:prstClr val="black"/>
                </a:solidFill>
                <a:latin typeface="Arial"/>
                <a:cs typeface="Arial"/>
              </a:rPr>
              <a:t> </a:t>
            </a:r>
            <a:r>
              <a:rPr sz="2000" dirty="0" smtClean="0">
                <a:solidFill>
                  <a:prstClr val="black"/>
                </a:solidFill>
                <a:latin typeface="Arial"/>
                <a:cs typeface="Arial"/>
              </a:rPr>
              <a:t>S</a:t>
            </a:r>
            <a:r>
              <a:rPr sz="2000" spc="-9" dirty="0" smtClean="0">
                <a:solidFill>
                  <a:prstClr val="black"/>
                </a:solidFill>
                <a:latin typeface="Arial"/>
                <a:cs typeface="Arial"/>
              </a:rPr>
              <a:t>P</a:t>
            </a:r>
            <a:r>
              <a:rPr sz="2000" dirty="0" smtClean="0">
                <a:solidFill>
                  <a:prstClr val="black"/>
                </a:solidFill>
                <a:latin typeface="Arial"/>
                <a:cs typeface="Arial"/>
              </a:rPr>
              <a:t>Is </a:t>
            </a:r>
            <a:r>
              <a:rPr sz="2000" spc="-9" dirty="0" smtClean="0">
                <a:solidFill>
                  <a:prstClr val="black"/>
                </a:solidFill>
                <a:latin typeface="Arial"/>
                <a:cs typeface="Arial"/>
              </a:rPr>
              <a:t>f</a:t>
            </a:r>
            <a:r>
              <a:rPr sz="2000" dirty="0" smtClean="0">
                <a:solidFill>
                  <a:prstClr val="black"/>
                </a:solidFill>
                <a:latin typeface="Arial"/>
                <a:cs typeface="Arial"/>
              </a:rPr>
              <a:t>or</a:t>
            </a:r>
            <a:r>
              <a:rPr sz="2000" spc="-9" dirty="0" smtClean="0">
                <a:solidFill>
                  <a:prstClr val="black"/>
                </a:solidFill>
                <a:latin typeface="Arial"/>
                <a:cs typeface="Arial"/>
              </a:rPr>
              <a:t> </a:t>
            </a:r>
            <a:r>
              <a:rPr sz="2000" dirty="0" smtClean="0">
                <a:solidFill>
                  <a:prstClr val="black"/>
                </a:solidFill>
                <a:latin typeface="Arial"/>
                <a:cs typeface="Arial"/>
              </a:rPr>
              <a:t>implementat</a:t>
            </a:r>
            <a:r>
              <a:rPr sz="2000" spc="-4" dirty="0" smtClean="0">
                <a:solidFill>
                  <a:prstClr val="black"/>
                </a:solidFill>
                <a:latin typeface="Arial"/>
                <a:cs typeface="Arial"/>
              </a:rPr>
              <a:t>i</a:t>
            </a:r>
            <a:r>
              <a:rPr sz="2000" dirty="0" smtClean="0">
                <a:solidFill>
                  <a:prstClr val="black"/>
                </a:solidFill>
                <a:latin typeface="Arial"/>
                <a:cs typeface="Arial"/>
              </a:rPr>
              <a:t>on</a:t>
            </a:r>
            <a:r>
              <a:rPr sz="2000" spc="-24" dirty="0" smtClean="0">
                <a:solidFill>
                  <a:prstClr val="black"/>
                </a:solidFill>
                <a:latin typeface="Arial"/>
                <a:cs typeface="Arial"/>
              </a:rPr>
              <a:t> </a:t>
            </a:r>
            <a:r>
              <a:rPr sz="2000" dirty="0" smtClean="0">
                <a:solidFill>
                  <a:prstClr val="black"/>
                </a:solidFill>
                <a:latin typeface="Arial"/>
                <a:cs typeface="Arial"/>
              </a:rPr>
              <a:t>of</a:t>
            </a:r>
            <a:r>
              <a:rPr sz="2000" spc="-14" dirty="0" smtClean="0">
                <a:solidFill>
                  <a:prstClr val="black"/>
                </a:solidFill>
                <a:latin typeface="Arial"/>
                <a:cs typeface="Arial"/>
              </a:rPr>
              <a:t> </a:t>
            </a:r>
            <a:r>
              <a:rPr sz="2000" dirty="0" smtClean="0">
                <a:solidFill>
                  <a:prstClr val="black"/>
                </a:solidFill>
                <a:latin typeface="Arial"/>
                <a:cs typeface="Arial"/>
              </a:rPr>
              <a:t>the</a:t>
            </a:r>
            <a:r>
              <a:rPr sz="2000" spc="-14" dirty="0" smtClean="0">
                <a:solidFill>
                  <a:prstClr val="black"/>
                </a:solidFill>
                <a:latin typeface="Arial"/>
                <a:cs typeface="Arial"/>
              </a:rPr>
              <a:t> </a:t>
            </a:r>
            <a:r>
              <a:rPr sz="2000" dirty="0" smtClean="0">
                <a:solidFill>
                  <a:prstClr val="black"/>
                </a:solidFill>
                <a:latin typeface="Arial"/>
                <a:cs typeface="Arial"/>
              </a:rPr>
              <a:t>IHO</a:t>
            </a:r>
            <a:r>
              <a:rPr sz="2000" spc="-14" dirty="0" smtClean="0">
                <a:solidFill>
                  <a:prstClr val="black"/>
                </a:solidFill>
                <a:latin typeface="Arial"/>
                <a:cs typeface="Arial"/>
              </a:rPr>
              <a:t> </a:t>
            </a:r>
            <a:r>
              <a:rPr sz="2000" dirty="0" smtClean="0">
                <a:solidFill>
                  <a:prstClr val="black"/>
                </a:solidFill>
                <a:latin typeface="Arial"/>
                <a:cs typeface="Arial"/>
              </a:rPr>
              <a:t>S</a:t>
            </a:r>
            <a:r>
              <a:rPr sz="2000" spc="-9" dirty="0" smtClean="0">
                <a:solidFill>
                  <a:prstClr val="black"/>
                </a:solidFill>
                <a:latin typeface="Arial"/>
                <a:cs typeface="Arial"/>
              </a:rPr>
              <a:t>t</a:t>
            </a:r>
            <a:r>
              <a:rPr sz="2000" dirty="0" smtClean="0">
                <a:solidFill>
                  <a:prstClr val="black"/>
                </a:solidFill>
                <a:latin typeface="Arial"/>
                <a:cs typeface="Arial"/>
              </a:rPr>
              <a:t>r</a:t>
            </a:r>
            <a:r>
              <a:rPr sz="2000" spc="4" dirty="0" smtClean="0">
                <a:solidFill>
                  <a:prstClr val="black"/>
                </a:solidFill>
                <a:latin typeface="Arial"/>
                <a:cs typeface="Arial"/>
              </a:rPr>
              <a:t>a</a:t>
            </a:r>
            <a:r>
              <a:rPr sz="2000" dirty="0" smtClean="0">
                <a:solidFill>
                  <a:prstClr val="black"/>
                </a:solidFill>
                <a:latin typeface="Arial"/>
                <a:cs typeface="Arial"/>
              </a:rPr>
              <a:t>tegic</a:t>
            </a:r>
            <a:r>
              <a:rPr sz="2000" spc="-24" dirty="0" smtClean="0">
                <a:solidFill>
                  <a:prstClr val="black"/>
                </a:solidFill>
                <a:latin typeface="Arial"/>
                <a:cs typeface="Arial"/>
              </a:rPr>
              <a:t> </a:t>
            </a:r>
            <a:r>
              <a:rPr sz="2000" dirty="0" smtClean="0">
                <a:solidFill>
                  <a:prstClr val="black"/>
                </a:solidFill>
                <a:latin typeface="Arial"/>
                <a:cs typeface="Arial"/>
              </a:rPr>
              <a:t>Plan, </a:t>
            </a:r>
            <a:r>
              <a:rPr sz="2000" spc="-9" dirty="0" smtClean="0">
                <a:solidFill>
                  <a:prstClr val="black"/>
                </a:solidFill>
                <a:latin typeface="Arial"/>
                <a:cs typeface="Arial"/>
              </a:rPr>
              <a:t>t</a:t>
            </a:r>
            <a:r>
              <a:rPr sz="2000" dirty="0" smtClean="0">
                <a:solidFill>
                  <a:prstClr val="black"/>
                </a:solidFill>
                <a:latin typeface="Arial"/>
                <a:cs typeface="Arial"/>
              </a:rPr>
              <a:t>he</a:t>
            </a:r>
            <a:r>
              <a:rPr sz="2000" spc="-9" dirty="0" smtClean="0">
                <a:solidFill>
                  <a:prstClr val="black"/>
                </a:solidFill>
                <a:latin typeface="Arial"/>
                <a:cs typeface="Arial"/>
              </a:rPr>
              <a:t> </a:t>
            </a:r>
            <a:r>
              <a:rPr sz="2000" dirty="0" smtClean="0">
                <a:solidFill>
                  <a:prstClr val="black"/>
                </a:solidFill>
                <a:latin typeface="Arial"/>
                <a:cs typeface="Arial"/>
              </a:rPr>
              <a:t>R</a:t>
            </a:r>
            <a:r>
              <a:rPr sz="2000" spc="4" dirty="0" smtClean="0">
                <a:solidFill>
                  <a:prstClr val="black"/>
                </a:solidFill>
                <a:latin typeface="Arial"/>
                <a:cs typeface="Arial"/>
              </a:rPr>
              <a:t>o</a:t>
            </a:r>
            <a:r>
              <a:rPr sz="2000" dirty="0" smtClean="0">
                <a:solidFill>
                  <a:prstClr val="black"/>
                </a:solidFill>
                <a:latin typeface="Arial"/>
                <a:cs typeface="Arial"/>
              </a:rPr>
              <a:t>admap</a:t>
            </a:r>
            <a:r>
              <a:rPr sz="2000" spc="-19" dirty="0" smtClean="0">
                <a:solidFill>
                  <a:prstClr val="black"/>
                </a:solidFill>
                <a:latin typeface="Arial"/>
                <a:cs typeface="Arial"/>
              </a:rPr>
              <a:t> </a:t>
            </a:r>
            <a:r>
              <a:rPr sz="2000" dirty="0" smtClean="0">
                <a:solidFill>
                  <a:prstClr val="black"/>
                </a:solidFill>
                <a:latin typeface="Arial"/>
                <a:cs typeface="Arial"/>
              </a:rPr>
              <a:t>for</a:t>
            </a:r>
            <a:r>
              <a:rPr sz="2000" spc="-25" dirty="0" smtClean="0">
                <a:solidFill>
                  <a:prstClr val="black"/>
                </a:solidFill>
                <a:latin typeface="Arial"/>
                <a:cs typeface="Arial"/>
              </a:rPr>
              <a:t> </a:t>
            </a:r>
            <a:r>
              <a:rPr sz="2000" spc="14" dirty="0" smtClean="0">
                <a:solidFill>
                  <a:prstClr val="black"/>
                </a:solidFill>
                <a:latin typeface="Arial"/>
                <a:cs typeface="Arial"/>
              </a:rPr>
              <a:t>S</a:t>
            </a:r>
            <a:r>
              <a:rPr sz="2000" spc="4" dirty="0" smtClean="0">
                <a:solidFill>
                  <a:prstClr val="black"/>
                </a:solidFill>
                <a:latin typeface="Arial"/>
                <a:cs typeface="Arial"/>
              </a:rPr>
              <a:t>-</a:t>
            </a:r>
            <a:r>
              <a:rPr sz="2000" dirty="0" smtClean="0">
                <a:solidFill>
                  <a:prstClr val="black"/>
                </a:solidFill>
                <a:latin typeface="Arial"/>
                <a:cs typeface="Arial"/>
              </a:rPr>
              <a:t>100</a:t>
            </a:r>
            <a:endParaRPr sz="2000" dirty="0">
              <a:solidFill>
                <a:prstClr val="black"/>
              </a:solidFill>
              <a:latin typeface="Arial"/>
              <a:cs typeface="Arial"/>
            </a:endParaRPr>
          </a:p>
          <a:p>
            <a:pPr marL="12700" marR="31111">
              <a:lnSpc>
                <a:spcPts val="1960"/>
              </a:lnSpc>
              <a:spcBef>
                <a:spcPts val="2"/>
              </a:spcBef>
            </a:pPr>
            <a:r>
              <a:rPr sz="3000" baseline="1449" dirty="0" smtClean="0">
                <a:solidFill>
                  <a:prstClr val="black"/>
                </a:solidFill>
                <a:latin typeface="Arial"/>
                <a:cs typeface="Arial"/>
              </a:rPr>
              <a:t>I</a:t>
            </a:r>
            <a:r>
              <a:rPr sz="3000" spc="-4" baseline="1449" dirty="0" smtClean="0">
                <a:solidFill>
                  <a:prstClr val="black"/>
                </a:solidFill>
                <a:latin typeface="Arial"/>
                <a:cs typeface="Arial"/>
              </a:rPr>
              <a:t>m</a:t>
            </a:r>
            <a:r>
              <a:rPr sz="3000" baseline="1449" dirty="0" smtClean="0">
                <a:solidFill>
                  <a:prstClr val="black"/>
                </a:solidFill>
                <a:latin typeface="Arial"/>
                <a:cs typeface="Arial"/>
              </a:rPr>
              <a:t>plementation</a:t>
            </a:r>
            <a:r>
              <a:rPr sz="3000" spc="-39" baseline="1449" dirty="0" smtClean="0">
                <a:solidFill>
                  <a:prstClr val="black"/>
                </a:solidFill>
                <a:latin typeface="Arial"/>
                <a:cs typeface="Arial"/>
              </a:rPr>
              <a:t> </a:t>
            </a:r>
            <a:r>
              <a:rPr sz="3000" baseline="1449" dirty="0" smtClean="0">
                <a:solidFill>
                  <a:prstClr val="black"/>
                </a:solidFill>
                <a:latin typeface="Arial"/>
                <a:cs typeface="Arial"/>
              </a:rPr>
              <a:t>D</a:t>
            </a:r>
            <a:r>
              <a:rPr sz="3000" spc="4" baseline="1449" dirty="0" smtClean="0">
                <a:solidFill>
                  <a:prstClr val="black"/>
                </a:solidFill>
                <a:latin typeface="Arial"/>
                <a:cs typeface="Arial"/>
              </a:rPr>
              <a:t>e</a:t>
            </a:r>
            <a:r>
              <a:rPr sz="3000" baseline="1449" dirty="0" smtClean="0">
                <a:solidFill>
                  <a:prstClr val="black"/>
                </a:solidFill>
                <a:latin typeface="Arial"/>
                <a:cs typeface="Arial"/>
              </a:rPr>
              <a:t>c</a:t>
            </a:r>
            <a:r>
              <a:rPr sz="3000" spc="4" baseline="1449" dirty="0" smtClean="0">
                <a:solidFill>
                  <a:prstClr val="black"/>
                </a:solidFill>
                <a:latin typeface="Arial"/>
                <a:cs typeface="Arial"/>
              </a:rPr>
              <a:t>a</a:t>
            </a:r>
            <a:r>
              <a:rPr sz="3000" baseline="1449" dirty="0" smtClean="0">
                <a:solidFill>
                  <a:prstClr val="black"/>
                </a:solidFill>
                <a:latin typeface="Arial"/>
                <a:cs typeface="Arial"/>
              </a:rPr>
              <a:t>de</a:t>
            </a:r>
            <a:r>
              <a:rPr sz="3000" spc="-25" baseline="1449" dirty="0" smtClean="0">
                <a:solidFill>
                  <a:prstClr val="black"/>
                </a:solidFill>
                <a:latin typeface="Arial"/>
                <a:cs typeface="Arial"/>
              </a:rPr>
              <a:t> </a:t>
            </a:r>
            <a:r>
              <a:rPr sz="3000" baseline="1449" dirty="0" smtClean="0">
                <a:solidFill>
                  <a:prstClr val="black"/>
                </a:solidFill>
                <a:latin typeface="Arial"/>
                <a:cs typeface="Arial"/>
              </a:rPr>
              <a:t>(</a:t>
            </a:r>
            <a:r>
              <a:rPr sz="3000" spc="4" baseline="1449" dirty="0" smtClean="0">
                <a:solidFill>
                  <a:prstClr val="black"/>
                </a:solidFill>
                <a:latin typeface="Arial"/>
                <a:cs typeface="Arial"/>
              </a:rPr>
              <a:t>2</a:t>
            </a:r>
            <a:r>
              <a:rPr sz="3000" baseline="1449" dirty="0" smtClean="0">
                <a:solidFill>
                  <a:prstClr val="black"/>
                </a:solidFill>
                <a:latin typeface="Arial"/>
                <a:cs typeface="Arial"/>
              </a:rPr>
              <a:t>020</a:t>
            </a:r>
            <a:r>
              <a:rPr sz="3000" spc="-9" baseline="1449" dirty="0" smtClean="0">
                <a:solidFill>
                  <a:prstClr val="black"/>
                </a:solidFill>
                <a:latin typeface="Arial"/>
                <a:cs typeface="Arial"/>
              </a:rPr>
              <a:t> </a:t>
            </a:r>
            <a:r>
              <a:rPr sz="3000" baseline="1449" dirty="0" smtClean="0">
                <a:solidFill>
                  <a:prstClr val="black"/>
                </a:solidFill>
                <a:latin typeface="Arial"/>
                <a:cs typeface="Arial"/>
              </a:rPr>
              <a:t>-</a:t>
            </a:r>
            <a:r>
              <a:rPr sz="3000" spc="-9" baseline="1449" dirty="0" smtClean="0">
                <a:solidFill>
                  <a:prstClr val="black"/>
                </a:solidFill>
                <a:latin typeface="Arial"/>
                <a:cs typeface="Arial"/>
              </a:rPr>
              <a:t> </a:t>
            </a:r>
            <a:r>
              <a:rPr sz="3000" baseline="1449" dirty="0" smtClean="0">
                <a:solidFill>
                  <a:prstClr val="black"/>
                </a:solidFill>
                <a:latin typeface="Arial"/>
                <a:cs typeface="Arial"/>
              </a:rPr>
              <a:t>2030)</a:t>
            </a:r>
            <a:endParaRPr sz="2000" dirty="0">
              <a:solidFill>
                <a:prstClr val="black"/>
              </a:solidFill>
              <a:latin typeface="Arial"/>
              <a:cs typeface="Arial"/>
            </a:endParaRPr>
          </a:p>
          <a:p>
            <a:pPr marL="12700" marR="31111">
              <a:lnSpc>
                <a:spcPts val="2235"/>
              </a:lnSpc>
              <a:spcBef>
                <a:spcPts val="629"/>
              </a:spcBef>
            </a:pPr>
            <a:r>
              <a:rPr sz="3000" baseline="-2898" dirty="0" smtClean="0">
                <a:solidFill>
                  <a:prstClr val="black"/>
                </a:solidFill>
                <a:latin typeface="Arial"/>
                <a:cs typeface="Arial"/>
              </a:rPr>
              <a:t>Chair</a:t>
            </a:r>
            <a:r>
              <a:rPr sz="3000" spc="-9" baseline="-2898" dirty="0" smtClean="0">
                <a:solidFill>
                  <a:prstClr val="black"/>
                </a:solidFill>
                <a:latin typeface="Arial"/>
                <a:cs typeface="Arial"/>
              </a:rPr>
              <a:t> </a:t>
            </a:r>
            <a:r>
              <a:rPr sz="3000" baseline="-2898" dirty="0" smtClean="0">
                <a:solidFill>
                  <a:prstClr val="black"/>
                </a:solidFill>
                <a:latin typeface="Arial"/>
                <a:cs typeface="Arial"/>
              </a:rPr>
              <a:t>also</a:t>
            </a:r>
            <a:r>
              <a:rPr sz="3000" spc="-9" baseline="-2898" dirty="0" smtClean="0">
                <a:solidFill>
                  <a:prstClr val="black"/>
                </a:solidFill>
                <a:latin typeface="Arial"/>
                <a:cs typeface="Arial"/>
              </a:rPr>
              <a:t> </a:t>
            </a:r>
            <a:r>
              <a:rPr sz="3000" baseline="-2898" dirty="0" smtClean="0">
                <a:solidFill>
                  <a:prstClr val="black"/>
                </a:solidFill>
                <a:latin typeface="Arial"/>
                <a:cs typeface="Arial"/>
              </a:rPr>
              <a:t>re</a:t>
            </a:r>
            <a:r>
              <a:rPr sz="3000" spc="9" baseline="-2898" dirty="0" smtClean="0">
                <a:solidFill>
                  <a:prstClr val="black"/>
                </a:solidFill>
                <a:latin typeface="Arial"/>
                <a:cs typeface="Arial"/>
              </a:rPr>
              <a:t>c</a:t>
            </a:r>
            <a:r>
              <a:rPr sz="3000" baseline="-2898" dirty="0" smtClean="0">
                <a:solidFill>
                  <a:prstClr val="black"/>
                </a:solidFill>
                <a:latin typeface="Arial"/>
                <a:cs typeface="Arial"/>
              </a:rPr>
              <a:t>ognized</a:t>
            </a:r>
            <a:r>
              <a:rPr sz="3000" spc="-44" baseline="-2898" dirty="0" smtClean="0">
                <a:solidFill>
                  <a:prstClr val="black"/>
                </a:solidFill>
                <a:latin typeface="Arial"/>
                <a:cs typeface="Arial"/>
              </a:rPr>
              <a:t> </a:t>
            </a:r>
            <a:r>
              <a:rPr sz="3000" baseline="-2898" dirty="0" smtClean="0">
                <a:solidFill>
                  <a:prstClr val="black"/>
                </a:solidFill>
                <a:latin typeface="Arial"/>
                <a:cs typeface="Arial"/>
              </a:rPr>
              <a:t>the</a:t>
            </a:r>
            <a:r>
              <a:rPr sz="3000" spc="-19" baseline="-2898" dirty="0" smtClean="0">
                <a:solidFill>
                  <a:prstClr val="black"/>
                </a:solidFill>
                <a:latin typeface="Arial"/>
                <a:cs typeface="Arial"/>
              </a:rPr>
              <a:t> </a:t>
            </a:r>
            <a:r>
              <a:rPr sz="3000" baseline="-2898" dirty="0" smtClean="0">
                <a:solidFill>
                  <a:prstClr val="black"/>
                </a:solidFill>
                <a:latin typeface="Arial"/>
                <a:cs typeface="Arial"/>
              </a:rPr>
              <a:t>need</a:t>
            </a:r>
            <a:r>
              <a:rPr sz="3000" spc="-9" baseline="-2898" dirty="0" smtClean="0">
                <a:solidFill>
                  <a:prstClr val="black"/>
                </a:solidFill>
                <a:latin typeface="Arial"/>
                <a:cs typeface="Arial"/>
              </a:rPr>
              <a:t> </a:t>
            </a:r>
            <a:r>
              <a:rPr sz="3000" baseline="-2898" dirty="0" smtClean="0">
                <a:solidFill>
                  <a:prstClr val="black"/>
                </a:solidFill>
                <a:latin typeface="Arial"/>
                <a:cs typeface="Arial"/>
              </a:rPr>
              <a:t>for</a:t>
            </a:r>
            <a:r>
              <a:rPr sz="3000" spc="-14" baseline="-2898" dirty="0" smtClean="0">
                <a:solidFill>
                  <a:prstClr val="black"/>
                </a:solidFill>
                <a:latin typeface="Arial"/>
                <a:cs typeface="Arial"/>
              </a:rPr>
              <a:t> </a:t>
            </a:r>
            <a:r>
              <a:rPr sz="3000" baseline="-2898" dirty="0" smtClean="0">
                <a:solidFill>
                  <a:prstClr val="black"/>
                </a:solidFill>
                <a:latin typeface="Arial"/>
                <a:cs typeface="Arial"/>
              </a:rPr>
              <a:t>the</a:t>
            </a:r>
            <a:r>
              <a:rPr sz="3000" spc="-19" baseline="-2898" dirty="0" smtClean="0">
                <a:solidFill>
                  <a:prstClr val="black"/>
                </a:solidFill>
                <a:latin typeface="Arial"/>
                <a:cs typeface="Arial"/>
              </a:rPr>
              <a:t> </a:t>
            </a:r>
            <a:r>
              <a:rPr sz="3000" baseline="-2898" dirty="0" smtClean="0">
                <a:solidFill>
                  <a:prstClr val="black"/>
                </a:solidFill>
                <a:latin typeface="Arial"/>
                <a:cs typeface="Arial"/>
              </a:rPr>
              <a:t>IHO</a:t>
            </a:r>
            <a:r>
              <a:rPr sz="3000" spc="-29" baseline="-2898" dirty="0" smtClean="0">
                <a:solidFill>
                  <a:prstClr val="black"/>
                </a:solidFill>
                <a:latin typeface="Arial"/>
                <a:cs typeface="Arial"/>
              </a:rPr>
              <a:t> </a:t>
            </a:r>
            <a:r>
              <a:rPr sz="3000" baseline="-2898" dirty="0" smtClean="0">
                <a:solidFill>
                  <a:prstClr val="black"/>
                </a:solidFill>
                <a:latin typeface="Arial"/>
                <a:cs typeface="Arial"/>
              </a:rPr>
              <a:t>to</a:t>
            </a:r>
            <a:r>
              <a:rPr sz="3000" spc="-9" baseline="-2898" dirty="0" smtClean="0">
                <a:solidFill>
                  <a:prstClr val="black"/>
                </a:solidFill>
                <a:latin typeface="Arial"/>
                <a:cs typeface="Arial"/>
              </a:rPr>
              <a:t> </a:t>
            </a:r>
            <a:r>
              <a:rPr sz="3000" baseline="-2898" dirty="0" smtClean="0">
                <a:solidFill>
                  <a:prstClr val="black"/>
                </a:solidFill>
                <a:latin typeface="Arial"/>
                <a:cs typeface="Arial"/>
              </a:rPr>
              <a:t>continue</a:t>
            </a:r>
            <a:r>
              <a:rPr sz="3000" spc="-24" baseline="-2898" dirty="0" smtClean="0">
                <a:solidFill>
                  <a:prstClr val="black"/>
                </a:solidFill>
                <a:latin typeface="Arial"/>
                <a:cs typeface="Arial"/>
              </a:rPr>
              <a:t> </a:t>
            </a:r>
            <a:r>
              <a:rPr sz="3000" baseline="-2898" dirty="0" smtClean="0">
                <a:solidFill>
                  <a:prstClr val="black"/>
                </a:solidFill>
                <a:latin typeface="Arial"/>
                <a:cs typeface="Arial"/>
              </a:rPr>
              <a:t>sup</a:t>
            </a:r>
            <a:r>
              <a:rPr sz="3000" spc="4" baseline="-2898" dirty="0" smtClean="0">
                <a:solidFill>
                  <a:prstClr val="black"/>
                </a:solidFill>
                <a:latin typeface="Arial"/>
                <a:cs typeface="Arial"/>
              </a:rPr>
              <a:t>p</a:t>
            </a:r>
            <a:r>
              <a:rPr sz="3000" baseline="-2898" dirty="0" smtClean="0">
                <a:solidFill>
                  <a:prstClr val="black"/>
                </a:solidFill>
                <a:latin typeface="Arial"/>
                <a:cs typeface="Arial"/>
              </a:rPr>
              <a:t>orting</a:t>
            </a:r>
            <a:r>
              <a:rPr sz="3000" spc="-39" baseline="-2898" dirty="0" smtClean="0">
                <a:solidFill>
                  <a:prstClr val="black"/>
                </a:solidFill>
                <a:latin typeface="Arial"/>
                <a:cs typeface="Arial"/>
              </a:rPr>
              <a:t> </a:t>
            </a:r>
            <a:r>
              <a:rPr sz="3000" baseline="-2898" dirty="0" smtClean="0">
                <a:solidFill>
                  <a:prstClr val="black"/>
                </a:solidFill>
                <a:latin typeface="Arial"/>
                <a:cs typeface="Arial"/>
              </a:rPr>
              <a:t>basic</a:t>
            </a:r>
            <a:r>
              <a:rPr sz="3000" spc="-19" baseline="-2898" dirty="0" smtClean="0">
                <a:solidFill>
                  <a:prstClr val="black"/>
                </a:solidFill>
                <a:latin typeface="Arial"/>
                <a:cs typeface="Arial"/>
              </a:rPr>
              <a:t> </a:t>
            </a:r>
            <a:r>
              <a:rPr sz="3000" baseline="-2898" dirty="0" smtClean="0">
                <a:solidFill>
                  <a:prstClr val="black"/>
                </a:solidFill>
                <a:latin typeface="Arial"/>
                <a:cs typeface="Arial"/>
              </a:rPr>
              <a:t>Capa</a:t>
            </a:r>
            <a:r>
              <a:rPr sz="3000" spc="9" baseline="-2898" dirty="0" smtClean="0">
                <a:solidFill>
                  <a:prstClr val="black"/>
                </a:solidFill>
                <a:latin typeface="Arial"/>
                <a:cs typeface="Arial"/>
              </a:rPr>
              <a:t>c</a:t>
            </a:r>
            <a:r>
              <a:rPr sz="3000" baseline="-2898" dirty="0" smtClean="0">
                <a:solidFill>
                  <a:prstClr val="black"/>
                </a:solidFill>
                <a:latin typeface="Arial"/>
                <a:cs typeface="Arial"/>
              </a:rPr>
              <a:t>i</a:t>
            </a:r>
            <a:r>
              <a:rPr sz="3000" spc="-9" baseline="-2898" dirty="0" smtClean="0">
                <a:solidFill>
                  <a:prstClr val="black"/>
                </a:solidFill>
                <a:latin typeface="Arial"/>
                <a:cs typeface="Arial"/>
              </a:rPr>
              <a:t>t</a:t>
            </a:r>
            <a:r>
              <a:rPr sz="3000" baseline="-2898" dirty="0" smtClean="0">
                <a:solidFill>
                  <a:prstClr val="black"/>
                </a:solidFill>
                <a:latin typeface="Arial"/>
                <a:cs typeface="Arial"/>
              </a:rPr>
              <a:t>y</a:t>
            </a:r>
            <a:endParaRPr sz="2000" dirty="0">
              <a:solidFill>
                <a:prstClr val="black"/>
              </a:solidFill>
              <a:latin typeface="Arial"/>
              <a:cs typeface="Arial"/>
            </a:endParaRPr>
          </a:p>
          <a:p>
            <a:pPr marL="12700" marR="31111">
              <a:lnSpc>
                <a:spcPts val="1985"/>
              </a:lnSpc>
            </a:pPr>
            <a:r>
              <a:rPr sz="3000" baseline="1449" dirty="0" smtClean="0">
                <a:solidFill>
                  <a:prstClr val="black"/>
                </a:solidFill>
                <a:latin typeface="Arial"/>
                <a:cs typeface="Arial"/>
              </a:rPr>
              <a:t>Building</a:t>
            </a:r>
            <a:r>
              <a:rPr sz="3000" spc="4" baseline="1449" dirty="0" smtClean="0">
                <a:solidFill>
                  <a:prstClr val="black"/>
                </a:solidFill>
                <a:latin typeface="Arial"/>
                <a:cs typeface="Arial"/>
              </a:rPr>
              <a:t> </a:t>
            </a:r>
            <a:r>
              <a:rPr sz="3000" baseline="1449" dirty="0" smtClean="0">
                <a:solidFill>
                  <a:prstClr val="black"/>
                </a:solidFill>
                <a:latin typeface="Arial"/>
                <a:cs typeface="Arial"/>
              </a:rPr>
              <a:t>w</a:t>
            </a:r>
            <a:r>
              <a:rPr sz="3000" spc="4" baseline="1449" dirty="0" smtClean="0">
                <a:solidFill>
                  <a:prstClr val="black"/>
                </a:solidFill>
                <a:latin typeface="Arial"/>
                <a:cs typeface="Arial"/>
              </a:rPr>
              <a:t>h</a:t>
            </a:r>
            <a:r>
              <a:rPr sz="3000" baseline="1449" dirty="0" smtClean="0">
                <a:solidFill>
                  <a:prstClr val="black"/>
                </a:solidFill>
                <a:latin typeface="Arial"/>
                <a:cs typeface="Arial"/>
              </a:rPr>
              <a:t>ilst</a:t>
            </a:r>
            <a:r>
              <a:rPr sz="3000" spc="-14" baseline="1449" dirty="0" smtClean="0">
                <a:solidFill>
                  <a:prstClr val="black"/>
                </a:solidFill>
                <a:latin typeface="Arial"/>
                <a:cs typeface="Arial"/>
              </a:rPr>
              <a:t> </a:t>
            </a:r>
            <a:r>
              <a:rPr sz="3000" baseline="1449" dirty="0" smtClean="0">
                <a:solidFill>
                  <a:prstClr val="black"/>
                </a:solidFill>
                <a:latin typeface="Arial"/>
                <a:cs typeface="Arial"/>
              </a:rPr>
              <a:t>al</a:t>
            </a:r>
            <a:r>
              <a:rPr sz="3000" spc="4" baseline="1449" dirty="0" smtClean="0">
                <a:solidFill>
                  <a:prstClr val="black"/>
                </a:solidFill>
                <a:latin typeface="Arial"/>
                <a:cs typeface="Arial"/>
              </a:rPr>
              <a:t>s</a:t>
            </a:r>
            <a:r>
              <a:rPr sz="3000" baseline="1449" dirty="0" smtClean="0">
                <a:solidFill>
                  <a:prstClr val="black"/>
                </a:solidFill>
                <a:latin typeface="Arial"/>
                <a:cs typeface="Arial"/>
              </a:rPr>
              <a:t>o</a:t>
            </a:r>
            <a:r>
              <a:rPr sz="3000" spc="-14" baseline="1449" dirty="0" smtClean="0">
                <a:solidFill>
                  <a:prstClr val="black"/>
                </a:solidFill>
                <a:latin typeface="Arial"/>
                <a:cs typeface="Arial"/>
              </a:rPr>
              <a:t> </a:t>
            </a:r>
            <a:r>
              <a:rPr sz="3000" baseline="1449" dirty="0" smtClean="0">
                <a:solidFill>
                  <a:prstClr val="black"/>
                </a:solidFill>
                <a:latin typeface="Arial"/>
                <a:cs typeface="Arial"/>
              </a:rPr>
              <a:t>s</a:t>
            </a:r>
            <a:r>
              <a:rPr sz="3000" spc="4" baseline="1449" dirty="0" smtClean="0">
                <a:solidFill>
                  <a:prstClr val="black"/>
                </a:solidFill>
                <a:latin typeface="Arial"/>
                <a:cs typeface="Arial"/>
              </a:rPr>
              <a:t>u</a:t>
            </a:r>
            <a:r>
              <a:rPr sz="3000" baseline="1449" dirty="0" smtClean="0">
                <a:solidFill>
                  <a:prstClr val="black"/>
                </a:solidFill>
                <a:latin typeface="Arial"/>
                <a:cs typeface="Arial"/>
              </a:rPr>
              <a:t>ppo</a:t>
            </a:r>
            <a:r>
              <a:rPr sz="3000" spc="9" baseline="1449" dirty="0" smtClean="0">
                <a:solidFill>
                  <a:prstClr val="black"/>
                </a:solidFill>
                <a:latin typeface="Arial"/>
                <a:cs typeface="Arial"/>
              </a:rPr>
              <a:t>r</a:t>
            </a:r>
            <a:r>
              <a:rPr sz="3000" baseline="1449" dirty="0" smtClean="0">
                <a:solidFill>
                  <a:prstClr val="black"/>
                </a:solidFill>
                <a:latin typeface="Arial"/>
                <a:cs typeface="Arial"/>
              </a:rPr>
              <a:t>ting</a:t>
            </a:r>
            <a:r>
              <a:rPr sz="3000" spc="-39" baseline="1449" dirty="0" smtClean="0">
                <a:solidFill>
                  <a:prstClr val="black"/>
                </a:solidFill>
                <a:latin typeface="Arial"/>
                <a:cs typeface="Arial"/>
              </a:rPr>
              <a:t> </a:t>
            </a:r>
            <a:r>
              <a:rPr sz="3000" baseline="1449" dirty="0" smtClean="0">
                <a:solidFill>
                  <a:prstClr val="black"/>
                </a:solidFill>
                <a:latin typeface="Arial"/>
                <a:cs typeface="Arial"/>
              </a:rPr>
              <a:t>the</a:t>
            </a:r>
            <a:r>
              <a:rPr sz="3000" spc="-14" baseline="1449" dirty="0" smtClean="0">
                <a:solidFill>
                  <a:prstClr val="black"/>
                </a:solidFill>
                <a:latin typeface="Arial"/>
                <a:cs typeface="Arial"/>
              </a:rPr>
              <a:t> </a:t>
            </a:r>
            <a:r>
              <a:rPr sz="3000" baseline="1449" dirty="0" smtClean="0">
                <a:solidFill>
                  <a:prstClr val="black"/>
                </a:solidFill>
                <a:latin typeface="Arial"/>
                <a:cs typeface="Arial"/>
              </a:rPr>
              <a:t>migration</a:t>
            </a:r>
            <a:r>
              <a:rPr sz="3000" spc="-9" baseline="1449" dirty="0" smtClean="0">
                <a:solidFill>
                  <a:prstClr val="black"/>
                </a:solidFill>
                <a:latin typeface="Arial"/>
                <a:cs typeface="Arial"/>
              </a:rPr>
              <a:t> </a:t>
            </a:r>
            <a:r>
              <a:rPr sz="3000" baseline="1449" dirty="0" smtClean="0">
                <a:solidFill>
                  <a:prstClr val="black"/>
                </a:solidFill>
                <a:latin typeface="Arial"/>
                <a:cs typeface="Arial"/>
              </a:rPr>
              <a:t>to</a:t>
            </a:r>
            <a:r>
              <a:rPr sz="3000" spc="-14" baseline="1449" dirty="0" smtClean="0">
                <a:solidFill>
                  <a:prstClr val="black"/>
                </a:solidFill>
                <a:latin typeface="Arial"/>
                <a:cs typeface="Arial"/>
              </a:rPr>
              <a:t> </a:t>
            </a:r>
            <a:r>
              <a:rPr sz="3000" spc="14" baseline="1449" dirty="0" smtClean="0">
                <a:solidFill>
                  <a:prstClr val="black"/>
                </a:solidFill>
                <a:latin typeface="Arial"/>
                <a:cs typeface="Arial"/>
              </a:rPr>
              <a:t>S</a:t>
            </a:r>
            <a:r>
              <a:rPr sz="3000" spc="4" baseline="1449" dirty="0" smtClean="0">
                <a:solidFill>
                  <a:prstClr val="black"/>
                </a:solidFill>
                <a:latin typeface="Arial"/>
                <a:cs typeface="Arial"/>
              </a:rPr>
              <a:t>-</a:t>
            </a:r>
            <a:r>
              <a:rPr sz="3000" baseline="1449" dirty="0" smtClean="0">
                <a:solidFill>
                  <a:prstClr val="black"/>
                </a:solidFill>
                <a:latin typeface="Arial"/>
                <a:cs typeface="Arial"/>
              </a:rPr>
              <a:t>100</a:t>
            </a:r>
            <a:endParaRPr sz="2000" dirty="0">
              <a:solidFill>
                <a:prstClr val="black"/>
              </a:solidFill>
              <a:latin typeface="Arial"/>
              <a:cs typeface="Arial"/>
            </a:endParaRPr>
          </a:p>
        </p:txBody>
      </p:sp>
      <p:sp>
        <p:nvSpPr>
          <p:cNvPr id="5" name="object 5"/>
          <p:cNvSpPr txBox="1"/>
          <p:nvPr/>
        </p:nvSpPr>
        <p:spPr>
          <a:xfrm>
            <a:off x="1032763" y="2772426"/>
            <a:ext cx="152653" cy="279908"/>
          </a:xfrm>
          <a:prstGeom prst="rect">
            <a:avLst/>
          </a:prstGeom>
        </p:spPr>
        <p:txBody>
          <a:bodyPr wrap="square" lIns="0" tIns="0" rIns="0" bIns="0" rtlCol="0">
            <a:noAutofit/>
          </a:bodyPr>
          <a:lstStyle/>
          <a:p>
            <a:pPr marL="12700">
              <a:lnSpc>
                <a:spcPts val="2150"/>
              </a:lnSpc>
              <a:spcBef>
                <a:spcPts val="107"/>
              </a:spcBef>
            </a:pPr>
            <a:r>
              <a:rPr sz="2000" dirty="0" smtClean="0">
                <a:solidFill>
                  <a:prstClr val="black"/>
                </a:solidFill>
                <a:latin typeface="Arial"/>
                <a:cs typeface="Arial"/>
              </a:rPr>
              <a:t>•</a:t>
            </a:r>
            <a:endParaRPr sz="2000">
              <a:solidFill>
                <a:prstClr val="black"/>
              </a:solidFill>
              <a:latin typeface="Arial"/>
              <a:cs typeface="Arial"/>
            </a:endParaRPr>
          </a:p>
        </p:txBody>
      </p:sp>
      <p:sp>
        <p:nvSpPr>
          <p:cNvPr id="4" name="object 4"/>
          <p:cNvSpPr txBox="1"/>
          <p:nvPr/>
        </p:nvSpPr>
        <p:spPr>
          <a:xfrm>
            <a:off x="1032763" y="3386598"/>
            <a:ext cx="152653" cy="279907"/>
          </a:xfrm>
          <a:prstGeom prst="rect">
            <a:avLst/>
          </a:prstGeom>
        </p:spPr>
        <p:txBody>
          <a:bodyPr wrap="square" lIns="0" tIns="0" rIns="0" bIns="0" rtlCol="0">
            <a:noAutofit/>
          </a:bodyPr>
          <a:lstStyle/>
          <a:p>
            <a:pPr marL="12700">
              <a:lnSpc>
                <a:spcPts val="2150"/>
              </a:lnSpc>
              <a:spcBef>
                <a:spcPts val="107"/>
              </a:spcBef>
            </a:pPr>
            <a:r>
              <a:rPr sz="2000" dirty="0" smtClean="0">
                <a:solidFill>
                  <a:prstClr val="black"/>
                </a:solidFill>
                <a:latin typeface="Arial"/>
                <a:cs typeface="Arial"/>
              </a:rPr>
              <a:t>•</a:t>
            </a:r>
            <a:endParaRPr sz="2000">
              <a:solidFill>
                <a:prstClr val="black"/>
              </a:solidFill>
              <a:latin typeface="Arial"/>
              <a:cs typeface="Arial"/>
            </a:endParaRPr>
          </a:p>
        </p:txBody>
      </p:sp>
      <p:sp>
        <p:nvSpPr>
          <p:cNvPr id="3" name="object 3"/>
          <p:cNvSpPr txBox="1"/>
          <p:nvPr/>
        </p:nvSpPr>
        <p:spPr>
          <a:xfrm>
            <a:off x="1032763" y="4002548"/>
            <a:ext cx="152653" cy="279907"/>
          </a:xfrm>
          <a:prstGeom prst="rect">
            <a:avLst/>
          </a:prstGeom>
        </p:spPr>
        <p:txBody>
          <a:bodyPr wrap="square" lIns="0" tIns="0" rIns="0" bIns="0" rtlCol="0">
            <a:noAutofit/>
          </a:bodyPr>
          <a:lstStyle/>
          <a:p>
            <a:pPr marL="12700">
              <a:lnSpc>
                <a:spcPts val="2150"/>
              </a:lnSpc>
              <a:spcBef>
                <a:spcPts val="107"/>
              </a:spcBef>
            </a:pPr>
            <a:r>
              <a:rPr sz="2000" dirty="0" smtClean="0">
                <a:solidFill>
                  <a:prstClr val="black"/>
                </a:solidFill>
                <a:latin typeface="Arial"/>
                <a:cs typeface="Arial"/>
              </a:rPr>
              <a:t>•</a:t>
            </a:r>
            <a:endParaRPr sz="2000">
              <a:solidFill>
                <a:prstClr val="black"/>
              </a:solidFill>
              <a:latin typeface="Arial"/>
              <a:cs typeface="Arial"/>
            </a:endParaRPr>
          </a:p>
        </p:txBody>
      </p:sp>
      <p:sp>
        <p:nvSpPr>
          <p:cNvPr id="2" name="object 2"/>
          <p:cNvSpPr txBox="1"/>
          <p:nvPr/>
        </p:nvSpPr>
        <p:spPr>
          <a:xfrm>
            <a:off x="1032763" y="4860313"/>
            <a:ext cx="152806" cy="280212"/>
          </a:xfrm>
          <a:prstGeom prst="rect">
            <a:avLst/>
          </a:prstGeom>
        </p:spPr>
        <p:txBody>
          <a:bodyPr wrap="square" lIns="0" tIns="0" rIns="0" bIns="0" rtlCol="0">
            <a:noAutofit/>
          </a:bodyPr>
          <a:lstStyle/>
          <a:p>
            <a:pPr marL="12700">
              <a:lnSpc>
                <a:spcPts val="2150"/>
              </a:lnSpc>
              <a:spcBef>
                <a:spcPts val="107"/>
              </a:spcBef>
            </a:pPr>
            <a:r>
              <a:rPr sz="2000" dirty="0" smtClean="0">
                <a:solidFill>
                  <a:prstClr val="black"/>
                </a:solidFill>
                <a:latin typeface="Arial"/>
                <a:cs typeface="Arial"/>
              </a:rPr>
              <a:t>•</a:t>
            </a:r>
            <a:endParaRPr sz="2000">
              <a:solidFill>
                <a:prstClr val="black"/>
              </a:solidFill>
              <a:latin typeface="Arial"/>
              <a:cs typeface="Arial"/>
            </a:endParaRPr>
          </a:p>
        </p:txBody>
      </p:sp>
    </p:spTree>
    <p:extLst>
      <p:ext uri="{BB962C8B-B14F-4D97-AF65-F5344CB8AC3E}">
        <p14:creationId xmlns:p14="http://schemas.microsoft.com/office/powerpoint/2010/main" val="391061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008" y="90535"/>
            <a:ext cx="8981792" cy="887239"/>
          </a:xfrm>
        </p:spPr>
        <p:txBody>
          <a:bodyPr>
            <a:normAutofit/>
          </a:bodyPr>
          <a:lstStyle/>
          <a:p>
            <a:r>
              <a:rPr lang="en-GB" sz="3200" b="1" dirty="0" smtClean="0">
                <a:latin typeface="Arial" panose="020B0604020202020204" pitchFamily="34" charset="0"/>
                <a:cs typeface="Arial" panose="020B0604020202020204" pitchFamily="34" charset="0"/>
              </a:rPr>
              <a:t>IHO COUNCIL(cont.)</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24277" y="1104523"/>
            <a:ext cx="11144816" cy="5477346"/>
          </a:xfrm>
        </p:spPr>
        <p:txBody>
          <a:bodyPr>
            <a:normAutofit fontScale="92500" lnSpcReduction="20000"/>
          </a:bodyPr>
          <a:lstStyle/>
          <a:p>
            <a:r>
              <a:rPr lang="en-GB" dirty="0"/>
              <a:t>The sixth meeting of the IHO Council is scheduled to take place in Monaco, from 18 to 20 October 2022. The preparation of this meeting has already started (see CCLs 01/2022, 02/2022 and 03/2022), the deadline for submission of proposals by IHO Member States expired on 18 July 2022, whilst a revised provisional agenda together with supporting documents and timetable is available to Member States on C-6 web-page. Ahead of the 3rd Session of the IHO Assembly, the main topics on the C-6 agenda will be the “Roadmap for the S-100 Implementation Decade”, the “Duel Fuel concept for S-100 ECDIS”, the “IHO Strategic Plan 2021-2026”, the “new Capacity Building Strategy” and then the “IHO Budget and Work Programme 2023 and for the period 2024-2026”.</a:t>
            </a:r>
          </a:p>
          <a:p>
            <a:endParaRPr lang="en-GB" dirty="0"/>
          </a:p>
          <a:p>
            <a:r>
              <a:rPr lang="en-GB" u="sng" dirty="0" smtClean="0"/>
              <a:t>Recommendations:</a:t>
            </a:r>
            <a:r>
              <a:rPr lang="en-GB" dirty="0" smtClean="0"/>
              <a:t> </a:t>
            </a:r>
            <a:endParaRPr lang="en-GB" dirty="0"/>
          </a:p>
          <a:p>
            <a:r>
              <a:rPr lang="en-GB" dirty="0" smtClean="0"/>
              <a:t>NIOHC </a:t>
            </a:r>
            <a:r>
              <a:rPr lang="en-GB" dirty="0"/>
              <a:t>is invited to continue on the implementation of the IHO Strategic Plan and support IRCC in identifying measures and values to measure those SPI of regional interest allocated to IRCC, in accordance with IRCC14 List of Actions, Decisions and Recommendations to RHCs.</a:t>
            </a:r>
          </a:p>
          <a:p>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878826-814C-4FD2-96B3-D147818A5C89}" type="slidenum">
              <a:rPr lang="en-US" smtClean="0"/>
              <a:pPr/>
              <a:t>4</a:t>
            </a:fld>
            <a:endParaRPr lang="en-US" dirty="0"/>
          </a:p>
        </p:txBody>
      </p:sp>
    </p:spTree>
    <p:extLst>
      <p:ext uri="{BB962C8B-B14F-4D97-AF65-F5344CB8AC3E}">
        <p14:creationId xmlns:p14="http://schemas.microsoft.com/office/powerpoint/2010/main" val="14881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067" y="365125"/>
            <a:ext cx="9479733" cy="784665"/>
          </a:xfrm>
        </p:spPr>
        <p:txBody>
          <a:bodyPr>
            <a:normAutofit/>
          </a:bodyPr>
          <a:lstStyle/>
          <a:p>
            <a:pPr algn="ctr"/>
            <a:r>
              <a:rPr lang="en-GB" sz="2400" b="1" dirty="0" smtClean="0"/>
              <a:t> </a:t>
            </a:r>
            <a:r>
              <a:rPr lang="en-GB" sz="3200" b="1" dirty="0" smtClean="0"/>
              <a:t>3</a:t>
            </a:r>
            <a:r>
              <a:rPr lang="en-GB" sz="3200" b="1" baseline="30000" dirty="0" smtClean="0"/>
              <a:t>rd</a:t>
            </a:r>
            <a:r>
              <a:rPr lang="en-GB" sz="3200" b="1" dirty="0" smtClean="0"/>
              <a:t> IHO Assembly 2023</a:t>
            </a:r>
            <a:endParaRPr lang="en-US" sz="3200" dirty="0"/>
          </a:p>
        </p:txBody>
      </p:sp>
      <p:sp>
        <p:nvSpPr>
          <p:cNvPr id="3" name="Content Placeholder 2"/>
          <p:cNvSpPr>
            <a:spLocks noGrp="1"/>
          </p:cNvSpPr>
          <p:nvPr>
            <p:ph idx="1"/>
          </p:nvPr>
        </p:nvSpPr>
        <p:spPr>
          <a:xfrm>
            <a:off x="838200" y="968722"/>
            <a:ext cx="10732848" cy="2786178"/>
          </a:xfrm>
        </p:spPr>
        <p:txBody>
          <a:bodyPr>
            <a:noAutofit/>
          </a:bodyPr>
          <a:lstStyle/>
          <a:p>
            <a:pPr marR="56515" lvl="0" fontAlgn="base">
              <a:spcBef>
                <a:spcPct val="0"/>
              </a:spcBef>
            </a:pPr>
            <a:r>
              <a:rPr lang="en-GB" dirty="0">
                <a:ea typeface="+mj-ea"/>
                <a:cs typeface="Arial" panose="020B0604020202020204" pitchFamily="34" charset="0"/>
              </a:rPr>
              <a:t>Due to the ongoing uncertainty caused by the global COVID pandemic, the IHO Secretariat has been forced to identify an alternative venue for the  third session of the IHO Assembly (A-3), as the Auditorium Rainier III is likely to still be in use as the Principality’s primary COVID testing and Vaccination Centre. </a:t>
            </a:r>
            <a:endParaRPr lang="en-GB" dirty="0" smtClean="0">
              <a:ea typeface="+mj-ea"/>
              <a:cs typeface="Arial" panose="020B0604020202020204" pitchFamily="34" charset="0"/>
            </a:endParaRPr>
          </a:p>
          <a:p>
            <a:pPr marR="56515" lvl="0" fontAlgn="base">
              <a:spcBef>
                <a:spcPct val="0"/>
              </a:spcBef>
            </a:pPr>
            <a:r>
              <a:rPr lang="en-GB" dirty="0" smtClean="0">
                <a:ea typeface="+mj-ea"/>
                <a:cs typeface="Arial" panose="020B0604020202020204" pitchFamily="34" charset="0"/>
              </a:rPr>
              <a:t>The </a:t>
            </a:r>
            <a:r>
              <a:rPr lang="en-GB" dirty="0">
                <a:ea typeface="+mj-ea"/>
                <a:cs typeface="Arial" panose="020B0604020202020204" pitchFamily="34" charset="0"/>
              </a:rPr>
              <a:t>new venue will be the </a:t>
            </a:r>
            <a:r>
              <a:rPr lang="en-GB" dirty="0" err="1">
                <a:ea typeface="+mj-ea"/>
                <a:cs typeface="Arial" panose="020B0604020202020204" pitchFamily="34" charset="0"/>
              </a:rPr>
              <a:t>Grimaldi</a:t>
            </a:r>
            <a:r>
              <a:rPr lang="en-GB" dirty="0">
                <a:ea typeface="+mj-ea"/>
                <a:cs typeface="Arial" panose="020B0604020202020204" pitchFamily="34" charset="0"/>
              </a:rPr>
              <a:t> Forum Exhibition Centre and the dates have been changed to Tuesday 2 May to Friday 5 May 2023. The Opening Ceremony for the Assembly will take place on Tuesday morning, 2 May 2023. During that Ceremony, it is intended to celebrate the 120th Anniversary of the creation of GEBCO, as well as to invite those new Member States that have joined the Organization since the Second Session of the IHO Assembly to present their flag. An Industry and a Member States exhibition will take place in the same period of </a:t>
            </a:r>
            <a:r>
              <a:rPr lang="en-GB" dirty="0" smtClean="0">
                <a:ea typeface="+mj-ea"/>
                <a:cs typeface="Arial" panose="020B0604020202020204" pitchFamily="34" charset="0"/>
              </a:rPr>
              <a:t>A-3. </a:t>
            </a:r>
            <a:r>
              <a:rPr lang="en-GB" dirty="0">
                <a:ea typeface="+mj-ea"/>
                <a:cs typeface="Arial" panose="020B0604020202020204" pitchFamily="34" charset="0"/>
              </a:rPr>
              <a:t>IHO Member States are invited to consider sending a ship to the Port of Monaco during A-3</a:t>
            </a:r>
            <a:r>
              <a:rPr lang="en-GB" dirty="0">
                <a:solidFill>
                  <a:srgbClr val="0070C0"/>
                </a:solidFill>
                <a:ea typeface="+mj-ea"/>
                <a:cs typeface="Arial" panose="020B0604020202020204" pitchFamily="34" charset="0"/>
              </a:rPr>
              <a:t>. </a:t>
            </a:r>
            <a:endParaRPr lang="en-US" dirty="0">
              <a:solidFill>
                <a:srgbClr val="0070C0"/>
              </a:solidFill>
              <a:ea typeface="+mj-ea"/>
              <a:cs typeface="Arial" panose="020B0604020202020204" pitchFamily="34" charset="0"/>
            </a:endParaRPr>
          </a:p>
        </p:txBody>
      </p:sp>
      <p:sp>
        <p:nvSpPr>
          <p:cNvPr id="4" name="Slide Number Placeholder 3"/>
          <p:cNvSpPr>
            <a:spLocks noGrp="1"/>
          </p:cNvSpPr>
          <p:nvPr>
            <p:ph type="sldNum" sz="quarter" idx="12"/>
          </p:nvPr>
        </p:nvSpPr>
        <p:spPr/>
        <p:txBody>
          <a:bodyPr/>
          <a:lstStyle/>
          <a:p>
            <a:fld id="{045EED8E-088F-4EAA-8C1A-DE03E339DD0A}" type="slidenum">
              <a:rPr lang="fr-FR" smtClean="0"/>
              <a:pPr/>
              <a:t>5</a:t>
            </a:fld>
            <a:endParaRPr lang="fr-FR" dirty="0"/>
          </a:p>
        </p:txBody>
      </p:sp>
    </p:spTree>
    <p:extLst>
      <p:ext uri="{BB962C8B-B14F-4D97-AF65-F5344CB8AC3E}">
        <p14:creationId xmlns:p14="http://schemas.microsoft.com/office/powerpoint/2010/main" val="57535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bject 74"/>
          <p:cNvSpPr/>
          <p:nvPr/>
        </p:nvSpPr>
        <p:spPr>
          <a:xfrm>
            <a:off x="0" y="6021323"/>
            <a:ext cx="12192000" cy="836676"/>
          </a:xfrm>
          <a:custGeom>
            <a:avLst/>
            <a:gdLst/>
            <a:ahLst/>
            <a:cxnLst/>
            <a:rect l="l" t="t" r="r" b="b"/>
            <a:pathLst>
              <a:path w="12192000" h="836675">
                <a:moveTo>
                  <a:pt x="12192000" y="0"/>
                </a:moveTo>
                <a:lnTo>
                  <a:pt x="0" y="0"/>
                </a:lnTo>
                <a:lnTo>
                  <a:pt x="0" y="836675"/>
                </a:lnTo>
                <a:lnTo>
                  <a:pt x="12192000" y="836675"/>
                </a:lnTo>
                <a:lnTo>
                  <a:pt x="12192000" y="0"/>
                </a:lnTo>
                <a:close/>
              </a:path>
            </a:pathLst>
          </a:custGeom>
          <a:solidFill>
            <a:srgbClr val="FFFFFF"/>
          </a:solidFill>
        </p:spPr>
        <p:txBody>
          <a:bodyPr wrap="square" lIns="0" tIns="0" rIns="0" bIns="0" rtlCol="0">
            <a:noAutofit/>
          </a:bodyPr>
          <a:lstStyle/>
          <a:p>
            <a:endParaRPr/>
          </a:p>
        </p:txBody>
      </p:sp>
      <p:sp>
        <p:nvSpPr>
          <p:cNvPr id="71" name="object 71"/>
          <p:cNvSpPr txBox="1"/>
          <p:nvPr/>
        </p:nvSpPr>
        <p:spPr>
          <a:xfrm>
            <a:off x="3608578" y="291592"/>
            <a:ext cx="1756441" cy="570991"/>
          </a:xfrm>
          <a:prstGeom prst="rect">
            <a:avLst/>
          </a:prstGeom>
        </p:spPr>
        <p:txBody>
          <a:bodyPr wrap="square" lIns="0" tIns="0" rIns="0" bIns="0" rtlCol="0">
            <a:noAutofit/>
          </a:bodyPr>
          <a:lstStyle/>
          <a:p>
            <a:pPr marL="12700">
              <a:lnSpc>
                <a:spcPts val="4475"/>
              </a:lnSpc>
              <a:spcBef>
                <a:spcPts val="223"/>
              </a:spcBef>
            </a:pPr>
            <a:r>
              <a:rPr sz="6450" spc="0" baseline="3175" dirty="0" smtClean="0">
                <a:latin typeface="Calibri Light"/>
                <a:cs typeface="Calibri Light"/>
              </a:rPr>
              <a:t>I</a:t>
            </a:r>
            <a:r>
              <a:rPr sz="6450" spc="-50" baseline="3175" dirty="0" smtClean="0">
                <a:latin typeface="Calibri Light"/>
                <a:cs typeface="Calibri Light"/>
              </a:rPr>
              <a:t>H</a:t>
            </a:r>
            <a:r>
              <a:rPr sz="6450" spc="0" baseline="3175" dirty="0" smtClean="0">
                <a:latin typeface="Calibri Light"/>
                <a:cs typeface="Calibri Light"/>
              </a:rPr>
              <a:t>O</a:t>
            </a:r>
            <a:r>
              <a:rPr sz="6450" spc="-165" baseline="3175" dirty="0" smtClean="0">
                <a:latin typeface="Calibri Light"/>
                <a:cs typeface="Calibri Light"/>
              </a:rPr>
              <a:t> </a:t>
            </a:r>
            <a:r>
              <a:rPr sz="6450" spc="-44" baseline="3175" dirty="0" smtClean="0">
                <a:latin typeface="Calibri Light"/>
                <a:cs typeface="Calibri Light"/>
              </a:rPr>
              <a:t>G</a:t>
            </a:r>
            <a:r>
              <a:rPr sz="6450" spc="0" baseline="3175" dirty="0" smtClean="0">
                <a:latin typeface="Calibri Light"/>
                <a:cs typeface="Calibri Light"/>
              </a:rPr>
              <a:t>IS</a:t>
            </a:r>
            <a:endParaRPr sz="4300">
              <a:latin typeface="Calibri Light"/>
              <a:cs typeface="Calibri Light"/>
            </a:endParaRPr>
          </a:p>
        </p:txBody>
      </p:sp>
      <p:sp>
        <p:nvSpPr>
          <p:cNvPr id="70" name="object 70"/>
          <p:cNvSpPr txBox="1"/>
          <p:nvPr/>
        </p:nvSpPr>
        <p:spPr>
          <a:xfrm>
            <a:off x="5371385" y="291592"/>
            <a:ext cx="3249149" cy="570991"/>
          </a:xfrm>
          <a:prstGeom prst="rect">
            <a:avLst/>
          </a:prstGeom>
        </p:spPr>
        <p:txBody>
          <a:bodyPr wrap="square" lIns="0" tIns="0" rIns="0" bIns="0" rtlCol="0">
            <a:noAutofit/>
          </a:bodyPr>
          <a:lstStyle/>
          <a:p>
            <a:pPr marL="12700">
              <a:lnSpc>
                <a:spcPts val="4475"/>
              </a:lnSpc>
              <a:spcBef>
                <a:spcPts val="223"/>
              </a:spcBef>
            </a:pPr>
            <a:r>
              <a:rPr sz="6450" spc="-29" baseline="3175" dirty="0" smtClean="0">
                <a:latin typeface="Calibri Light"/>
                <a:cs typeface="Calibri Light"/>
              </a:rPr>
              <a:t>a</a:t>
            </a:r>
            <a:r>
              <a:rPr sz="6450" spc="-34" baseline="3175" dirty="0" smtClean="0">
                <a:latin typeface="Calibri Light"/>
                <a:cs typeface="Calibri Light"/>
              </a:rPr>
              <a:t>n</a:t>
            </a:r>
            <a:r>
              <a:rPr sz="6450" spc="0" baseline="3175" dirty="0" smtClean="0">
                <a:latin typeface="Calibri Light"/>
                <a:cs typeface="Calibri Light"/>
              </a:rPr>
              <a:t>d</a:t>
            </a:r>
            <a:r>
              <a:rPr sz="6450" spc="-69" baseline="3175" dirty="0" smtClean="0">
                <a:latin typeface="Calibri Light"/>
                <a:cs typeface="Calibri Light"/>
              </a:rPr>
              <a:t> </a:t>
            </a:r>
            <a:r>
              <a:rPr sz="6450" spc="-39" baseline="3175" dirty="0" smtClean="0">
                <a:latin typeface="Calibri Light"/>
                <a:cs typeface="Calibri Light"/>
              </a:rPr>
              <a:t>D</a:t>
            </a:r>
            <a:r>
              <a:rPr sz="6450" spc="-64" baseline="3175" dirty="0" smtClean="0">
                <a:latin typeface="Calibri Light"/>
                <a:cs typeface="Calibri Light"/>
              </a:rPr>
              <a:t>a</a:t>
            </a:r>
            <a:r>
              <a:rPr sz="6450" spc="-79" baseline="3175" dirty="0" smtClean="0">
                <a:latin typeface="Calibri Light"/>
                <a:cs typeface="Calibri Light"/>
              </a:rPr>
              <a:t>t</a:t>
            </a:r>
            <a:r>
              <a:rPr sz="6450" spc="-29" baseline="3175" dirty="0" smtClean="0">
                <a:latin typeface="Calibri Light"/>
                <a:cs typeface="Calibri Light"/>
              </a:rPr>
              <a:t>a</a:t>
            </a:r>
            <a:r>
              <a:rPr sz="6450" spc="-34" baseline="3175" dirty="0" smtClean="0">
                <a:latin typeface="Calibri Light"/>
                <a:cs typeface="Calibri Light"/>
              </a:rPr>
              <a:t>b</a:t>
            </a:r>
            <a:r>
              <a:rPr sz="6450" spc="-39" baseline="3175" dirty="0" smtClean="0">
                <a:latin typeface="Calibri Light"/>
                <a:cs typeface="Calibri Light"/>
              </a:rPr>
              <a:t>a</a:t>
            </a:r>
            <a:r>
              <a:rPr sz="6450" spc="-14" baseline="3175" dirty="0" smtClean="0">
                <a:latin typeface="Calibri Light"/>
                <a:cs typeface="Calibri Light"/>
              </a:rPr>
              <a:t>s</a:t>
            </a:r>
            <a:r>
              <a:rPr sz="6450" spc="-34" baseline="3175" dirty="0" smtClean="0">
                <a:latin typeface="Calibri Light"/>
                <a:cs typeface="Calibri Light"/>
              </a:rPr>
              <a:t>e</a:t>
            </a:r>
            <a:r>
              <a:rPr sz="6450" spc="0" baseline="3175" dirty="0" smtClean="0">
                <a:latin typeface="Calibri Light"/>
                <a:cs typeface="Calibri Light"/>
              </a:rPr>
              <a:t>s</a:t>
            </a:r>
            <a:endParaRPr sz="4300">
              <a:latin typeface="Calibri Light"/>
              <a:cs typeface="Calibri Light"/>
            </a:endParaRPr>
          </a:p>
        </p:txBody>
      </p:sp>
      <p:sp>
        <p:nvSpPr>
          <p:cNvPr id="69" name="object 69"/>
          <p:cNvSpPr txBox="1"/>
          <p:nvPr/>
        </p:nvSpPr>
        <p:spPr>
          <a:xfrm>
            <a:off x="713028" y="973124"/>
            <a:ext cx="357766" cy="380491"/>
          </a:xfrm>
          <a:prstGeom prst="rect">
            <a:avLst/>
          </a:prstGeom>
        </p:spPr>
        <p:txBody>
          <a:bodyPr wrap="square" lIns="0" tIns="0" rIns="0" bIns="0" rtlCol="0">
            <a:noAutofit/>
          </a:bodyPr>
          <a:lstStyle/>
          <a:p>
            <a:pPr marL="12700">
              <a:lnSpc>
                <a:spcPts val="2760"/>
              </a:lnSpc>
              <a:spcBef>
                <a:spcPts val="138"/>
              </a:spcBef>
            </a:pPr>
            <a:r>
              <a:rPr sz="4200" spc="0" baseline="-2762" dirty="0" smtClean="0">
                <a:latin typeface="MS UI Gothic"/>
                <a:cs typeface="MS UI Gothic"/>
              </a:rPr>
              <a:t>✓</a:t>
            </a:r>
            <a:endParaRPr sz="2800">
              <a:latin typeface="MS UI Gothic"/>
              <a:cs typeface="MS UI Gothic"/>
            </a:endParaRPr>
          </a:p>
        </p:txBody>
      </p:sp>
      <p:sp>
        <p:nvSpPr>
          <p:cNvPr id="68" name="object 68"/>
          <p:cNvSpPr txBox="1"/>
          <p:nvPr/>
        </p:nvSpPr>
        <p:spPr>
          <a:xfrm>
            <a:off x="1170533" y="994409"/>
            <a:ext cx="470971"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An</a:t>
            </a:r>
            <a:endParaRPr sz="2800">
              <a:latin typeface="Calibri"/>
              <a:cs typeface="Calibri"/>
            </a:endParaRPr>
          </a:p>
        </p:txBody>
      </p:sp>
      <p:sp>
        <p:nvSpPr>
          <p:cNvPr id="67" name="object 67"/>
          <p:cNvSpPr txBox="1"/>
          <p:nvPr/>
        </p:nvSpPr>
        <p:spPr>
          <a:xfrm>
            <a:off x="1751202" y="994409"/>
            <a:ext cx="1566606"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Es</a:t>
            </a:r>
            <a:r>
              <a:rPr sz="4200" spc="9" baseline="2925" dirty="0" smtClean="0">
                <a:latin typeface="Calibri"/>
                <a:cs typeface="Calibri"/>
              </a:rPr>
              <a:t>r</a:t>
            </a:r>
            <a:r>
              <a:rPr sz="4200" spc="-4" baseline="2925" dirty="0" smtClean="0">
                <a:latin typeface="Calibri"/>
                <a:cs typeface="Calibri"/>
              </a:rPr>
              <a:t>i</a:t>
            </a:r>
            <a:r>
              <a:rPr sz="4200" spc="9" baseline="2925" dirty="0" smtClean="0">
                <a:latin typeface="Calibri"/>
                <a:cs typeface="Calibri"/>
              </a:rPr>
              <a:t>-</a:t>
            </a:r>
            <a:r>
              <a:rPr sz="4200" spc="0" baseline="2925" dirty="0" smtClean="0">
                <a:latin typeface="Calibri"/>
                <a:cs typeface="Calibri"/>
              </a:rPr>
              <a:t>b</a:t>
            </a:r>
            <a:r>
              <a:rPr sz="4200" spc="9" baseline="2925" dirty="0" smtClean="0">
                <a:latin typeface="Calibri"/>
                <a:cs typeface="Calibri"/>
              </a:rPr>
              <a:t>a</a:t>
            </a:r>
            <a:r>
              <a:rPr sz="4200" spc="0" baseline="2925" dirty="0" smtClean="0">
                <a:latin typeface="Calibri"/>
                <a:cs typeface="Calibri"/>
              </a:rPr>
              <a:t>sed</a:t>
            </a:r>
            <a:endParaRPr sz="2800">
              <a:latin typeface="Calibri"/>
              <a:cs typeface="Calibri"/>
            </a:endParaRPr>
          </a:p>
        </p:txBody>
      </p:sp>
      <p:sp>
        <p:nvSpPr>
          <p:cNvPr id="66" name="object 66"/>
          <p:cNvSpPr txBox="1"/>
          <p:nvPr/>
        </p:nvSpPr>
        <p:spPr>
          <a:xfrm>
            <a:off x="3427857" y="994409"/>
            <a:ext cx="555298"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GIS</a:t>
            </a:r>
            <a:endParaRPr sz="2800">
              <a:latin typeface="Calibri"/>
              <a:cs typeface="Calibri"/>
            </a:endParaRPr>
          </a:p>
        </p:txBody>
      </p:sp>
      <p:sp>
        <p:nvSpPr>
          <p:cNvPr id="65" name="object 65"/>
          <p:cNvSpPr txBox="1"/>
          <p:nvPr/>
        </p:nvSpPr>
        <p:spPr>
          <a:xfrm>
            <a:off x="4092321" y="994409"/>
            <a:ext cx="1247765"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soluti</a:t>
            </a:r>
            <a:r>
              <a:rPr sz="4200" spc="4" baseline="2925" dirty="0" smtClean="0">
                <a:latin typeface="Calibri"/>
                <a:cs typeface="Calibri"/>
              </a:rPr>
              <a:t>o</a:t>
            </a:r>
            <a:r>
              <a:rPr sz="4200" spc="0" baseline="2925" dirty="0" smtClean="0">
                <a:latin typeface="Calibri"/>
                <a:cs typeface="Calibri"/>
              </a:rPr>
              <a:t>n</a:t>
            </a:r>
            <a:endParaRPr sz="2800">
              <a:latin typeface="Calibri"/>
              <a:cs typeface="Calibri"/>
            </a:endParaRPr>
          </a:p>
        </p:txBody>
      </p:sp>
      <p:sp>
        <p:nvSpPr>
          <p:cNvPr id="64" name="object 64"/>
          <p:cNvSpPr txBox="1"/>
          <p:nvPr/>
        </p:nvSpPr>
        <p:spPr>
          <a:xfrm>
            <a:off x="5450205" y="994409"/>
            <a:ext cx="1491326"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h</a:t>
            </a:r>
            <a:r>
              <a:rPr sz="4200" spc="9" baseline="2925" dirty="0" smtClean="0">
                <a:latin typeface="Calibri"/>
                <a:cs typeface="Calibri"/>
              </a:rPr>
              <a:t>a</a:t>
            </a:r>
            <a:r>
              <a:rPr sz="4200" spc="0" baseline="2925" dirty="0" smtClean="0">
                <a:latin typeface="Calibri"/>
                <a:cs typeface="Calibri"/>
              </a:rPr>
              <a:t>s </a:t>
            </a:r>
            <a:r>
              <a:rPr sz="4200" spc="185" baseline="2925" dirty="0" smtClean="0">
                <a:latin typeface="Calibri"/>
                <a:cs typeface="Calibri"/>
              </a:rPr>
              <a:t> </a:t>
            </a:r>
            <a:r>
              <a:rPr sz="4200" spc="0" baseline="2925" dirty="0" smtClean="0">
                <a:latin typeface="Calibri"/>
                <a:cs typeface="Calibri"/>
              </a:rPr>
              <a:t>been</a:t>
            </a:r>
            <a:endParaRPr sz="2800">
              <a:latin typeface="Calibri"/>
              <a:cs typeface="Calibri"/>
            </a:endParaRPr>
          </a:p>
        </p:txBody>
      </p:sp>
      <p:sp>
        <p:nvSpPr>
          <p:cNvPr id="63" name="object 63"/>
          <p:cNvSpPr txBox="1"/>
          <p:nvPr/>
        </p:nvSpPr>
        <p:spPr>
          <a:xfrm>
            <a:off x="7050785" y="994409"/>
            <a:ext cx="2012831"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impleme</a:t>
            </a:r>
            <a:r>
              <a:rPr sz="4200" spc="-25" baseline="2925" dirty="0" smtClean="0">
                <a:latin typeface="Calibri"/>
                <a:cs typeface="Calibri"/>
              </a:rPr>
              <a:t>n</a:t>
            </a:r>
            <a:r>
              <a:rPr sz="4200" spc="-14" baseline="2925" dirty="0" smtClean="0">
                <a:latin typeface="Calibri"/>
                <a:cs typeface="Calibri"/>
              </a:rPr>
              <a:t>t</a:t>
            </a:r>
            <a:r>
              <a:rPr sz="4200" spc="0" baseline="2925" dirty="0" smtClean="0">
                <a:latin typeface="Calibri"/>
                <a:cs typeface="Calibri"/>
              </a:rPr>
              <a:t>ed</a:t>
            </a:r>
            <a:endParaRPr sz="2800">
              <a:latin typeface="Calibri"/>
              <a:cs typeface="Calibri"/>
            </a:endParaRPr>
          </a:p>
        </p:txBody>
      </p:sp>
      <p:sp>
        <p:nvSpPr>
          <p:cNvPr id="62" name="object 62"/>
          <p:cNvSpPr txBox="1"/>
          <p:nvPr/>
        </p:nvSpPr>
        <p:spPr>
          <a:xfrm>
            <a:off x="9173972" y="994409"/>
            <a:ext cx="1161302" cy="380492"/>
          </a:xfrm>
          <a:prstGeom prst="rect">
            <a:avLst/>
          </a:prstGeom>
        </p:spPr>
        <p:txBody>
          <a:bodyPr wrap="square" lIns="0" tIns="0" rIns="0" bIns="0" rtlCol="0">
            <a:noAutofit/>
          </a:bodyPr>
          <a:lstStyle/>
          <a:p>
            <a:pPr marL="12700">
              <a:lnSpc>
                <a:spcPts val="2950"/>
              </a:lnSpc>
              <a:spcBef>
                <a:spcPts val="147"/>
              </a:spcBef>
            </a:pPr>
            <a:r>
              <a:rPr sz="4200" spc="-59" baseline="2925" dirty="0" smtClean="0">
                <a:latin typeface="Calibri"/>
                <a:cs typeface="Calibri"/>
              </a:rPr>
              <a:t>f</a:t>
            </a:r>
            <a:r>
              <a:rPr sz="4200" spc="0" baseline="2925" dirty="0" smtClean="0">
                <a:latin typeface="Calibri"/>
                <a:cs typeface="Calibri"/>
              </a:rPr>
              <a:t>or </a:t>
            </a:r>
            <a:r>
              <a:rPr sz="4200" spc="186" baseline="2925" dirty="0" smtClean="0">
                <a:latin typeface="Calibri"/>
                <a:cs typeface="Calibri"/>
              </a:rPr>
              <a:t> </a:t>
            </a:r>
            <a:r>
              <a:rPr sz="4200" spc="0" baseline="2925" dirty="0" smtClean="0">
                <a:latin typeface="Calibri"/>
                <a:cs typeface="Calibri"/>
              </a:rPr>
              <a:t>the</a:t>
            </a:r>
            <a:endParaRPr sz="2800">
              <a:latin typeface="Calibri"/>
              <a:cs typeface="Calibri"/>
            </a:endParaRPr>
          </a:p>
        </p:txBody>
      </p:sp>
      <p:sp>
        <p:nvSpPr>
          <p:cNvPr id="61" name="object 61"/>
          <p:cNvSpPr txBox="1"/>
          <p:nvPr/>
        </p:nvSpPr>
        <p:spPr>
          <a:xfrm>
            <a:off x="10444988" y="994409"/>
            <a:ext cx="1256845" cy="380492"/>
          </a:xfrm>
          <a:prstGeom prst="rect">
            <a:avLst/>
          </a:prstGeom>
        </p:spPr>
        <p:txBody>
          <a:bodyPr wrap="square" lIns="0" tIns="0" rIns="0" bIns="0" rtlCol="0">
            <a:noAutofit/>
          </a:bodyPr>
          <a:lstStyle/>
          <a:p>
            <a:pPr marL="12700">
              <a:lnSpc>
                <a:spcPts val="2950"/>
              </a:lnSpc>
              <a:spcBef>
                <a:spcPts val="147"/>
              </a:spcBef>
            </a:pPr>
            <a:r>
              <a:rPr sz="4200" spc="-25" baseline="2925" dirty="0" smtClean="0">
                <a:latin typeface="Calibri"/>
                <a:cs typeface="Calibri"/>
              </a:rPr>
              <a:t>ef</a:t>
            </a:r>
            <a:r>
              <a:rPr sz="4200" spc="0" baseline="2925" dirty="0" smtClean="0">
                <a:latin typeface="Calibri"/>
                <a:cs typeface="Calibri"/>
              </a:rPr>
              <a:t>fic</a:t>
            </a:r>
            <a:r>
              <a:rPr sz="4200" spc="-4" baseline="2925" dirty="0" smtClean="0">
                <a:latin typeface="Calibri"/>
                <a:cs typeface="Calibri"/>
              </a:rPr>
              <a:t>i</a:t>
            </a:r>
            <a:r>
              <a:rPr sz="4200" spc="0" baseline="2925" dirty="0" smtClean="0">
                <a:latin typeface="Calibri"/>
                <a:cs typeface="Calibri"/>
              </a:rPr>
              <a:t>e</a:t>
            </a:r>
            <a:r>
              <a:rPr sz="4200" spc="-29" baseline="2925" dirty="0" smtClean="0">
                <a:latin typeface="Calibri"/>
                <a:cs typeface="Calibri"/>
              </a:rPr>
              <a:t>n</a:t>
            </a:r>
            <a:r>
              <a:rPr sz="4200" spc="0" baseline="2925" dirty="0" smtClean="0">
                <a:latin typeface="Calibri"/>
                <a:cs typeface="Calibri"/>
              </a:rPr>
              <a:t>t</a:t>
            </a:r>
            <a:endParaRPr sz="2800">
              <a:latin typeface="Calibri"/>
              <a:cs typeface="Calibri"/>
            </a:endParaRPr>
          </a:p>
        </p:txBody>
      </p:sp>
      <p:sp>
        <p:nvSpPr>
          <p:cNvPr id="60" name="object 60"/>
          <p:cNvSpPr txBox="1"/>
          <p:nvPr/>
        </p:nvSpPr>
        <p:spPr>
          <a:xfrm>
            <a:off x="1170533" y="1420901"/>
            <a:ext cx="1853822"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v</a:t>
            </a:r>
            <a:r>
              <a:rPr sz="4200" spc="-9" baseline="2925" dirty="0" smtClean="0">
                <a:latin typeface="Calibri"/>
                <a:cs typeface="Calibri"/>
              </a:rPr>
              <a:t>i</a:t>
            </a:r>
            <a:r>
              <a:rPr sz="4200" spc="9" baseline="2925" dirty="0" smtClean="0">
                <a:latin typeface="Calibri"/>
                <a:cs typeface="Calibri"/>
              </a:rPr>
              <a:t>s</a:t>
            </a:r>
            <a:r>
              <a:rPr sz="4200" spc="0" baseline="2925" dirty="0" smtClean="0">
                <a:latin typeface="Calibri"/>
                <a:cs typeface="Calibri"/>
              </a:rPr>
              <a:t>ua</a:t>
            </a:r>
            <a:r>
              <a:rPr sz="4200" spc="-9" baseline="2925" dirty="0" smtClean="0">
                <a:latin typeface="Calibri"/>
                <a:cs typeface="Calibri"/>
              </a:rPr>
              <a:t>l</a:t>
            </a:r>
            <a:r>
              <a:rPr sz="4200" spc="0" baseline="2925" dirty="0" smtClean="0">
                <a:latin typeface="Calibri"/>
                <a:cs typeface="Calibri"/>
              </a:rPr>
              <a:t>i</a:t>
            </a:r>
            <a:r>
              <a:rPr sz="4200" spc="-54" baseline="2925" dirty="0" smtClean="0">
                <a:latin typeface="Calibri"/>
                <a:cs typeface="Calibri"/>
              </a:rPr>
              <a:t>z</a:t>
            </a:r>
            <a:r>
              <a:rPr sz="4200" spc="-19" baseline="2925" dirty="0" smtClean="0">
                <a:latin typeface="Calibri"/>
                <a:cs typeface="Calibri"/>
              </a:rPr>
              <a:t>a</a:t>
            </a:r>
            <a:r>
              <a:rPr sz="4200" spc="0" baseline="2925" dirty="0" smtClean="0">
                <a:latin typeface="Calibri"/>
                <a:cs typeface="Calibri"/>
              </a:rPr>
              <a:t>t</a:t>
            </a:r>
            <a:r>
              <a:rPr sz="4200" spc="-4" baseline="2925" dirty="0" smtClean="0">
                <a:latin typeface="Calibri"/>
                <a:cs typeface="Calibri"/>
              </a:rPr>
              <a:t>i</a:t>
            </a:r>
            <a:r>
              <a:rPr sz="4200" spc="0" baseline="2925" dirty="0" smtClean="0">
                <a:latin typeface="Calibri"/>
                <a:cs typeface="Calibri"/>
              </a:rPr>
              <a:t>on</a:t>
            </a:r>
            <a:endParaRPr sz="2800">
              <a:latin typeface="Calibri"/>
              <a:cs typeface="Calibri"/>
            </a:endParaRPr>
          </a:p>
        </p:txBody>
      </p:sp>
      <p:sp>
        <p:nvSpPr>
          <p:cNvPr id="59" name="object 59"/>
          <p:cNvSpPr txBox="1"/>
          <p:nvPr/>
        </p:nvSpPr>
        <p:spPr>
          <a:xfrm>
            <a:off x="3160903" y="1420901"/>
            <a:ext cx="374899"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of</a:t>
            </a:r>
            <a:endParaRPr sz="2800">
              <a:latin typeface="Calibri"/>
              <a:cs typeface="Calibri"/>
            </a:endParaRPr>
          </a:p>
        </p:txBody>
      </p:sp>
      <p:sp>
        <p:nvSpPr>
          <p:cNvPr id="58" name="object 58"/>
          <p:cNvSpPr txBox="1"/>
          <p:nvPr/>
        </p:nvSpPr>
        <p:spPr>
          <a:xfrm>
            <a:off x="3673221" y="1420901"/>
            <a:ext cx="1551294" cy="380796"/>
          </a:xfrm>
          <a:prstGeom prst="rect">
            <a:avLst/>
          </a:prstGeom>
        </p:spPr>
        <p:txBody>
          <a:bodyPr wrap="square" lIns="0" tIns="0" rIns="0" bIns="0" rtlCol="0">
            <a:noAutofit/>
          </a:bodyPr>
          <a:lstStyle/>
          <a:p>
            <a:pPr marL="12700">
              <a:lnSpc>
                <a:spcPts val="2950"/>
              </a:lnSpc>
              <a:spcBef>
                <a:spcPts val="147"/>
              </a:spcBef>
            </a:pPr>
            <a:r>
              <a:rPr sz="4200" spc="-19" baseline="2925" dirty="0" smtClean="0">
                <a:latin typeface="Calibri"/>
                <a:cs typeface="Calibri"/>
              </a:rPr>
              <a:t>g</a:t>
            </a:r>
            <a:r>
              <a:rPr sz="4200" spc="0" baseline="2925" dirty="0" smtClean="0">
                <a:latin typeface="Calibri"/>
                <a:cs typeface="Calibri"/>
              </a:rPr>
              <a:t>eosp</a:t>
            </a:r>
            <a:r>
              <a:rPr sz="4200" spc="-29" baseline="2925" dirty="0" smtClean="0">
                <a:latin typeface="Calibri"/>
                <a:cs typeface="Calibri"/>
              </a:rPr>
              <a:t>a</a:t>
            </a:r>
            <a:r>
              <a:rPr sz="4200" spc="0" baseline="2925" dirty="0" smtClean="0">
                <a:latin typeface="Calibri"/>
                <a:cs typeface="Calibri"/>
              </a:rPr>
              <a:t>t</a:t>
            </a:r>
            <a:r>
              <a:rPr sz="4200" spc="-4" baseline="2925" dirty="0" smtClean="0">
                <a:latin typeface="Calibri"/>
                <a:cs typeface="Calibri"/>
              </a:rPr>
              <a:t>i</a:t>
            </a:r>
            <a:r>
              <a:rPr sz="4200" spc="0" baseline="2925" dirty="0" smtClean="0">
                <a:latin typeface="Calibri"/>
                <a:cs typeface="Calibri"/>
              </a:rPr>
              <a:t>al</a:t>
            </a:r>
            <a:endParaRPr sz="2800">
              <a:latin typeface="Calibri"/>
              <a:cs typeface="Calibri"/>
            </a:endParaRPr>
          </a:p>
        </p:txBody>
      </p:sp>
      <p:sp>
        <p:nvSpPr>
          <p:cNvPr id="57" name="object 57"/>
          <p:cNvSpPr txBox="1"/>
          <p:nvPr/>
        </p:nvSpPr>
        <p:spPr>
          <a:xfrm>
            <a:off x="5363337" y="1420901"/>
            <a:ext cx="718425"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d</a:t>
            </a:r>
            <a:r>
              <a:rPr sz="4200" spc="-14" baseline="2925" dirty="0" smtClean="0">
                <a:latin typeface="Calibri"/>
                <a:cs typeface="Calibri"/>
              </a:rPr>
              <a:t>a</a:t>
            </a:r>
            <a:r>
              <a:rPr sz="4200" spc="-34" baseline="2925" dirty="0" smtClean="0">
                <a:latin typeface="Calibri"/>
                <a:cs typeface="Calibri"/>
              </a:rPr>
              <a:t>t</a:t>
            </a:r>
            <a:r>
              <a:rPr sz="4200" spc="0" baseline="2925" dirty="0" smtClean="0">
                <a:latin typeface="Calibri"/>
                <a:cs typeface="Calibri"/>
              </a:rPr>
              <a:t>a</a:t>
            </a:r>
            <a:endParaRPr sz="2800">
              <a:latin typeface="Calibri"/>
              <a:cs typeface="Calibri"/>
            </a:endParaRPr>
          </a:p>
        </p:txBody>
      </p:sp>
      <p:sp>
        <p:nvSpPr>
          <p:cNvPr id="56" name="object 56"/>
          <p:cNvSpPr txBox="1"/>
          <p:nvPr/>
        </p:nvSpPr>
        <p:spPr>
          <a:xfrm>
            <a:off x="6220206" y="1420901"/>
            <a:ext cx="2183922" cy="380796"/>
          </a:xfrm>
          <a:prstGeom prst="rect">
            <a:avLst/>
          </a:prstGeom>
        </p:spPr>
        <p:txBody>
          <a:bodyPr wrap="square" lIns="0" tIns="0" rIns="0" bIns="0" rtlCol="0">
            <a:noAutofit/>
          </a:bodyPr>
          <a:lstStyle/>
          <a:p>
            <a:pPr marL="12700">
              <a:lnSpc>
                <a:spcPts val="2950"/>
              </a:lnSpc>
              <a:spcBef>
                <a:spcPts val="147"/>
              </a:spcBef>
            </a:pPr>
            <a:r>
              <a:rPr sz="4200" spc="-39" baseline="2925" dirty="0" smtClean="0">
                <a:latin typeface="Calibri"/>
                <a:cs typeface="Calibri"/>
              </a:rPr>
              <a:t>s</a:t>
            </a:r>
            <a:r>
              <a:rPr sz="4200" spc="-25" baseline="2925" dirty="0" smtClean="0">
                <a:latin typeface="Calibri"/>
                <a:cs typeface="Calibri"/>
              </a:rPr>
              <a:t>t</a:t>
            </a:r>
            <a:r>
              <a:rPr sz="4200" spc="0" baseline="2925" dirty="0" smtClean="0">
                <a:latin typeface="Calibri"/>
                <a:cs typeface="Calibri"/>
              </a:rPr>
              <a:t>o</a:t>
            </a:r>
            <a:r>
              <a:rPr sz="4200" spc="-39" baseline="2925" dirty="0" smtClean="0">
                <a:latin typeface="Calibri"/>
                <a:cs typeface="Calibri"/>
              </a:rPr>
              <a:t>r</a:t>
            </a:r>
            <a:r>
              <a:rPr sz="4200" spc="0" baseline="2925" dirty="0" smtClean="0">
                <a:latin typeface="Calibri"/>
                <a:cs typeface="Calibri"/>
              </a:rPr>
              <a:t>ed </a:t>
            </a:r>
            <a:r>
              <a:rPr sz="4200" spc="421" baseline="2925" dirty="0" smtClean="0">
                <a:latin typeface="Calibri"/>
                <a:cs typeface="Calibri"/>
              </a:rPr>
              <a:t> </a:t>
            </a:r>
            <a:r>
              <a:rPr sz="4200" spc="4" baseline="2925" dirty="0" smtClean="0">
                <a:latin typeface="Calibri"/>
                <a:cs typeface="Calibri"/>
              </a:rPr>
              <a:t>i</a:t>
            </a:r>
            <a:r>
              <a:rPr sz="4200" spc="0" baseline="2925" dirty="0" smtClean="0">
                <a:latin typeface="Calibri"/>
                <a:cs typeface="Calibri"/>
              </a:rPr>
              <a:t>n </a:t>
            </a:r>
            <a:r>
              <a:rPr sz="4200" spc="447" baseline="2925" dirty="0" smtClean="0">
                <a:latin typeface="Calibri"/>
                <a:cs typeface="Calibri"/>
              </a:rPr>
              <a:t> </a:t>
            </a:r>
            <a:r>
              <a:rPr sz="4200" spc="9" baseline="2925" dirty="0" smtClean="0">
                <a:latin typeface="Calibri"/>
                <a:cs typeface="Calibri"/>
              </a:rPr>
              <a:t>t</a:t>
            </a:r>
            <a:r>
              <a:rPr sz="4200" spc="0" baseline="2925" dirty="0" smtClean="0">
                <a:latin typeface="Calibri"/>
                <a:cs typeface="Calibri"/>
              </a:rPr>
              <a:t>he</a:t>
            </a:r>
            <a:endParaRPr sz="2800">
              <a:latin typeface="Calibri"/>
              <a:cs typeface="Calibri"/>
            </a:endParaRPr>
          </a:p>
        </p:txBody>
      </p:sp>
      <p:sp>
        <p:nvSpPr>
          <p:cNvPr id="55" name="object 55"/>
          <p:cNvSpPr txBox="1"/>
          <p:nvPr/>
        </p:nvSpPr>
        <p:spPr>
          <a:xfrm>
            <a:off x="8541512" y="1420901"/>
            <a:ext cx="1231132"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Cou</a:t>
            </a:r>
            <a:r>
              <a:rPr sz="4200" spc="-29" baseline="2925" dirty="0" smtClean="0">
                <a:latin typeface="Calibri"/>
                <a:cs typeface="Calibri"/>
              </a:rPr>
              <a:t>n</a:t>
            </a:r>
            <a:r>
              <a:rPr sz="4200" spc="0" baseline="2925" dirty="0" smtClean="0">
                <a:latin typeface="Calibri"/>
                <a:cs typeface="Calibri"/>
              </a:rPr>
              <a:t>t</a:t>
            </a:r>
            <a:r>
              <a:rPr sz="4200" spc="14" baseline="2925" dirty="0" smtClean="0">
                <a:latin typeface="Calibri"/>
                <a:cs typeface="Calibri"/>
              </a:rPr>
              <a:t>r</a:t>
            </a:r>
            <a:r>
              <a:rPr sz="4200" spc="0" baseline="2925" dirty="0" smtClean="0">
                <a:latin typeface="Calibri"/>
                <a:cs typeface="Calibri"/>
              </a:rPr>
              <a:t>y</a:t>
            </a:r>
            <a:endParaRPr sz="2800">
              <a:latin typeface="Calibri"/>
              <a:cs typeface="Calibri"/>
            </a:endParaRPr>
          </a:p>
        </p:txBody>
      </p:sp>
      <p:sp>
        <p:nvSpPr>
          <p:cNvPr id="54" name="object 54"/>
          <p:cNvSpPr txBox="1"/>
          <p:nvPr/>
        </p:nvSpPr>
        <p:spPr>
          <a:xfrm>
            <a:off x="9911588" y="1420901"/>
            <a:ext cx="1789495"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I</a:t>
            </a:r>
            <a:r>
              <a:rPr sz="4200" spc="-14" baseline="2925" dirty="0" smtClean="0">
                <a:latin typeface="Calibri"/>
                <a:cs typeface="Calibri"/>
              </a:rPr>
              <a:t>n</a:t>
            </a:r>
            <a:r>
              <a:rPr sz="4200" spc="-59" baseline="2925" dirty="0" smtClean="0">
                <a:latin typeface="Calibri"/>
                <a:cs typeface="Calibri"/>
              </a:rPr>
              <a:t>f</a:t>
            </a:r>
            <a:r>
              <a:rPr sz="4200" spc="0" baseline="2925" dirty="0" smtClean="0">
                <a:latin typeface="Calibri"/>
                <a:cs typeface="Calibri"/>
              </a:rPr>
              <a:t>orm</a:t>
            </a:r>
            <a:r>
              <a:rPr sz="4200" spc="-25" baseline="2925" dirty="0" smtClean="0">
                <a:latin typeface="Calibri"/>
                <a:cs typeface="Calibri"/>
              </a:rPr>
              <a:t>a</a:t>
            </a:r>
            <a:r>
              <a:rPr sz="4200" spc="0" baseline="2925" dirty="0" smtClean="0">
                <a:latin typeface="Calibri"/>
                <a:cs typeface="Calibri"/>
              </a:rPr>
              <a:t>t</a:t>
            </a:r>
            <a:r>
              <a:rPr sz="4200" spc="-4" baseline="2925" dirty="0" smtClean="0">
                <a:latin typeface="Calibri"/>
                <a:cs typeface="Calibri"/>
              </a:rPr>
              <a:t>i</a:t>
            </a:r>
            <a:r>
              <a:rPr sz="4200" spc="0" baseline="2925" dirty="0" smtClean="0">
                <a:latin typeface="Calibri"/>
                <a:cs typeface="Calibri"/>
              </a:rPr>
              <a:t>on</a:t>
            </a:r>
            <a:endParaRPr sz="2800">
              <a:latin typeface="Calibri"/>
              <a:cs typeface="Calibri"/>
            </a:endParaRPr>
          </a:p>
        </p:txBody>
      </p:sp>
      <p:sp>
        <p:nvSpPr>
          <p:cNvPr id="53" name="object 53"/>
          <p:cNvSpPr txBox="1"/>
          <p:nvPr/>
        </p:nvSpPr>
        <p:spPr>
          <a:xfrm>
            <a:off x="1170533" y="1848230"/>
            <a:ext cx="1203083" cy="807212"/>
          </a:xfrm>
          <a:prstGeom prst="rect">
            <a:avLst/>
          </a:prstGeom>
        </p:spPr>
        <p:txBody>
          <a:bodyPr wrap="square" lIns="0" tIns="0" rIns="0" bIns="0" rtlCol="0">
            <a:noAutofit/>
          </a:bodyPr>
          <a:lstStyle/>
          <a:p>
            <a:pPr marL="12700" marR="8756">
              <a:lnSpc>
                <a:spcPts val="2950"/>
              </a:lnSpc>
              <a:spcBef>
                <a:spcPts val="147"/>
              </a:spcBef>
            </a:pPr>
            <a:r>
              <a:rPr sz="4200" spc="-39" baseline="2925" dirty="0" smtClean="0">
                <a:latin typeface="Calibri"/>
                <a:cs typeface="Calibri"/>
              </a:rPr>
              <a:t>S</a:t>
            </a:r>
            <a:r>
              <a:rPr sz="4200" spc="-19" baseline="2925" dirty="0" smtClean="0">
                <a:latin typeface="Calibri"/>
                <a:cs typeface="Calibri"/>
              </a:rPr>
              <a:t>y</a:t>
            </a:r>
            <a:r>
              <a:rPr sz="4200" spc="-34" baseline="2925" dirty="0" smtClean="0">
                <a:latin typeface="Calibri"/>
                <a:cs typeface="Calibri"/>
              </a:rPr>
              <a:t>s</a:t>
            </a:r>
            <a:r>
              <a:rPr sz="4200" spc="-25" baseline="2925" dirty="0" smtClean="0">
                <a:latin typeface="Calibri"/>
                <a:cs typeface="Calibri"/>
              </a:rPr>
              <a:t>t</a:t>
            </a:r>
            <a:r>
              <a:rPr sz="4200" spc="0" baseline="2925" dirty="0" smtClean="0">
                <a:latin typeface="Calibri"/>
                <a:cs typeface="Calibri"/>
              </a:rPr>
              <a:t>em,</a:t>
            </a:r>
            <a:endParaRPr sz="2800">
              <a:latin typeface="Calibri"/>
              <a:cs typeface="Calibri"/>
            </a:endParaRPr>
          </a:p>
          <a:p>
            <a:pPr marL="12700">
              <a:lnSpc>
                <a:spcPts val="3360"/>
              </a:lnSpc>
              <a:spcBef>
                <a:spcPts val="20"/>
              </a:spcBef>
            </a:pPr>
            <a:r>
              <a:rPr sz="4200" spc="-19" baseline="1950" dirty="0" smtClean="0">
                <a:latin typeface="Calibri"/>
                <a:cs typeface="Calibri"/>
              </a:rPr>
              <a:t>w</a:t>
            </a:r>
            <a:r>
              <a:rPr sz="4200" spc="0" baseline="1950" dirty="0" smtClean="0">
                <a:latin typeface="Calibri"/>
                <a:cs typeface="Calibri"/>
              </a:rPr>
              <a:t>e</a:t>
            </a:r>
            <a:r>
              <a:rPr sz="4200" spc="-14" baseline="1950" dirty="0" smtClean="0">
                <a:latin typeface="Calibri"/>
                <a:cs typeface="Calibri"/>
              </a:rPr>
              <a:t>b</a:t>
            </a:r>
            <a:r>
              <a:rPr sz="4200" spc="0" baseline="1950" dirty="0" smtClean="0">
                <a:latin typeface="Calibri"/>
                <a:cs typeface="Calibri"/>
              </a:rPr>
              <a:t>si</a:t>
            </a:r>
            <a:r>
              <a:rPr sz="4200" spc="-29" baseline="1950" dirty="0" smtClean="0">
                <a:latin typeface="Calibri"/>
                <a:cs typeface="Calibri"/>
              </a:rPr>
              <a:t>t</a:t>
            </a:r>
            <a:r>
              <a:rPr sz="4200" spc="0" baseline="1950" dirty="0" smtClean="0">
                <a:latin typeface="Calibri"/>
                <a:cs typeface="Calibri"/>
              </a:rPr>
              <a:t>e</a:t>
            </a:r>
            <a:endParaRPr sz="2800">
              <a:latin typeface="Calibri"/>
              <a:cs typeface="Calibri"/>
            </a:endParaRPr>
          </a:p>
        </p:txBody>
      </p:sp>
      <p:sp>
        <p:nvSpPr>
          <p:cNvPr id="52" name="object 52"/>
          <p:cNvSpPr txBox="1"/>
          <p:nvPr/>
        </p:nvSpPr>
        <p:spPr>
          <a:xfrm>
            <a:off x="2453767" y="1848230"/>
            <a:ext cx="3838525"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enabli</a:t>
            </a:r>
            <a:r>
              <a:rPr sz="4200" spc="-9" baseline="2925" dirty="0" smtClean="0">
                <a:latin typeface="Calibri"/>
                <a:cs typeface="Calibri"/>
              </a:rPr>
              <a:t>n</a:t>
            </a:r>
            <a:r>
              <a:rPr sz="4200" spc="0" baseline="2925" dirty="0" smtClean="0">
                <a:latin typeface="Calibri"/>
                <a:cs typeface="Calibri"/>
              </a:rPr>
              <a:t>g</a:t>
            </a:r>
            <a:r>
              <a:rPr sz="4200" spc="-54" baseline="2925" dirty="0" smtClean="0">
                <a:latin typeface="Calibri"/>
                <a:cs typeface="Calibri"/>
              </a:rPr>
              <a:t> </a:t>
            </a:r>
            <a:r>
              <a:rPr sz="4200" spc="0" baseline="2925" dirty="0" smtClean="0">
                <a:latin typeface="Calibri"/>
                <a:cs typeface="Calibri"/>
              </a:rPr>
              <a:t>a</a:t>
            </a:r>
            <a:r>
              <a:rPr sz="4200" spc="9" baseline="2925" dirty="0" smtClean="0">
                <a:latin typeface="Calibri"/>
                <a:cs typeface="Calibri"/>
              </a:rPr>
              <a:t>c</a:t>
            </a:r>
            <a:r>
              <a:rPr sz="4200" spc="0" baseline="2925" dirty="0" smtClean="0">
                <a:latin typeface="Calibri"/>
                <a:cs typeface="Calibri"/>
              </a:rPr>
              <a:t>cess</a:t>
            </a:r>
            <a:r>
              <a:rPr sz="4200" spc="-42" baseline="2925" dirty="0" smtClean="0">
                <a:latin typeface="Calibri"/>
                <a:cs typeface="Calibri"/>
              </a:rPr>
              <a:t> </a:t>
            </a:r>
            <a:r>
              <a:rPr sz="4200" spc="-25" baseline="2925" dirty="0" smtClean="0">
                <a:latin typeface="Calibri"/>
                <a:cs typeface="Calibri"/>
              </a:rPr>
              <a:t>t</a:t>
            </a:r>
            <a:r>
              <a:rPr sz="4200" spc="0" baseline="2925" dirty="0" smtClean="0">
                <a:latin typeface="Calibri"/>
                <a:cs typeface="Calibri"/>
              </a:rPr>
              <a:t>o</a:t>
            </a:r>
            <a:r>
              <a:rPr sz="4200" spc="29" baseline="2925" dirty="0" smtClean="0">
                <a:latin typeface="Calibri"/>
                <a:cs typeface="Calibri"/>
              </a:rPr>
              <a:t> </a:t>
            </a:r>
            <a:r>
              <a:rPr sz="4200" spc="-39" baseline="2925" dirty="0" smtClean="0">
                <a:latin typeface="Calibri"/>
                <a:cs typeface="Calibri"/>
              </a:rPr>
              <a:t>v</a:t>
            </a:r>
            <a:r>
              <a:rPr sz="4200" spc="0" baseline="2925" dirty="0" smtClean="0">
                <a:latin typeface="Calibri"/>
                <a:cs typeface="Calibri"/>
              </a:rPr>
              <a:t>a</a:t>
            </a:r>
            <a:r>
              <a:rPr sz="4200" spc="-9" baseline="2925" dirty="0" smtClean="0">
                <a:latin typeface="Calibri"/>
                <a:cs typeface="Calibri"/>
              </a:rPr>
              <a:t>r</a:t>
            </a:r>
            <a:r>
              <a:rPr sz="4200" spc="0" baseline="2925" dirty="0" smtClean="0">
                <a:latin typeface="Calibri"/>
                <a:cs typeface="Calibri"/>
              </a:rPr>
              <a:t>ious</a:t>
            </a:r>
            <a:endParaRPr sz="2800">
              <a:latin typeface="Calibri"/>
              <a:cs typeface="Calibri"/>
            </a:endParaRPr>
          </a:p>
        </p:txBody>
      </p:sp>
      <p:sp>
        <p:nvSpPr>
          <p:cNvPr id="51" name="object 51"/>
          <p:cNvSpPr txBox="1"/>
          <p:nvPr/>
        </p:nvSpPr>
        <p:spPr>
          <a:xfrm>
            <a:off x="6297930" y="1848230"/>
            <a:ext cx="5404251"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l</a:t>
            </a:r>
            <a:r>
              <a:rPr sz="4200" spc="-50" baseline="2925" dirty="0" smtClean="0">
                <a:latin typeface="Calibri"/>
                <a:cs typeface="Calibri"/>
              </a:rPr>
              <a:t>a</a:t>
            </a:r>
            <a:r>
              <a:rPr sz="4200" spc="-39" baseline="2925" dirty="0" smtClean="0">
                <a:latin typeface="Calibri"/>
                <a:cs typeface="Calibri"/>
              </a:rPr>
              <a:t>y</a:t>
            </a:r>
            <a:r>
              <a:rPr sz="4200" spc="0" baseline="2925" dirty="0" smtClean="0">
                <a:latin typeface="Calibri"/>
                <a:cs typeface="Calibri"/>
              </a:rPr>
              <a:t>e</a:t>
            </a:r>
            <a:r>
              <a:rPr sz="4200" spc="-50" baseline="2925" dirty="0" smtClean="0">
                <a:latin typeface="Calibri"/>
                <a:cs typeface="Calibri"/>
              </a:rPr>
              <a:t>r</a:t>
            </a:r>
            <a:r>
              <a:rPr sz="4200" spc="0" baseline="2925" dirty="0" smtClean="0">
                <a:latin typeface="Calibri"/>
                <a:cs typeface="Calibri"/>
              </a:rPr>
              <a:t>s</a:t>
            </a:r>
            <a:r>
              <a:rPr sz="4200" spc="-41" baseline="2925" dirty="0" smtClean="0">
                <a:latin typeface="Calibri"/>
                <a:cs typeface="Calibri"/>
              </a:rPr>
              <a:t> </a:t>
            </a:r>
            <a:r>
              <a:rPr sz="4200" spc="0" baseline="2925" dirty="0" smtClean="0">
                <a:latin typeface="Calibri"/>
                <a:cs typeface="Calibri"/>
              </a:rPr>
              <a:t>and</a:t>
            </a:r>
            <a:r>
              <a:rPr sz="4200" spc="-22" baseline="2925" dirty="0" smtClean="0">
                <a:latin typeface="Calibri"/>
                <a:cs typeface="Calibri"/>
              </a:rPr>
              <a:t> </a:t>
            </a:r>
            <a:r>
              <a:rPr sz="4200" spc="0" baseline="2925" dirty="0" smtClean="0">
                <a:latin typeface="Calibri"/>
                <a:cs typeface="Calibri"/>
              </a:rPr>
              <a:t>fun</a:t>
            </a:r>
            <a:r>
              <a:rPr sz="4200" spc="4" baseline="2925" dirty="0" smtClean="0">
                <a:latin typeface="Calibri"/>
                <a:cs typeface="Calibri"/>
              </a:rPr>
              <a:t>c</a:t>
            </a:r>
            <a:r>
              <a:rPr sz="4200" spc="9" baseline="2925" dirty="0" smtClean="0">
                <a:latin typeface="Calibri"/>
                <a:cs typeface="Calibri"/>
              </a:rPr>
              <a:t>t</a:t>
            </a:r>
            <a:r>
              <a:rPr sz="4200" spc="0" baseline="2925" dirty="0" smtClean="0">
                <a:latin typeface="Calibri"/>
                <a:cs typeface="Calibri"/>
              </a:rPr>
              <a:t>ions</a:t>
            </a:r>
            <a:r>
              <a:rPr sz="4200" spc="-61" baseline="2925" dirty="0" smtClean="0">
                <a:latin typeface="Calibri"/>
                <a:cs typeface="Calibri"/>
              </a:rPr>
              <a:t> </a:t>
            </a:r>
            <a:r>
              <a:rPr sz="4200" spc="9" baseline="2925" dirty="0" smtClean="0">
                <a:latin typeface="Calibri"/>
                <a:cs typeface="Calibri"/>
              </a:rPr>
              <a:t>t</a:t>
            </a:r>
            <a:r>
              <a:rPr sz="4200" spc="0" baseline="2925" dirty="0" smtClean="0">
                <a:latin typeface="Calibri"/>
                <a:cs typeface="Calibri"/>
              </a:rPr>
              <a:t>h</a:t>
            </a:r>
            <a:r>
              <a:rPr sz="4200" spc="-44" baseline="2925" dirty="0" smtClean="0">
                <a:latin typeface="Calibri"/>
                <a:cs typeface="Calibri"/>
              </a:rPr>
              <a:t>r</a:t>
            </a:r>
            <a:r>
              <a:rPr sz="4200" spc="9" baseline="2925" dirty="0" smtClean="0">
                <a:latin typeface="Calibri"/>
                <a:cs typeface="Calibri"/>
              </a:rPr>
              <a:t>o</a:t>
            </a:r>
            <a:r>
              <a:rPr sz="4200" spc="0" baseline="2925" dirty="0" smtClean="0">
                <a:latin typeface="Calibri"/>
                <a:cs typeface="Calibri"/>
              </a:rPr>
              <a:t>u</a:t>
            </a:r>
            <a:r>
              <a:rPr sz="4200" spc="9" baseline="2925" dirty="0" smtClean="0">
                <a:latin typeface="Calibri"/>
                <a:cs typeface="Calibri"/>
              </a:rPr>
              <a:t>g</a:t>
            </a:r>
            <a:r>
              <a:rPr sz="4200" spc="0" baseline="2925" dirty="0" smtClean="0">
                <a:latin typeface="Calibri"/>
                <a:cs typeface="Calibri"/>
              </a:rPr>
              <a:t>h</a:t>
            </a:r>
            <a:r>
              <a:rPr sz="4200" spc="-51" baseline="2925" dirty="0" smtClean="0">
                <a:latin typeface="Calibri"/>
                <a:cs typeface="Calibri"/>
              </a:rPr>
              <a:t> </a:t>
            </a:r>
            <a:r>
              <a:rPr sz="4200" spc="0" baseline="2925" dirty="0" smtClean="0">
                <a:latin typeface="Calibri"/>
                <a:cs typeface="Calibri"/>
              </a:rPr>
              <a:t>the</a:t>
            </a:r>
            <a:r>
              <a:rPr sz="4200" spc="-12" baseline="2925" dirty="0" smtClean="0">
                <a:latin typeface="Calibri"/>
                <a:cs typeface="Calibri"/>
              </a:rPr>
              <a:t> </a:t>
            </a:r>
            <a:r>
              <a:rPr sz="4200" spc="0" baseline="2925" dirty="0" smtClean="0">
                <a:latin typeface="Calibri"/>
                <a:cs typeface="Calibri"/>
              </a:rPr>
              <a:t>IHO</a:t>
            </a:r>
            <a:endParaRPr sz="2800">
              <a:latin typeface="Calibri"/>
              <a:cs typeface="Calibri"/>
            </a:endParaRPr>
          </a:p>
        </p:txBody>
      </p:sp>
      <p:sp>
        <p:nvSpPr>
          <p:cNvPr id="50" name="object 50"/>
          <p:cNvSpPr txBox="1"/>
          <p:nvPr/>
        </p:nvSpPr>
        <p:spPr>
          <a:xfrm>
            <a:off x="2533015" y="2274951"/>
            <a:ext cx="741759"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su</a:t>
            </a:r>
            <a:r>
              <a:rPr sz="4200" spc="4" baseline="2925" dirty="0" smtClean="0">
                <a:latin typeface="Calibri"/>
                <a:cs typeface="Calibri"/>
              </a:rPr>
              <a:t>c</a:t>
            </a:r>
            <a:r>
              <a:rPr sz="4200" spc="0" baseline="2925" dirty="0" smtClean="0">
                <a:latin typeface="Calibri"/>
                <a:cs typeface="Calibri"/>
              </a:rPr>
              <a:t>h</a:t>
            </a:r>
            <a:endParaRPr sz="2800">
              <a:latin typeface="Calibri"/>
              <a:cs typeface="Calibri"/>
            </a:endParaRPr>
          </a:p>
        </p:txBody>
      </p:sp>
      <p:sp>
        <p:nvSpPr>
          <p:cNvPr id="49" name="object 49"/>
          <p:cNvSpPr txBox="1"/>
          <p:nvPr/>
        </p:nvSpPr>
        <p:spPr>
          <a:xfrm>
            <a:off x="3432429" y="2274951"/>
            <a:ext cx="391877" cy="380492"/>
          </a:xfrm>
          <a:prstGeom prst="rect">
            <a:avLst/>
          </a:prstGeom>
        </p:spPr>
        <p:txBody>
          <a:bodyPr wrap="square" lIns="0" tIns="0" rIns="0" bIns="0" rtlCol="0">
            <a:noAutofit/>
          </a:bodyPr>
          <a:lstStyle/>
          <a:p>
            <a:pPr marL="12700">
              <a:lnSpc>
                <a:spcPts val="2950"/>
              </a:lnSpc>
              <a:spcBef>
                <a:spcPts val="147"/>
              </a:spcBef>
            </a:pPr>
            <a:r>
              <a:rPr sz="4200" spc="14" baseline="2925" dirty="0" smtClean="0">
                <a:latin typeface="Calibri"/>
                <a:cs typeface="Calibri"/>
              </a:rPr>
              <a:t>as</a:t>
            </a:r>
            <a:endParaRPr sz="2800">
              <a:latin typeface="Calibri"/>
              <a:cs typeface="Calibri"/>
            </a:endParaRPr>
          </a:p>
        </p:txBody>
      </p:sp>
      <p:sp>
        <p:nvSpPr>
          <p:cNvPr id="48" name="object 48"/>
          <p:cNvSpPr txBox="1"/>
          <p:nvPr/>
        </p:nvSpPr>
        <p:spPr>
          <a:xfrm>
            <a:off x="3979545" y="2274951"/>
            <a:ext cx="1343807" cy="380492"/>
          </a:xfrm>
          <a:prstGeom prst="rect">
            <a:avLst/>
          </a:prstGeom>
        </p:spPr>
        <p:txBody>
          <a:bodyPr wrap="square" lIns="0" tIns="0" rIns="0" bIns="0" rtlCol="0">
            <a:noAutofit/>
          </a:bodyPr>
          <a:lstStyle/>
          <a:p>
            <a:pPr marL="12700">
              <a:lnSpc>
                <a:spcPts val="2950"/>
              </a:lnSpc>
              <a:spcBef>
                <a:spcPts val="147"/>
              </a:spcBef>
            </a:pPr>
            <a:r>
              <a:rPr sz="4200" spc="9" baseline="2925" dirty="0" smtClean="0">
                <a:latin typeface="Calibri"/>
                <a:cs typeface="Calibri"/>
              </a:rPr>
              <a:t>t</a:t>
            </a:r>
            <a:r>
              <a:rPr sz="4200" spc="0" baseline="2925" dirty="0" smtClean="0">
                <a:latin typeface="Calibri"/>
                <a:cs typeface="Calibri"/>
              </a:rPr>
              <a:t>he </a:t>
            </a:r>
            <a:r>
              <a:rPr sz="4200" spc="564" baseline="2925" dirty="0" smtClean="0">
                <a:latin typeface="Calibri"/>
                <a:cs typeface="Calibri"/>
              </a:rPr>
              <a:t> </a:t>
            </a:r>
            <a:r>
              <a:rPr sz="4200" spc="0" baseline="2925" dirty="0" smtClean="0">
                <a:latin typeface="Calibri"/>
                <a:cs typeface="Calibri"/>
              </a:rPr>
              <a:t>IHO</a:t>
            </a:r>
            <a:endParaRPr sz="2800">
              <a:latin typeface="Calibri"/>
              <a:cs typeface="Calibri"/>
            </a:endParaRPr>
          </a:p>
        </p:txBody>
      </p:sp>
      <p:sp>
        <p:nvSpPr>
          <p:cNvPr id="47" name="object 47"/>
          <p:cNvSpPr txBox="1"/>
          <p:nvPr/>
        </p:nvSpPr>
        <p:spPr>
          <a:xfrm>
            <a:off x="5482209" y="2274951"/>
            <a:ext cx="672274" cy="380492"/>
          </a:xfrm>
          <a:prstGeom prst="rect">
            <a:avLst/>
          </a:prstGeom>
        </p:spPr>
        <p:txBody>
          <a:bodyPr wrap="square" lIns="0" tIns="0" rIns="0" bIns="0" rtlCol="0">
            <a:noAutofit/>
          </a:bodyPr>
          <a:lstStyle/>
          <a:p>
            <a:pPr marL="12700">
              <a:lnSpc>
                <a:spcPts val="2950"/>
              </a:lnSpc>
              <a:spcBef>
                <a:spcPts val="147"/>
              </a:spcBef>
            </a:pPr>
            <a:r>
              <a:rPr sz="4200" spc="14" baseline="2925" dirty="0" smtClean="0">
                <a:latin typeface="Calibri"/>
                <a:cs typeface="Calibri"/>
              </a:rPr>
              <a:t>E</a:t>
            </a:r>
            <a:r>
              <a:rPr sz="4200" spc="0" baseline="2925" dirty="0" smtClean="0">
                <a:latin typeface="Calibri"/>
                <a:cs typeface="Calibri"/>
              </a:rPr>
              <a:t>NC</a:t>
            </a:r>
            <a:endParaRPr sz="2800">
              <a:latin typeface="Calibri"/>
              <a:cs typeface="Calibri"/>
            </a:endParaRPr>
          </a:p>
        </p:txBody>
      </p:sp>
      <p:sp>
        <p:nvSpPr>
          <p:cNvPr id="46" name="object 46"/>
          <p:cNvSpPr txBox="1"/>
          <p:nvPr/>
        </p:nvSpPr>
        <p:spPr>
          <a:xfrm>
            <a:off x="6313170" y="2274951"/>
            <a:ext cx="1608483"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C</a:t>
            </a:r>
            <a:r>
              <a:rPr sz="4200" spc="-25" baseline="2925" dirty="0" smtClean="0">
                <a:latin typeface="Calibri"/>
                <a:cs typeface="Calibri"/>
              </a:rPr>
              <a:t>a</a:t>
            </a:r>
            <a:r>
              <a:rPr sz="4200" spc="-34" baseline="2925" dirty="0" smtClean="0">
                <a:latin typeface="Calibri"/>
                <a:cs typeface="Calibri"/>
              </a:rPr>
              <a:t>t</a:t>
            </a:r>
            <a:r>
              <a:rPr sz="4200" spc="0" baseline="2925" dirty="0" smtClean="0">
                <a:latin typeface="Calibri"/>
                <a:cs typeface="Calibri"/>
              </a:rPr>
              <a:t>alogue.</a:t>
            </a:r>
            <a:endParaRPr sz="2800">
              <a:latin typeface="Calibri"/>
              <a:cs typeface="Calibri"/>
            </a:endParaRPr>
          </a:p>
        </p:txBody>
      </p:sp>
      <p:sp>
        <p:nvSpPr>
          <p:cNvPr id="45" name="object 45"/>
          <p:cNvSpPr txBox="1"/>
          <p:nvPr/>
        </p:nvSpPr>
        <p:spPr>
          <a:xfrm>
            <a:off x="8079485" y="2274951"/>
            <a:ext cx="1481813" cy="380492"/>
          </a:xfrm>
          <a:prstGeom prst="rect">
            <a:avLst/>
          </a:prstGeom>
        </p:spPr>
        <p:txBody>
          <a:bodyPr wrap="square" lIns="0" tIns="0" rIns="0" bIns="0" rtlCol="0">
            <a:noAutofit/>
          </a:bodyPr>
          <a:lstStyle/>
          <a:p>
            <a:pPr marL="12700">
              <a:lnSpc>
                <a:spcPts val="2950"/>
              </a:lnSpc>
              <a:spcBef>
                <a:spcPts val="147"/>
              </a:spcBef>
            </a:pPr>
            <a:r>
              <a:rPr sz="4200" spc="4" baseline="2925" dirty="0" smtClean="0">
                <a:latin typeface="Calibri"/>
                <a:cs typeface="Calibri"/>
              </a:rPr>
              <a:t>C</a:t>
            </a:r>
            <a:r>
              <a:rPr sz="4200" spc="0" baseline="2925" dirty="0" smtClean="0">
                <a:latin typeface="Calibri"/>
                <a:cs typeface="Calibri"/>
              </a:rPr>
              <a:t>ur</a:t>
            </a:r>
            <a:r>
              <a:rPr sz="4200" spc="-34" baseline="2925" dirty="0" smtClean="0">
                <a:latin typeface="Calibri"/>
                <a:cs typeface="Calibri"/>
              </a:rPr>
              <a:t>r</a:t>
            </a:r>
            <a:r>
              <a:rPr sz="4200" spc="0" baseline="2925" dirty="0" smtClean="0">
                <a:latin typeface="Calibri"/>
                <a:cs typeface="Calibri"/>
              </a:rPr>
              <a:t>e</a:t>
            </a:r>
            <a:r>
              <a:rPr sz="4200" spc="-29" baseline="2925" dirty="0" smtClean="0">
                <a:latin typeface="Calibri"/>
                <a:cs typeface="Calibri"/>
              </a:rPr>
              <a:t>n</a:t>
            </a:r>
            <a:r>
              <a:rPr sz="4200" spc="0" baseline="2925" dirty="0" smtClean="0">
                <a:latin typeface="Calibri"/>
                <a:cs typeface="Calibri"/>
              </a:rPr>
              <a:t>tl</a:t>
            </a:r>
            <a:r>
              <a:rPr sz="4200" spc="-204" baseline="2925" dirty="0" smtClean="0">
                <a:latin typeface="Calibri"/>
                <a:cs typeface="Calibri"/>
              </a:rPr>
              <a:t>y</a:t>
            </a:r>
            <a:r>
              <a:rPr sz="4200" spc="0" baseline="2925" dirty="0" smtClean="0">
                <a:latin typeface="Calibri"/>
                <a:cs typeface="Calibri"/>
              </a:rPr>
              <a:t>,</a:t>
            </a:r>
            <a:endParaRPr sz="2800">
              <a:latin typeface="Calibri"/>
              <a:cs typeface="Calibri"/>
            </a:endParaRPr>
          </a:p>
        </p:txBody>
      </p:sp>
      <p:sp>
        <p:nvSpPr>
          <p:cNvPr id="44" name="object 44"/>
          <p:cNvSpPr txBox="1"/>
          <p:nvPr/>
        </p:nvSpPr>
        <p:spPr>
          <a:xfrm>
            <a:off x="9719564" y="2274951"/>
            <a:ext cx="602977"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fi</a:t>
            </a:r>
            <a:r>
              <a:rPr sz="4200" spc="-19" baseline="2925" dirty="0" smtClean="0">
                <a:latin typeface="Calibri"/>
                <a:cs typeface="Calibri"/>
              </a:rPr>
              <a:t>v</a:t>
            </a:r>
            <a:r>
              <a:rPr sz="4200" spc="0" baseline="2925" dirty="0" smtClean="0">
                <a:latin typeface="Calibri"/>
                <a:cs typeface="Calibri"/>
              </a:rPr>
              <a:t>e</a:t>
            </a:r>
            <a:endParaRPr sz="2800">
              <a:latin typeface="Calibri"/>
              <a:cs typeface="Calibri"/>
            </a:endParaRPr>
          </a:p>
        </p:txBody>
      </p:sp>
      <p:sp>
        <p:nvSpPr>
          <p:cNvPr id="43" name="object 43"/>
          <p:cNvSpPr txBox="1"/>
          <p:nvPr/>
        </p:nvSpPr>
        <p:spPr>
          <a:xfrm>
            <a:off x="10480040" y="2274951"/>
            <a:ext cx="1221589" cy="380492"/>
          </a:xfrm>
          <a:prstGeom prst="rect">
            <a:avLst/>
          </a:prstGeom>
        </p:spPr>
        <p:txBody>
          <a:bodyPr wrap="square" lIns="0" tIns="0" rIns="0" bIns="0" rtlCol="0">
            <a:noAutofit/>
          </a:bodyPr>
          <a:lstStyle/>
          <a:p>
            <a:pPr marL="12700">
              <a:lnSpc>
                <a:spcPts val="2950"/>
              </a:lnSpc>
              <a:spcBef>
                <a:spcPts val="147"/>
              </a:spcBef>
            </a:pPr>
            <a:r>
              <a:rPr sz="4200" spc="-109" baseline="2925" dirty="0" smtClean="0">
                <a:latin typeface="Calibri"/>
                <a:cs typeface="Calibri"/>
              </a:rPr>
              <a:t>W</a:t>
            </a:r>
            <a:r>
              <a:rPr sz="4200" spc="9" baseline="2925" dirty="0" smtClean="0">
                <a:latin typeface="Calibri"/>
                <a:cs typeface="Calibri"/>
              </a:rPr>
              <a:t>e</a:t>
            </a:r>
            <a:r>
              <a:rPr sz="4200" spc="0" baseline="2925" dirty="0" smtClean="0">
                <a:latin typeface="Calibri"/>
                <a:cs typeface="Calibri"/>
              </a:rPr>
              <a:t>bGIS</a:t>
            </a:r>
            <a:endParaRPr sz="2800">
              <a:latin typeface="Calibri"/>
              <a:cs typeface="Calibri"/>
            </a:endParaRPr>
          </a:p>
        </p:txBody>
      </p:sp>
      <p:sp>
        <p:nvSpPr>
          <p:cNvPr id="42" name="object 42"/>
          <p:cNvSpPr txBox="1"/>
          <p:nvPr/>
        </p:nvSpPr>
        <p:spPr>
          <a:xfrm>
            <a:off x="1170533" y="2701442"/>
            <a:ext cx="5114421"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app</a:t>
            </a:r>
            <a:r>
              <a:rPr sz="4200" spc="-14" baseline="2925" dirty="0" smtClean="0">
                <a:latin typeface="Calibri"/>
                <a:cs typeface="Calibri"/>
              </a:rPr>
              <a:t>l</a:t>
            </a:r>
            <a:r>
              <a:rPr sz="4200" spc="0" baseline="2925" dirty="0" smtClean="0">
                <a:latin typeface="Calibri"/>
                <a:cs typeface="Calibri"/>
              </a:rPr>
              <a:t>i</a:t>
            </a:r>
            <a:r>
              <a:rPr sz="4200" spc="-25" baseline="2925" dirty="0" smtClean="0">
                <a:latin typeface="Calibri"/>
                <a:cs typeface="Calibri"/>
              </a:rPr>
              <a:t>c</a:t>
            </a:r>
            <a:r>
              <a:rPr sz="4200" spc="-19" baseline="2925" dirty="0" smtClean="0">
                <a:latin typeface="Calibri"/>
                <a:cs typeface="Calibri"/>
              </a:rPr>
              <a:t>a</a:t>
            </a:r>
            <a:r>
              <a:rPr sz="4200" spc="0" baseline="2925" dirty="0" smtClean="0">
                <a:latin typeface="Calibri"/>
                <a:cs typeface="Calibri"/>
              </a:rPr>
              <a:t>t</a:t>
            </a:r>
            <a:r>
              <a:rPr sz="4200" spc="-4" baseline="2925" dirty="0" smtClean="0">
                <a:latin typeface="Calibri"/>
                <a:cs typeface="Calibri"/>
              </a:rPr>
              <a:t>i</a:t>
            </a:r>
            <a:r>
              <a:rPr sz="4200" spc="0" baseline="2925" dirty="0" smtClean="0">
                <a:latin typeface="Calibri"/>
                <a:cs typeface="Calibri"/>
              </a:rPr>
              <a:t>ons</a:t>
            </a:r>
            <a:r>
              <a:rPr sz="4200" spc="16" baseline="2925" dirty="0" smtClean="0">
                <a:latin typeface="Calibri"/>
                <a:cs typeface="Calibri"/>
              </a:rPr>
              <a:t> </a:t>
            </a:r>
            <a:r>
              <a:rPr sz="4200" spc="0" baseline="2925" dirty="0" smtClean="0">
                <a:latin typeface="Calibri"/>
                <a:cs typeface="Calibri"/>
              </a:rPr>
              <a:t>h</a:t>
            </a:r>
            <a:r>
              <a:rPr sz="4200" spc="-50" baseline="2925" dirty="0" smtClean="0">
                <a:latin typeface="Calibri"/>
                <a:cs typeface="Calibri"/>
              </a:rPr>
              <a:t>a</a:t>
            </a:r>
            <a:r>
              <a:rPr sz="4200" spc="-25" baseline="2925" dirty="0" smtClean="0">
                <a:latin typeface="Calibri"/>
                <a:cs typeface="Calibri"/>
              </a:rPr>
              <a:t>v</a:t>
            </a:r>
            <a:r>
              <a:rPr sz="4200" spc="0" baseline="2925" dirty="0" smtClean="0">
                <a:latin typeface="Calibri"/>
                <a:cs typeface="Calibri"/>
              </a:rPr>
              <a:t>e</a:t>
            </a:r>
            <a:r>
              <a:rPr sz="4200" spc="-28" baseline="2925" dirty="0" smtClean="0">
                <a:latin typeface="Calibri"/>
                <a:cs typeface="Calibri"/>
              </a:rPr>
              <a:t> </a:t>
            </a:r>
            <a:r>
              <a:rPr sz="4200" spc="0" baseline="2925" dirty="0" smtClean="0">
                <a:latin typeface="Calibri"/>
                <a:cs typeface="Calibri"/>
              </a:rPr>
              <a:t>been </a:t>
            </a:r>
            <a:r>
              <a:rPr sz="4200" spc="-44" baseline="2925" dirty="0" smtClean="0">
                <a:latin typeface="Calibri"/>
                <a:cs typeface="Calibri"/>
              </a:rPr>
              <a:t>a</a:t>
            </a:r>
            <a:r>
              <a:rPr sz="4200" spc="-39" baseline="2925" dirty="0" smtClean="0">
                <a:latin typeface="Calibri"/>
                <a:cs typeface="Calibri"/>
              </a:rPr>
              <a:t>v</a:t>
            </a:r>
            <a:r>
              <a:rPr sz="4200" spc="0" baseline="2925" dirty="0" smtClean="0">
                <a:latin typeface="Calibri"/>
                <a:cs typeface="Calibri"/>
              </a:rPr>
              <a:t>ai</a:t>
            </a:r>
            <a:r>
              <a:rPr sz="4200" spc="-9" baseline="2925" dirty="0" smtClean="0">
                <a:latin typeface="Calibri"/>
                <a:cs typeface="Calibri"/>
              </a:rPr>
              <a:t>l</a:t>
            </a:r>
            <a:r>
              <a:rPr sz="4200" spc="0" baseline="2925" dirty="0" smtClean="0">
                <a:latin typeface="Calibri"/>
                <a:cs typeface="Calibri"/>
              </a:rPr>
              <a:t>ab</a:t>
            </a:r>
            <a:r>
              <a:rPr sz="4200" spc="-9" baseline="2925" dirty="0" smtClean="0">
                <a:latin typeface="Calibri"/>
                <a:cs typeface="Calibri"/>
              </a:rPr>
              <a:t>l</a:t>
            </a:r>
            <a:r>
              <a:rPr sz="4200" spc="0" baseline="2925" dirty="0" smtClean="0">
                <a:latin typeface="Calibri"/>
                <a:cs typeface="Calibri"/>
              </a:rPr>
              <a:t>e</a:t>
            </a:r>
            <a:r>
              <a:rPr sz="4200" spc="-13" baseline="2925" dirty="0" smtClean="0">
                <a:latin typeface="Calibri"/>
                <a:cs typeface="Calibri"/>
              </a:rPr>
              <a:t> </a:t>
            </a:r>
            <a:r>
              <a:rPr sz="4200" spc="-25" baseline="2925" dirty="0" smtClean="0">
                <a:latin typeface="Calibri"/>
                <a:cs typeface="Calibri"/>
              </a:rPr>
              <a:t>to</a:t>
            </a:r>
            <a:endParaRPr sz="2800">
              <a:latin typeface="Calibri"/>
              <a:cs typeface="Calibri"/>
            </a:endParaRPr>
          </a:p>
        </p:txBody>
      </p:sp>
      <p:sp>
        <p:nvSpPr>
          <p:cNvPr id="41" name="object 41"/>
          <p:cNvSpPr txBox="1"/>
          <p:nvPr/>
        </p:nvSpPr>
        <p:spPr>
          <a:xfrm>
            <a:off x="6290310" y="2701442"/>
            <a:ext cx="3170599"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the</a:t>
            </a:r>
            <a:r>
              <a:rPr sz="4200" spc="4" baseline="2925" dirty="0" smtClean="0">
                <a:latin typeface="Calibri"/>
                <a:cs typeface="Calibri"/>
              </a:rPr>
              <a:t> </a:t>
            </a:r>
            <a:r>
              <a:rPr sz="4200" spc="0" baseline="2925" dirty="0" smtClean="0">
                <a:latin typeface="Calibri"/>
                <a:cs typeface="Calibri"/>
              </a:rPr>
              <a:t>p</a:t>
            </a:r>
            <a:r>
              <a:rPr sz="4200" spc="-14" baseline="2925" dirty="0" smtClean="0">
                <a:latin typeface="Calibri"/>
                <a:cs typeface="Calibri"/>
              </a:rPr>
              <a:t>u</a:t>
            </a:r>
            <a:r>
              <a:rPr sz="4200" spc="0" baseline="2925" dirty="0" smtClean="0">
                <a:latin typeface="Calibri"/>
                <a:cs typeface="Calibri"/>
              </a:rPr>
              <a:t>b</a:t>
            </a:r>
            <a:r>
              <a:rPr sz="4200" spc="-14" baseline="2925" dirty="0" smtClean="0">
                <a:latin typeface="Calibri"/>
                <a:cs typeface="Calibri"/>
              </a:rPr>
              <a:t>l</a:t>
            </a:r>
            <a:r>
              <a:rPr sz="4200" spc="0" baseline="2925" dirty="0" smtClean="0">
                <a:latin typeface="Calibri"/>
                <a:cs typeface="Calibri"/>
              </a:rPr>
              <a:t>ic</a:t>
            </a:r>
            <a:r>
              <a:rPr sz="4200" spc="39" baseline="2925" dirty="0" smtClean="0">
                <a:latin typeface="Calibri"/>
                <a:cs typeface="Calibri"/>
              </a:rPr>
              <a:t> </a:t>
            </a:r>
            <a:r>
              <a:rPr sz="4200" spc="-9" baseline="2925" dirty="0" smtClean="0">
                <a:latin typeface="Calibri"/>
                <a:cs typeface="Calibri"/>
              </a:rPr>
              <a:t>i</a:t>
            </a:r>
            <a:r>
              <a:rPr sz="4200" spc="0" baseline="2925" dirty="0" smtClean="0">
                <a:latin typeface="Calibri"/>
                <a:cs typeface="Calibri"/>
              </a:rPr>
              <a:t>n</a:t>
            </a:r>
            <a:r>
              <a:rPr sz="4200" spc="9" baseline="2925" dirty="0" smtClean="0">
                <a:latin typeface="Calibri"/>
                <a:cs typeface="Calibri"/>
              </a:rPr>
              <a:t> </a:t>
            </a:r>
            <a:r>
              <a:rPr sz="4200" spc="0" baseline="2925" dirty="0" smtClean="0">
                <a:latin typeface="Calibri"/>
                <a:cs typeface="Calibri"/>
              </a:rPr>
              <a:t>th</a:t>
            </a:r>
            <a:r>
              <a:rPr sz="4200" spc="-14" baseline="2925" dirty="0" smtClean="0">
                <a:latin typeface="Calibri"/>
                <a:cs typeface="Calibri"/>
              </a:rPr>
              <a:t>i</a:t>
            </a:r>
            <a:r>
              <a:rPr sz="4200" spc="0" baseline="2925" dirty="0" smtClean="0">
                <a:latin typeface="Calibri"/>
                <a:cs typeface="Calibri"/>
              </a:rPr>
              <a:t>s</a:t>
            </a:r>
            <a:r>
              <a:rPr sz="4200" spc="13" baseline="2925" dirty="0" smtClean="0">
                <a:latin typeface="Calibri"/>
                <a:cs typeface="Calibri"/>
              </a:rPr>
              <a:t> </a:t>
            </a:r>
            <a:r>
              <a:rPr sz="4200" spc="0" baseline="2925" dirty="0" smtClean="0">
                <a:latin typeface="Calibri"/>
                <a:cs typeface="Calibri"/>
              </a:rPr>
              <a:t>n</a:t>
            </a:r>
            <a:r>
              <a:rPr sz="4200" spc="-19" baseline="2925" dirty="0" smtClean="0">
                <a:latin typeface="Calibri"/>
                <a:cs typeface="Calibri"/>
              </a:rPr>
              <a:t>e</a:t>
            </a:r>
            <a:r>
              <a:rPr sz="4200" spc="0" baseline="2925" dirty="0" smtClean="0">
                <a:latin typeface="Calibri"/>
                <a:cs typeface="Calibri"/>
              </a:rPr>
              <a:t>w</a:t>
            </a:r>
            <a:endParaRPr sz="2800">
              <a:latin typeface="Calibri"/>
              <a:cs typeface="Calibri"/>
            </a:endParaRPr>
          </a:p>
        </p:txBody>
      </p:sp>
      <p:sp>
        <p:nvSpPr>
          <p:cNvPr id="40" name="object 40"/>
          <p:cNvSpPr txBox="1"/>
          <p:nvPr/>
        </p:nvSpPr>
        <p:spPr>
          <a:xfrm>
            <a:off x="9465056" y="2701442"/>
            <a:ext cx="2018816" cy="380796"/>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e</a:t>
            </a:r>
            <a:r>
              <a:rPr sz="4200" spc="-54" baseline="2925" dirty="0" smtClean="0">
                <a:latin typeface="Calibri"/>
                <a:cs typeface="Calibri"/>
              </a:rPr>
              <a:t>n</a:t>
            </a:r>
            <a:r>
              <a:rPr sz="4200" spc="0" baseline="2925" dirty="0" smtClean="0">
                <a:latin typeface="Calibri"/>
                <a:cs typeface="Calibri"/>
              </a:rPr>
              <a:t>v</a:t>
            </a:r>
            <a:r>
              <a:rPr sz="4200" spc="-9" baseline="2925" dirty="0" smtClean="0">
                <a:latin typeface="Calibri"/>
                <a:cs typeface="Calibri"/>
              </a:rPr>
              <a:t>i</a:t>
            </a:r>
            <a:r>
              <a:rPr sz="4200" spc="-50" baseline="2925" dirty="0" smtClean="0">
                <a:latin typeface="Calibri"/>
                <a:cs typeface="Calibri"/>
              </a:rPr>
              <a:t>r</a:t>
            </a:r>
            <a:r>
              <a:rPr sz="4200" spc="0" baseline="2925" dirty="0" smtClean="0">
                <a:latin typeface="Calibri"/>
                <a:cs typeface="Calibri"/>
              </a:rPr>
              <a:t>onm</a:t>
            </a:r>
            <a:r>
              <a:rPr sz="4200" spc="-9" baseline="2925" dirty="0" smtClean="0">
                <a:latin typeface="Calibri"/>
                <a:cs typeface="Calibri"/>
              </a:rPr>
              <a:t>e</a:t>
            </a:r>
            <a:r>
              <a:rPr sz="4200" spc="-29" baseline="2925" dirty="0" smtClean="0">
                <a:latin typeface="Calibri"/>
                <a:cs typeface="Calibri"/>
              </a:rPr>
              <a:t>n</a:t>
            </a:r>
            <a:r>
              <a:rPr sz="4200" spc="0" baseline="2925" dirty="0" smtClean="0">
                <a:latin typeface="Calibri"/>
                <a:cs typeface="Calibri"/>
              </a:rPr>
              <a:t>t.</a:t>
            </a:r>
            <a:endParaRPr sz="2800">
              <a:latin typeface="Calibri"/>
              <a:cs typeface="Calibri"/>
            </a:endParaRPr>
          </a:p>
        </p:txBody>
      </p:sp>
      <p:sp>
        <p:nvSpPr>
          <p:cNvPr id="39" name="object 39"/>
          <p:cNvSpPr txBox="1"/>
          <p:nvPr/>
        </p:nvSpPr>
        <p:spPr>
          <a:xfrm>
            <a:off x="713028" y="3107359"/>
            <a:ext cx="357766" cy="380491"/>
          </a:xfrm>
          <a:prstGeom prst="rect">
            <a:avLst/>
          </a:prstGeom>
        </p:spPr>
        <p:txBody>
          <a:bodyPr wrap="square" lIns="0" tIns="0" rIns="0" bIns="0" rtlCol="0">
            <a:noAutofit/>
          </a:bodyPr>
          <a:lstStyle/>
          <a:p>
            <a:pPr marL="12700">
              <a:lnSpc>
                <a:spcPts val="2760"/>
              </a:lnSpc>
              <a:spcBef>
                <a:spcPts val="138"/>
              </a:spcBef>
            </a:pPr>
            <a:r>
              <a:rPr sz="4200" spc="0" baseline="-2762" dirty="0" smtClean="0">
                <a:latin typeface="MS UI Gothic"/>
                <a:cs typeface="MS UI Gothic"/>
              </a:rPr>
              <a:t>✓</a:t>
            </a:r>
            <a:endParaRPr sz="2800">
              <a:latin typeface="MS UI Gothic"/>
              <a:cs typeface="MS UI Gothic"/>
            </a:endParaRPr>
          </a:p>
        </p:txBody>
      </p:sp>
      <p:sp>
        <p:nvSpPr>
          <p:cNvPr id="38" name="object 38"/>
          <p:cNvSpPr txBox="1"/>
          <p:nvPr/>
        </p:nvSpPr>
        <p:spPr>
          <a:xfrm>
            <a:off x="1170533" y="3128645"/>
            <a:ext cx="851190" cy="380491"/>
          </a:xfrm>
          <a:prstGeom prst="rect">
            <a:avLst/>
          </a:prstGeom>
        </p:spPr>
        <p:txBody>
          <a:bodyPr wrap="square" lIns="0" tIns="0" rIns="0" bIns="0" rtlCol="0">
            <a:noAutofit/>
          </a:bodyPr>
          <a:lstStyle/>
          <a:p>
            <a:pPr marL="12700">
              <a:lnSpc>
                <a:spcPts val="2950"/>
              </a:lnSpc>
              <a:spcBef>
                <a:spcPts val="147"/>
              </a:spcBef>
            </a:pPr>
            <a:r>
              <a:rPr sz="4200" spc="-125" baseline="2925" dirty="0" smtClean="0">
                <a:latin typeface="Calibri"/>
                <a:cs typeface="Calibri"/>
              </a:rPr>
              <a:t>W</a:t>
            </a:r>
            <a:r>
              <a:rPr sz="4200" spc="0" baseline="2925" dirty="0" smtClean="0">
                <a:latin typeface="Calibri"/>
                <a:cs typeface="Calibri"/>
              </a:rPr>
              <a:t>ork</a:t>
            </a:r>
            <a:endParaRPr sz="2800">
              <a:latin typeface="Calibri"/>
              <a:cs typeface="Calibri"/>
            </a:endParaRPr>
          </a:p>
        </p:txBody>
      </p:sp>
      <p:sp>
        <p:nvSpPr>
          <p:cNvPr id="37" name="object 37"/>
          <p:cNvSpPr txBox="1"/>
          <p:nvPr/>
        </p:nvSpPr>
        <p:spPr>
          <a:xfrm>
            <a:off x="2156587" y="3128645"/>
            <a:ext cx="574197"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has</a:t>
            </a:r>
            <a:endParaRPr sz="2800">
              <a:latin typeface="Calibri"/>
              <a:cs typeface="Calibri"/>
            </a:endParaRPr>
          </a:p>
        </p:txBody>
      </p:sp>
      <p:sp>
        <p:nvSpPr>
          <p:cNvPr id="36" name="object 36"/>
          <p:cNvSpPr txBox="1"/>
          <p:nvPr/>
        </p:nvSpPr>
        <p:spPr>
          <a:xfrm>
            <a:off x="2865247" y="3128645"/>
            <a:ext cx="1534661" cy="380491"/>
          </a:xfrm>
          <a:prstGeom prst="rect">
            <a:avLst/>
          </a:prstGeom>
        </p:spPr>
        <p:txBody>
          <a:bodyPr wrap="square" lIns="0" tIns="0" rIns="0" bIns="0" rtlCol="0">
            <a:noAutofit/>
          </a:bodyPr>
          <a:lstStyle/>
          <a:p>
            <a:pPr marL="12700">
              <a:lnSpc>
                <a:spcPts val="2950"/>
              </a:lnSpc>
              <a:spcBef>
                <a:spcPts val="147"/>
              </a:spcBef>
            </a:pPr>
            <a:r>
              <a:rPr sz="4200" spc="-19" baseline="2925" dirty="0" smtClean="0">
                <a:latin typeface="Calibri"/>
                <a:cs typeface="Calibri"/>
              </a:rPr>
              <a:t>c</a:t>
            </a:r>
            <a:r>
              <a:rPr sz="4200" spc="0" baseline="2925" dirty="0" smtClean="0">
                <a:latin typeface="Calibri"/>
                <a:cs typeface="Calibri"/>
              </a:rPr>
              <a:t>o</a:t>
            </a:r>
            <a:r>
              <a:rPr sz="4200" spc="-25" baseline="2925" dirty="0" smtClean="0">
                <a:latin typeface="Calibri"/>
                <a:cs typeface="Calibri"/>
              </a:rPr>
              <a:t>n</a:t>
            </a:r>
            <a:r>
              <a:rPr sz="4200" spc="0" baseline="2925" dirty="0" smtClean="0">
                <a:latin typeface="Calibri"/>
                <a:cs typeface="Calibri"/>
              </a:rPr>
              <a:t>ti</a:t>
            </a:r>
            <a:r>
              <a:rPr sz="4200" spc="9" baseline="2925" dirty="0" smtClean="0">
                <a:latin typeface="Calibri"/>
                <a:cs typeface="Calibri"/>
              </a:rPr>
              <a:t>n</a:t>
            </a:r>
            <a:r>
              <a:rPr sz="4200" spc="0" baseline="2925" dirty="0" smtClean="0">
                <a:latin typeface="Calibri"/>
                <a:cs typeface="Calibri"/>
              </a:rPr>
              <a:t>ued</a:t>
            </a:r>
            <a:endParaRPr sz="2800">
              <a:latin typeface="Calibri"/>
              <a:cs typeface="Calibri"/>
            </a:endParaRPr>
          </a:p>
        </p:txBody>
      </p:sp>
      <p:sp>
        <p:nvSpPr>
          <p:cNvPr id="35" name="object 35"/>
          <p:cNvSpPr txBox="1"/>
          <p:nvPr/>
        </p:nvSpPr>
        <p:spPr>
          <a:xfrm>
            <a:off x="4532757" y="3128645"/>
            <a:ext cx="456164" cy="380491"/>
          </a:xfrm>
          <a:prstGeom prst="rect">
            <a:avLst/>
          </a:prstGeom>
        </p:spPr>
        <p:txBody>
          <a:bodyPr wrap="square" lIns="0" tIns="0" rIns="0" bIns="0" rtlCol="0">
            <a:noAutofit/>
          </a:bodyPr>
          <a:lstStyle/>
          <a:p>
            <a:pPr marL="12700">
              <a:lnSpc>
                <a:spcPts val="2950"/>
              </a:lnSpc>
              <a:spcBef>
                <a:spcPts val="147"/>
              </a:spcBef>
            </a:pPr>
            <a:r>
              <a:rPr sz="4200" spc="14" baseline="2925" dirty="0" smtClean="0">
                <a:latin typeface="Calibri"/>
                <a:cs typeface="Calibri"/>
              </a:rPr>
              <a:t>on</a:t>
            </a:r>
            <a:endParaRPr sz="2800">
              <a:latin typeface="Calibri"/>
              <a:cs typeface="Calibri"/>
            </a:endParaRPr>
          </a:p>
        </p:txBody>
      </p:sp>
      <p:sp>
        <p:nvSpPr>
          <p:cNvPr id="34" name="object 34"/>
          <p:cNvSpPr txBox="1"/>
          <p:nvPr/>
        </p:nvSpPr>
        <p:spPr>
          <a:xfrm>
            <a:off x="5121021" y="3128645"/>
            <a:ext cx="1662937"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d</a:t>
            </a:r>
            <a:r>
              <a:rPr sz="4200" spc="-14" baseline="2925" dirty="0" smtClean="0">
                <a:latin typeface="Calibri"/>
                <a:cs typeface="Calibri"/>
              </a:rPr>
              <a:t>e</a:t>
            </a:r>
            <a:r>
              <a:rPr sz="4200" spc="-25" baseline="2925" dirty="0" smtClean="0">
                <a:latin typeface="Calibri"/>
                <a:cs typeface="Calibri"/>
              </a:rPr>
              <a:t>v</a:t>
            </a:r>
            <a:r>
              <a:rPr sz="4200" spc="0" baseline="2925" dirty="0" smtClean="0">
                <a:latin typeface="Calibri"/>
                <a:cs typeface="Calibri"/>
              </a:rPr>
              <a:t>elo</a:t>
            </a:r>
            <a:r>
              <a:rPr sz="4200" spc="-9" baseline="2925" dirty="0" smtClean="0">
                <a:latin typeface="Calibri"/>
                <a:cs typeface="Calibri"/>
              </a:rPr>
              <a:t>p</a:t>
            </a:r>
            <a:r>
              <a:rPr sz="4200" spc="0" baseline="2925" dirty="0" smtClean="0">
                <a:latin typeface="Calibri"/>
                <a:cs typeface="Calibri"/>
              </a:rPr>
              <a:t>ing</a:t>
            </a:r>
            <a:endParaRPr sz="2800">
              <a:latin typeface="Calibri"/>
              <a:cs typeface="Calibri"/>
            </a:endParaRPr>
          </a:p>
        </p:txBody>
      </p:sp>
      <p:sp>
        <p:nvSpPr>
          <p:cNvPr id="33" name="object 33"/>
          <p:cNvSpPr txBox="1"/>
          <p:nvPr/>
        </p:nvSpPr>
        <p:spPr>
          <a:xfrm>
            <a:off x="6918198" y="3128645"/>
            <a:ext cx="248754"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a:t>
            </a:r>
            <a:endParaRPr sz="2800">
              <a:latin typeface="Calibri"/>
              <a:cs typeface="Calibri"/>
            </a:endParaRPr>
          </a:p>
        </p:txBody>
      </p:sp>
      <p:sp>
        <p:nvSpPr>
          <p:cNvPr id="32" name="object 32"/>
          <p:cNvSpPr txBox="1"/>
          <p:nvPr/>
        </p:nvSpPr>
        <p:spPr>
          <a:xfrm>
            <a:off x="7300722" y="3128645"/>
            <a:ext cx="2077826"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GIS </a:t>
            </a:r>
            <a:r>
              <a:rPr sz="4200" spc="407" baseline="2925" dirty="0" smtClean="0">
                <a:latin typeface="Calibri"/>
                <a:cs typeface="Calibri"/>
              </a:rPr>
              <a:t> </a:t>
            </a:r>
            <a:r>
              <a:rPr sz="4200" spc="0" baseline="2925" dirty="0" smtClean="0">
                <a:latin typeface="Calibri"/>
                <a:cs typeface="Calibri"/>
              </a:rPr>
              <a:t>d</a:t>
            </a:r>
            <a:r>
              <a:rPr sz="4200" spc="-25" baseline="2925" dirty="0" smtClean="0">
                <a:latin typeface="Calibri"/>
                <a:cs typeface="Calibri"/>
              </a:rPr>
              <a:t>a</a:t>
            </a:r>
            <a:r>
              <a:rPr sz="4200" spc="-34" baseline="2925" dirty="0" smtClean="0">
                <a:latin typeface="Calibri"/>
                <a:cs typeface="Calibri"/>
              </a:rPr>
              <a:t>t</a:t>
            </a:r>
            <a:r>
              <a:rPr sz="4200" spc="0" baseline="2925" dirty="0" smtClean="0">
                <a:latin typeface="Calibri"/>
                <a:cs typeface="Calibri"/>
              </a:rPr>
              <a:t>abase</a:t>
            </a:r>
            <a:endParaRPr sz="2800">
              <a:latin typeface="Calibri"/>
              <a:cs typeface="Calibri"/>
            </a:endParaRPr>
          </a:p>
        </p:txBody>
      </p:sp>
      <p:sp>
        <p:nvSpPr>
          <p:cNvPr id="31" name="object 31"/>
          <p:cNvSpPr txBox="1"/>
          <p:nvPr/>
        </p:nvSpPr>
        <p:spPr>
          <a:xfrm>
            <a:off x="9512300" y="3128645"/>
            <a:ext cx="1675224"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a:t>
            </a:r>
            <a:r>
              <a:rPr sz="4200" spc="9" baseline="2925" dirty="0" smtClean="0">
                <a:latin typeface="Calibri"/>
                <a:cs typeface="Calibri"/>
              </a:rPr>
              <a:t>p</a:t>
            </a:r>
            <a:r>
              <a:rPr sz="4200" spc="0" baseline="2925" dirty="0" smtClean="0">
                <a:latin typeface="Calibri"/>
                <a:cs typeface="Calibri"/>
              </a:rPr>
              <a:t>pli</a:t>
            </a:r>
            <a:r>
              <a:rPr sz="4200" spc="-25" baseline="2925" dirty="0" smtClean="0">
                <a:latin typeface="Calibri"/>
                <a:cs typeface="Calibri"/>
              </a:rPr>
              <a:t>c</a:t>
            </a:r>
            <a:r>
              <a:rPr sz="4200" spc="-19" baseline="2925" dirty="0" smtClean="0">
                <a:latin typeface="Calibri"/>
                <a:cs typeface="Calibri"/>
              </a:rPr>
              <a:t>a</a:t>
            </a:r>
            <a:r>
              <a:rPr sz="4200" spc="0" baseline="2925" dirty="0" smtClean="0">
                <a:latin typeface="Calibri"/>
                <a:cs typeface="Calibri"/>
              </a:rPr>
              <a:t>tion</a:t>
            </a:r>
            <a:endParaRPr sz="2800">
              <a:latin typeface="Calibri"/>
              <a:cs typeface="Calibri"/>
            </a:endParaRPr>
          </a:p>
        </p:txBody>
      </p:sp>
      <p:sp>
        <p:nvSpPr>
          <p:cNvPr id="30" name="object 30"/>
          <p:cNvSpPr txBox="1"/>
          <p:nvPr/>
        </p:nvSpPr>
        <p:spPr>
          <a:xfrm>
            <a:off x="11320018" y="3128645"/>
            <a:ext cx="378587" cy="380491"/>
          </a:xfrm>
          <a:prstGeom prst="rect">
            <a:avLst/>
          </a:prstGeom>
        </p:spPr>
        <p:txBody>
          <a:bodyPr wrap="square" lIns="0" tIns="0" rIns="0" bIns="0" rtlCol="0">
            <a:noAutofit/>
          </a:bodyPr>
          <a:lstStyle/>
          <a:p>
            <a:pPr marL="12700">
              <a:lnSpc>
                <a:spcPts val="2950"/>
              </a:lnSpc>
              <a:spcBef>
                <a:spcPts val="147"/>
              </a:spcBef>
            </a:pPr>
            <a:r>
              <a:rPr sz="4200" spc="-25" baseline="2925" dirty="0" smtClean="0">
                <a:latin typeface="Calibri"/>
                <a:cs typeface="Calibri"/>
              </a:rPr>
              <a:t>to</a:t>
            </a:r>
            <a:endParaRPr sz="2800">
              <a:latin typeface="Calibri"/>
              <a:cs typeface="Calibri"/>
            </a:endParaRPr>
          </a:p>
        </p:txBody>
      </p:sp>
      <p:sp>
        <p:nvSpPr>
          <p:cNvPr id="29" name="object 29"/>
          <p:cNvSpPr txBox="1"/>
          <p:nvPr/>
        </p:nvSpPr>
        <p:spPr>
          <a:xfrm>
            <a:off x="1170533" y="3555365"/>
            <a:ext cx="1209132" cy="380492"/>
          </a:xfrm>
          <a:prstGeom prst="rect">
            <a:avLst/>
          </a:prstGeom>
        </p:spPr>
        <p:txBody>
          <a:bodyPr wrap="square" lIns="0" tIns="0" rIns="0" bIns="0" rtlCol="0">
            <a:noAutofit/>
          </a:bodyPr>
          <a:lstStyle/>
          <a:p>
            <a:pPr marL="12700">
              <a:lnSpc>
                <a:spcPts val="2950"/>
              </a:lnSpc>
              <a:spcBef>
                <a:spcPts val="147"/>
              </a:spcBef>
            </a:pPr>
            <a:r>
              <a:rPr sz="4200" spc="9" baseline="2925" dirty="0" smtClean="0">
                <a:latin typeface="Calibri"/>
                <a:cs typeface="Calibri"/>
              </a:rPr>
              <a:t>s</a:t>
            </a:r>
            <a:r>
              <a:rPr sz="4200" spc="0" baseline="2925" dirty="0" smtClean="0">
                <a:latin typeface="Calibri"/>
                <a:cs typeface="Calibri"/>
              </a:rPr>
              <a:t>upp</a:t>
            </a:r>
            <a:r>
              <a:rPr sz="4200" spc="4" baseline="2925" dirty="0" smtClean="0">
                <a:latin typeface="Calibri"/>
                <a:cs typeface="Calibri"/>
              </a:rPr>
              <a:t>o</a:t>
            </a:r>
            <a:r>
              <a:rPr sz="4200" spc="0" baseline="2925" dirty="0" smtClean="0">
                <a:latin typeface="Calibri"/>
                <a:cs typeface="Calibri"/>
              </a:rPr>
              <a:t>rt</a:t>
            </a:r>
            <a:endParaRPr sz="2800">
              <a:latin typeface="Calibri"/>
              <a:cs typeface="Calibri"/>
            </a:endParaRPr>
          </a:p>
        </p:txBody>
      </p:sp>
      <p:sp>
        <p:nvSpPr>
          <p:cNvPr id="28" name="object 28"/>
          <p:cNvSpPr txBox="1"/>
          <p:nvPr/>
        </p:nvSpPr>
        <p:spPr>
          <a:xfrm>
            <a:off x="2584831" y="3555365"/>
            <a:ext cx="1130986" cy="380492"/>
          </a:xfrm>
          <a:prstGeom prst="rect">
            <a:avLst/>
          </a:prstGeom>
        </p:spPr>
        <p:txBody>
          <a:bodyPr wrap="square" lIns="0" tIns="0" rIns="0" bIns="0" rtlCol="0">
            <a:noAutofit/>
          </a:bodyPr>
          <a:lstStyle/>
          <a:p>
            <a:pPr marL="12700">
              <a:lnSpc>
                <a:spcPts val="2950"/>
              </a:lnSpc>
              <a:spcBef>
                <a:spcPts val="147"/>
              </a:spcBef>
            </a:pPr>
            <a:r>
              <a:rPr sz="4200" spc="-4" baseline="2925" dirty="0" smtClean="0">
                <a:latin typeface="Calibri"/>
                <a:cs typeface="Calibri"/>
              </a:rPr>
              <a:t>C</a:t>
            </a:r>
            <a:r>
              <a:rPr sz="4200" spc="9" baseline="2925" dirty="0" smtClean="0">
                <a:latin typeface="Calibri"/>
                <a:cs typeface="Calibri"/>
              </a:rPr>
              <a:t>-</a:t>
            </a:r>
            <a:r>
              <a:rPr sz="4200" spc="0" baseline="2925" dirty="0" smtClean="0">
                <a:latin typeface="Calibri"/>
                <a:cs typeface="Calibri"/>
              </a:rPr>
              <a:t>55  </a:t>
            </a:r>
            <a:r>
              <a:rPr sz="4200" spc="324" baseline="2925" dirty="0" smtClean="0">
                <a:latin typeface="Calibri"/>
                <a:cs typeface="Calibri"/>
              </a:rPr>
              <a:t> </a:t>
            </a:r>
            <a:r>
              <a:rPr sz="4200" spc="0" baseline="2925" dirty="0" smtClean="0">
                <a:latin typeface="Calibri"/>
                <a:cs typeface="Calibri"/>
              </a:rPr>
              <a:t>-</a:t>
            </a:r>
            <a:endParaRPr sz="2800">
              <a:latin typeface="Calibri"/>
              <a:cs typeface="Calibri"/>
            </a:endParaRPr>
          </a:p>
        </p:txBody>
      </p:sp>
      <p:sp>
        <p:nvSpPr>
          <p:cNvPr id="27" name="object 27"/>
          <p:cNvSpPr txBox="1"/>
          <p:nvPr/>
        </p:nvSpPr>
        <p:spPr>
          <a:xfrm>
            <a:off x="3918585" y="3555365"/>
            <a:ext cx="969399" cy="380492"/>
          </a:xfrm>
          <a:prstGeom prst="rect">
            <a:avLst/>
          </a:prstGeom>
        </p:spPr>
        <p:txBody>
          <a:bodyPr wrap="square" lIns="0" tIns="0" rIns="0" bIns="0" rtlCol="0">
            <a:noAutofit/>
          </a:bodyPr>
          <a:lstStyle/>
          <a:p>
            <a:pPr marL="12700">
              <a:lnSpc>
                <a:spcPts val="2950"/>
              </a:lnSpc>
              <a:spcBef>
                <a:spcPts val="147"/>
              </a:spcBef>
            </a:pPr>
            <a:r>
              <a:rPr sz="4200" spc="9" baseline="2925" dirty="0" smtClean="0">
                <a:latin typeface="Calibri"/>
                <a:cs typeface="Calibri"/>
              </a:rPr>
              <a:t>S</a:t>
            </a:r>
            <a:r>
              <a:rPr sz="4200" spc="-34" baseline="2925" dirty="0" smtClean="0">
                <a:latin typeface="Calibri"/>
                <a:cs typeface="Calibri"/>
              </a:rPr>
              <a:t>t</a:t>
            </a:r>
            <a:r>
              <a:rPr sz="4200" spc="-19" baseline="2925" dirty="0" smtClean="0">
                <a:latin typeface="Calibri"/>
                <a:cs typeface="Calibri"/>
              </a:rPr>
              <a:t>a</a:t>
            </a:r>
            <a:r>
              <a:rPr sz="4200" spc="0" baseline="2925" dirty="0" smtClean="0">
                <a:latin typeface="Calibri"/>
                <a:cs typeface="Calibri"/>
              </a:rPr>
              <a:t>tus</a:t>
            </a:r>
            <a:endParaRPr sz="2800">
              <a:latin typeface="Calibri"/>
              <a:cs typeface="Calibri"/>
            </a:endParaRPr>
          </a:p>
        </p:txBody>
      </p:sp>
      <p:sp>
        <p:nvSpPr>
          <p:cNvPr id="26" name="object 26"/>
          <p:cNvSpPr txBox="1"/>
          <p:nvPr/>
        </p:nvSpPr>
        <p:spPr>
          <a:xfrm>
            <a:off x="5092065" y="3555365"/>
            <a:ext cx="428262" cy="807212"/>
          </a:xfrm>
          <a:prstGeom prst="rect">
            <a:avLst/>
          </a:prstGeom>
        </p:spPr>
        <p:txBody>
          <a:bodyPr wrap="square" lIns="0" tIns="0" rIns="0" bIns="0" rtlCol="0">
            <a:noAutofit/>
          </a:bodyPr>
          <a:lstStyle/>
          <a:p>
            <a:pPr marL="12700" marR="53263">
              <a:lnSpc>
                <a:spcPts val="2950"/>
              </a:lnSpc>
              <a:spcBef>
                <a:spcPts val="147"/>
              </a:spcBef>
            </a:pPr>
            <a:r>
              <a:rPr sz="4200" spc="4" baseline="2925" dirty="0" smtClean="0">
                <a:latin typeface="Calibri"/>
                <a:cs typeface="Calibri"/>
              </a:rPr>
              <a:t>of</a:t>
            </a:r>
            <a:endParaRPr sz="2800">
              <a:latin typeface="Calibri"/>
              <a:cs typeface="Calibri"/>
            </a:endParaRPr>
          </a:p>
          <a:p>
            <a:pPr marL="66039">
              <a:lnSpc>
                <a:spcPts val="3360"/>
              </a:lnSpc>
              <a:spcBef>
                <a:spcPts val="20"/>
              </a:spcBef>
            </a:pPr>
            <a:r>
              <a:rPr sz="4200" spc="4" baseline="1950" dirty="0" smtClean="0">
                <a:latin typeface="Calibri"/>
                <a:cs typeface="Calibri"/>
              </a:rPr>
              <a:t>of</a:t>
            </a:r>
            <a:endParaRPr sz="2800">
              <a:latin typeface="Calibri"/>
              <a:cs typeface="Calibri"/>
            </a:endParaRPr>
          </a:p>
        </p:txBody>
      </p:sp>
      <p:sp>
        <p:nvSpPr>
          <p:cNvPr id="25" name="object 25"/>
          <p:cNvSpPr txBox="1"/>
          <p:nvPr/>
        </p:nvSpPr>
        <p:spPr>
          <a:xfrm>
            <a:off x="5669661" y="3555365"/>
            <a:ext cx="2006760" cy="380492"/>
          </a:xfrm>
          <a:prstGeom prst="rect">
            <a:avLst/>
          </a:prstGeom>
        </p:spPr>
        <p:txBody>
          <a:bodyPr wrap="square" lIns="0" tIns="0" rIns="0" bIns="0" rtlCol="0">
            <a:noAutofit/>
          </a:bodyPr>
          <a:lstStyle/>
          <a:p>
            <a:pPr marL="12700">
              <a:lnSpc>
                <a:spcPts val="2950"/>
              </a:lnSpc>
              <a:spcBef>
                <a:spcPts val="147"/>
              </a:spcBef>
            </a:pPr>
            <a:r>
              <a:rPr sz="4200" spc="9" baseline="2925" dirty="0" smtClean="0">
                <a:latin typeface="Calibri"/>
                <a:cs typeface="Calibri"/>
              </a:rPr>
              <a:t>H</a:t>
            </a:r>
            <a:r>
              <a:rPr sz="4200" spc="-29" baseline="2925" dirty="0" smtClean="0">
                <a:latin typeface="Calibri"/>
                <a:cs typeface="Calibri"/>
              </a:rPr>
              <a:t>y</a:t>
            </a:r>
            <a:r>
              <a:rPr sz="4200" spc="0" baseline="2925" dirty="0" smtClean="0">
                <a:latin typeface="Calibri"/>
                <a:cs typeface="Calibri"/>
              </a:rPr>
              <a:t>d</a:t>
            </a:r>
            <a:r>
              <a:rPr sz="4200" spc="-54" baseline="2925" dirty="0" smtClean="0">
                <a:latin typeface="Calibri"/>
                <a:cs typeface="Calibri"/>
              </a:rPr>
              <a:t>r</a:t>
            </a:r>
            <a:r>
              <a:rPr sz="4200" spc="0" baseline="2925" dirty="0" smtClean="0">
                <a:latin typeface="Calibri"/>
                <a:cs typeface="Calibri"/>
              </a:rPr>
              <a:t>og</a:t>
            </a:r>
            <a:r>
              <a:rPr sz="4200" spc="-44" baseline="2925" dirty="0" smtClean="0">
                <a:latin typeface="Calibri"/>
                <a:cs typeface="Calibri"/>
              </a:rPr>
              <a:t>r</a:t>
            </a:r>
            <a:r>
              <a:rPr sz="4200" spc="0" baseline="2925" dirty="0" smtClean="0">
                <a:latin typeface="Calibri"/>
                <a:cs typeface="Calibri"/>
              </a:rPr>
              <a:t>aph</a:t>
            </a:r>
            <a:r>
              <a:rPr sz="4200" spc="-9" baseline="2925" dirty="0" smtClean="0">
                <a:latin typeface="Calibri"/>
                <a:cs typeface="Calibri"/>
              </a:rPr>
              <a:t>i</a:t>
            </a:r>
            <a:r>
              <a:rPr sz="4200" spc="0" baseline="2925" dirty="0" smtClean="0">
                <a:latin typeface="Calibri"/>
                <a:cs typeface="Calibri"/>
              </a:rPr>
              <a:t>c</a:t>
            </a:r>
            <a:endParaRPr sz="2800">
              <a:latin typeface="Calibri"/>
              <a:cs typeface="Calibri"/>
            </a:endParaRPr>
          </a:p>
        </p:txBody>
      </p:sp>
      <p:sp>
        <p:nvSpPr>
          <p:cNvPr id="24" name="object 24"/>
          <p:cNvSpPr txBox="1"/>
          <p:nvPr/>
        </p:nvSpPr>
        <p:spPr>
          <a:xfrm>
            <a:off x="7882890" y="3555365"/>
            <a:ext cx="1483441" cy="380492"/>
          </a:xfrm>
          <a:prstGeom prst="rect">
            <a:avLst/>
          </a:prstGeom>
        </p:spPr>
        <p:txBody>
          <a:bodyPr wrap="square" lIns="0" tIns="0" rIns="0" bIns="0" rtlCol="0">
            <a:noAutofit/>
          </a:bodyPr>
          <a:lstStyle/>
          <a:p>
            <a:pPr marL="12700">
              <a:lnSpc>
                <a:spcPts val="2950"/>
              </a:lnSpc>
              <a:spcBef>
                <a:spcPts val="147"/>
              </a:spcBef>
            </a:pPr>
            <a:r>
              <a:rPr sz="4200" spc="9" baseline="2925" dirty="0" smtClean="0">
                <a:latin typeface="Calibri"/>
                <a:cs typeface="Calibri"/>
              </a:rPr>
              <a:t>S</a:t>
            </a:r>
            <a:r>
              <a:rPr sz="4200" spc="0" baseline="2925" dirty="0" smtClean="0">
                <a:latin typeface="Calibri"/>
                <a:cs typeface="Calibri"/>
              </a:rPr>
              <a:t>u</a:t>
            </a:r>
            <a:r>
              <a:rPr sz="4200" spc="25" baseline="2925" dirty="0" smtClean="0">
                <a:latin typeface="Calibri"/>
                <a:cs typeface="Calibri"/>
              </a:rPr>
              <a:t>r</a:t>
            </a:r>
            <a:r>
              <a:rPr sz="4200" spc="-25" baseline="2925" dirty="0" smtClean="0">
                <a:latin typeface="Calibri"/>
                <a:cs typeface="Calibri"/>
              </a:rPr>
              <a:t>v</a:t>
            </a:r>
            <a:r>
              <a:rPr sz="4200" spc="-9" baseline="2925" dirty="0" smtClean="0">
                <a:latin typeface="Calibri"/>
                <a:cs typeface="Calibri"/>
              </a:rPr>
              <a:t>e</a:t>
            </a:r>
            <a:r>
              <a:rPr sz="4200" spc="0" baseline="2925" dirty="0" smtClean="0">
                <a:latin typeface="Calibri"/>
                <a:cs typeface="Calibri"/>
              </a:rPr>
              <a:t>y</a:t>
            </a:r>
            <a:r>
              <a:rPr sz="4200" spc="-9" baseline="2925" dirty="0" smtClean="0">
                <a:latin typeface="Calibri"/>
                <a:cs typeface="Calibri"/>
              </a:rPr>
              <a:t>i</a:t>
            </a:r>
            <a:r>
              <a:rPr sz="4200" spc="0" baseline="2925" dirty="0" smtClean="0">
                <a:latin typeface="Calibri"/>
                <a:cs typeface="Calibri"/>
              </a:rPr>
              <a:t>ng</a:t>
            </a:r>
            <a:endParaRPr sz="2800">
              <a:latin typeface="Calibri"/>
              <a:cs typeface="Calibri"/>
            </a:endParaRPr>
          </a:p>
        </p:txBody>
      </p:sp>
      <p:sp>
        <p:nvSpPr>
          <p:cNvPr id="23" name="object 23"/>
          <p:cNvSpPr txBox="1"/>
          <p:nvPr/>
        </p:nvSpPr>
        <p:spPr>
          <a:xfrm>
            <a:off x="9570212" y="3555365"/>
            <a:ext cx="623158"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a:t>
            </a:r>
            <a:r>
              <a:rPr sz="4200" spc="9" baseline="2925" dirty="0" smtClean="0">
                <a:latin typeface="Calibri"/>
                <a:cs typeface="Calibri"/>
              </a:rPr>
              <a:t>n</a:t>
            </a:r>
            <a:r>
              <a:rPr sz="4200" spc="0" baseline="2925" dirty="0" smtClean="0">
                <a:latin typeface="Calibri"/>
                <a:cs typeface="Calibri"/>
              </a:rPr>
              <a:t>d</a:t>
            </a:r>
            <a:endParaRPr sz="2800">
              <a:latin typeface="Calibri"/>
              <a:cs typeface="Calibri"/>
            </a:endParaRPr>
          </a:p>
        </p:txBody>
      </p:sp>
      <p:sp>
        <p:nvSpPr>
          <p:cNvPr id="22" name="object 22"/>
          <p:cNvSpPr txBox="1"/>
          <p:nvPr/>
        </p:nvSpPr>
        <p:spPr>
          <a:xfrm>
            <a:off x="10396220" y="3555365"/>
            <a:ext cx="1303224" cy="380492"/>
          </a:xfrm>
          <a:prstGeom prst="rect">
            <a:avLst/>
          </a:prstGeom>
        </p:spPr>
        <p:txBody>
          <a:bodyPr wrap="square" lIns="0" tIns="0" rIns="0" bIns="0" rtlCol="0">
            <a:noAutofit/>
          </a:bodyPr>
          <a:lstStyle/>
          <a:p>
            <a:pPr marL="12700">
              <a:lnSpc>
                <a:spcPts val="2950"/>
              </a:lnSpc>
              <a:spcBef>
                <a:spcPts val="147"/>
              </a:spcBef>
            </a:pPr>
            <a:r>
              <a:rPr sz="4200" spc="4" baseline="2925" dirty="0" smtClean="0">
                <a:latin typeface="Calibri"/>
                <a:cs typeface="Calibri"/>
              </a:rPr>
              <a:t>C</a:t>
            </a:r>
            <a:r>
              <a:rPr sz="4200" spc="0" baseline="2925" dirty="0" smtClean="0">
                <a:latin typeface="Calibri"/>
                <a:cs typeface="Calibri"/>
              </a:rPr>
              <a:t>harting</a:t>
            </a:r>
            <a:endParaRPr sz="2800">
              <a:latin typeface="Calibri"/>
              <a:cs typeface="Calibri"/>
            </a:endParaRPr>
          </a:p>
        </p:txBody>
      </p:sp>
      <p:sp>
        <p:nvSpPr>
          <p:cNvPr id="21" name="object 21"/>
          <p:cNvSpPr txBox="1"/>
          <p:nvPr/>
        </p:nvSpPr>
        <p:spPr>
          <a:xfrm>
            <a:off x="1170533" y="3982085"/>
            <a:ext cx="1656388" cy="380492"/>
          </a:xfrm>
          <a:prstGeom prst="rect">
            <a:avLst/>
          </a:prstGeom>
        </p:spPr>
        <p:txBody>
          <a:bodyPr wrap="square" lIns="0" tIns="0" rIns="0" bIns="0" rtlCol="0">
            <a:noAutofit/>
          </a:bodyPr>
          <a:lstStyle/>
          <a:p>
            <a:pPr marL="12700">
              <a:lnSpc>
                <a:spcPts val="2950"/>
              </a:lnSpc>
              <a:spcBef>
                <a:spcPts val="147"/>
              </a:spcBef>
            </a:pPr>
            <a:r>
              <a:rPr sz="4200" spc="-125" baseline="2925" dirty="0" smtClean="0">
                <a:latin typeface="Calibri"/>
                <a:cs typeface="Calibri"/>
              </a:rPr>
              <a:t>W</a:t>
            </a:r>
            <a:r>
              <a:rPr sz="4200" spc="0" baseline="2925" dirty="0" smtClean="0">
                <a:latin typeface="Calibri"/>
                <a:cs typeface="Calibri"/>
              </a:rPr>
              <a:t>orldwide</a:t>
            </a:r>
            <a:endParaRPr sz="2800">
              <a:latin typeface="Calibri"/>
              <a:cs typeface="Calibri"/>
            </a:endParaRPr>
          </a:p>
        </p:txBody>
      </p:sp>
      <p:sp>
        <p:nvSpPr>
          <p:cNvPr id="20" name="object 20"/>
          <p:cNvSpPr txBox="1"/>
          <p:nvPr/>
        </p:nvSpPr>
        <p:spPr>
          <a:xfrm>
            <a:off x="2910967" y="3982085"/>
            <a:ext cx="621878"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and</a:t>
            </a:r>
            <a:endParaRPr sz="2800">
              <a:latin typeface="Calibri"/>
              <a:cs typeface="Calibri"/>
            </a:endParaRPr>
          </a:p>
        </p:txBody>
      </p:sp>
      <p:sp>
        <p:nvSpPr>
          <p:cNvPr id="19" name="object 19"/>
          <p:cNvSpPr txBox="1"/>
          <p:nvPr/>
        </p:nvSpPr>
        <p:spPr>
          <a:xfrm>
            <a:off x="3615309" y="3982085"/>
            <a:ext cx="560846"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the</a:t>
            </a:r>
            <a:endParaRPr sz="2800">
              <a:latin typeface="Calibri"/>
              <a:cs typeface="Calibri"/>
            </a:endParaRPr>
          </a:p>
        </p:txBody>
      </p:sp>
      <p:sp>
        <p:nvSpPr>
          <p:cNvPr id="18" name="object 18"/>
          <p:cNvSpPr txBox="1"/>
          <p:nvPr/>
        </p:nvSpPr>
        <p:spPr>
          <a:xfrm>
            <a:off x="4259961" y="3982085"/>
            <a:ext cx="802542" cy="380492"/>
          </a:xfrm>
          <a:prstGeom prst="rect">
            <a:avLst/>
          </a:prstGeom>
        </p:spPr>
        <p:txBody>
          <a:bodyPr wrap="square" lIns="0" tIns="0" rIns="0" bIns="0" rtlCol="0">
            <a:noAutofit/>
          </a:bodyPr>
          <a:lstStyle/>
          <a:p>
            <a:pPr marL="12700">
              <a:lnSpc>
                <a:spcPts val="2950"/>
              </a:lnSpc>
              <a:spcBef>
                <a:spcPts val="147"/>
              </a:spcBef>
            </a:pPr>
            <a:r>
              <a:rPr sz="4200" spc="-19" baseline="2925" dirty="0" smtClean="0">
                <a:latin typeface="Calibri"/>
                <a:cs typeface="Calibri"/>
              </a:rPr>
              <a:t>w</a:t>
            </a:r>
            <a:r>
              <a:rPr sz="4200" spc="0" baseline="2925" dirty="0" smtClean="0">
                <a:latin typeface="Calibri"/>
                <a:cs typeface="Calibri"/>
              </a:rPr>
              <a:t>ork</a:t>
            </a:r>
            <a:endParaRPr sz="2800">
              <a:latin typeface="Calibri"/>
              <a:cs typeface="Calibri"/>
            </a:endParaRPr>
          </a:p>
        </p:txBody>
      </p:sp>
      <p:sp>
        <p:nvSpPr>
          <p:cNvPr id="17" name="object 17"/>
          <p:cNvSpPr txBox="1"/>
          <p:nvPr/>
        </p:nvSpPr>
        <p:spPr>
          <a:xfrm>
            <a:off x="5601081" y="3982085"/>
            <a:ext cx="560846"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the</a:t>
            </a:r>
            <a:endParaRPr sz="2800">
              <a:latin typeface="Calibri"/>
              <a:cs typeface="Calibri"/>
            </a:endParaRPr>
          </a:p>
        </p:txBody>
      </p:sp>
      <p:sp>
        <p:nvSpPr>
          <p:cNvPr id="16" name="object 16"/>
          <p:cNvSpPr txBox="1"/>
          <p:nvPr/>
        </p:nvSpPr>
        <p:spPr>
          <a:xfrm>
            <a:off x="6244590" y="3982085"/>
            <a:ext cx="709323"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IH</a:t>
            </a:r>
            <a:r>
              <a:rPr sz="4200" spc="-39" baseline="2925" dirty="0" smtClean="0">
                <a:latin typeface="Calibri"/>
                <a:cs typeface="Calibri"/>
              </a:rPr>
              <a:t>O</a:t>
            </a:r>
            <a:r>
              <a:rPr sz="4200" spc="0" baseline="2925" dirty="0" smtClean="0">
                <a:latin typeface="Calibri"/>
                <a:cs typeface="Calibri"/>
              </a:rPr>
              <a:t>.</a:t>
            </a:r>
            <a:endParaRPr sz="2800">
              <a:latin typeface="Calibri"/>
              <a:cs typeface="Calibri"/>
            </a:endParaRPr>
          </a:p>
        </p:txBody>
      </p:sp>
      <p:sp>
        <p:nvSpPr>
          <p:cNvPr id="15" name="object 15"/>
          <p:cNvSpPr txBox="1"/>
          <p:nvPr/>
        </p:nvSpPr>
        <p:spPr>
          <a:xfrm>
            <a:off x="7037070" y="3982085"/>
            <a:ext cx="355558"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3" name="object 13"/>
          <p:cNvSpPr txBox="1"/>
          <p:nvPr/>
        </p:nvSpPr>
        <p:spPr>
          <a:xfrm>
            <a:off x="9416288" y="3982085"/>
            <a:ext cx="1819263"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2" name="object 12"/>
          <p:cNvSpPr txBox="1"/>
          <p:nvPr/>
        </p:nvSpPr>
        <p:spPr>
          <a:xfrm>
            <a:off x="11318494" y="3982085"/>
            <a:ext cx="381635"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11" name="object 11"/>
          <p:cNvSpPr txBox="1"/>
          <p:nvPr/>
        </p:nvSpPr>
        <p:spPr>
          <a:xfrm>
            <a:off x="1170533" y="4409058"/>
            <a:ext cx="1903822"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9" name="object 9"/>
          <p:cNvSpPr txBox="1"/>
          <p:nvPr/>
        </p:nvSpPr>
        <p:spPr>
          <a:xfrm>
            <a:off x="4061841" y="4409058"/>
            <a:ext cx="1585162"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8" name="object 8"/>
          <p:cNvSpPr txBox="1"/>
          <p:nvPr/>
        </p:nvSpPr>
        <p:spPr>
          <a:xfrm>
            <a:off x="5771769" y="4409058"/>
            <a:ext cx="717475"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7" name="object 7"/>
          <p:cNvSpPr txBox="1"/>
          <p:nvPr/>
        </p:nvSpPr>
        <p:spPr>
          <a:xfrm>
            <a:off x="6613398" y="4409058"/>
            <a:ext cx="1805319"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6" name="object 6"/>
          <p:cNvSpPr txBox="1"/>
          <p:nvPr/>
        </p:nvSpPr>
        <p:spPr>
          <a:xfrm>
            <a:off x="8541512" y="4409058"/>
            <a:ext cx="374922"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5" name="object 5"/>
          <p:cNvSpPr txBox="1"/>
          <p:nvPr/>
        </p:nvSpPr>
        <p:spPr>
          <a:xfrm>
            <a:off x="9039860" y="4409058"/>
            <a:ext cx="852450"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4" name="object 4"/>
          <p:cNvSpPr txBox="1"/>
          <p:nvPr/>
        </p:nvSpPr>
        <p:spPr>
          <a:xfrm>
            <a:off x="10016744" y="4409058"/>
            <a:ext cx="1685326" cy="380492"/>
          </a:xfrm>
          <a:prstGeom prst="rect">
            <a:avLst/>
          </a:prstGeom>
        </p:spPr>
        <p:txBody>
          <a:bodyPr wrap="square" lIns="0" tIns="0" rIns="0" bIns="0" rtlCol="0">
            <a:noAutofit/>
          </a:bodyPr>
          <a:lstStyle/>
          <a:p>
            <a:pPr marL="12700">
              <a:lnSpc>
                <a:spcPts val="2950"/>
              </a:lnSpc>
              <a:spcBef>
                <a:spcPts val="147"/>
              </a:spcBef>
            </a:pPr>
            <a:endParaRPr sz="2800" dirty="0">
              <a:latin typeface="Calibri"/>
              <a:cs typeface="Calibri"/>
            </a:endParaRPr>
          </a:p>
        </p:txBody>
      </p:sp>
      <p:sp>
        <p:nvSpPr>
          <p:cNvPr id="3" name="object 3"/>
          <p:cNvSpPr txBox="1"/>
          <p:nvPr/>
        </p:nvSpPr>
        <p:spPr>
          <a:xfrm>
            <a:off x="1170533" y="4835779"/>
            <a:ext cx="10530650" cy="1234058"/>
          </a:xfrm>
          <a:prstGeom prst="rect">
            <a:avLst/>
          </a:prstGeom>
        </p:spPr>
        <p:txBody>
          <a:bodyPr wrap="square" lIns="0" tIns="0" rIns="0" bIns="0" rtlCol="0">
            <a:noAutofit/>
          </a:bodyPr>
          <a:lstStyle/>
          <a:p>
            <a:pPr marL="12700" marR="541">
              <a:lnSpc>
                <a:spcPts val="2950"/>
              </a:lnSpc>
              <a:spcBef>
                <a:spcPts val="147"/>
              </a:spcBef>
            </a:pPr>
            <a:endParaRPr sz="2800" dirty="0">
              <a:latin typeface="Calibri"/>
              <a:cs typeface="Calibri"/>
            </a:endParaRPr>
          </a:p>
        </p:txBody>
      </p:sp>
      <p:sp>
        <p:nvSpPr>
          <p:cNvPr id="2" name="object 2"/>
          <p:cNvSpPr txBox="1"/>
          <p:nvPr/>
        </p:nvSpPr>
        <p:spPr>
          <a:xfrm>
            <a:off x="5981192" y="6375298"/>
            <a:ext cx="203657" cy="177799"/>
          </a:xfrm>
          <a:prstGeom prst="rect">
            <a:avLst/>
          </a:prstGeom>
        </p:spPr>
        <p:txBody>
          <a:bodyPr wrap="square" lIns="0" tIns="0" rIns="0" bIns="0" rtlCol="0">
            <a:noAutofit/>
          </a:bodyPr>
          <a:lstStyle/>
          <a:p>
            <a:pPr marL="12700">
              <a:lnSpc>
                <a:spcPts val="1320"/>
              </a:lnSpc>
              <a:spcBef>
                <a:spcPts val="66"/>
              </a:spcBef>
            </a:pPr>
            <a:r>
              <a:rPr lang="en-GB" spc="4" baseline="2275" dirty="0">
                <a:solidFill>
                  <a:srgbClr val="888888"/>
                </a:solidFill>
                <a:latin typeface="Calibri"/>
                <a:cs typeface="Calibri"/>
              </a:rPr>
              <a:t>8</a:t>
            </a:r>
            <a:endParaRPr sz="1200" dirty="0">
              <a:latin typeface="Calibri"/>
              <a:cs typeface="Calibri"/>
            </a:endParaRPr>
          </a:p>
        </p:txBody>
      </p:sp>
    </p:spTree>
    <p:extLst>
      <p:ext uri="{BB962C8B-B14F-4D97-AF65-F5344CB8AC3E}">
        <p14:creationId xmlns:p14="http://schemas.microsoft.com/office/powerpoint/2010/main" val="192475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Slide Number Placeholder 4"/>
          <p:cNvSpPr>
            <a:spLocks noGrp="1"/>
          </p:cNvSpPr>
          <p:nvPr>
            <p:ph type="sldNum" sz="quarter" idx="12"/>
          </p:nvPr>
        </p:nvSpPr>
        <p:spPr/>
        <p:txBody>
          <a:bodyPr/>
          <a:lstStyle/>
          <a:p>
            <a:fld id="{EC878826-814C-4FD2-96B3-D147818A5C89}" type="slidenum">
              <a:rPr lang="en-US" smtClean="0"/>
              <a:pPr/>
              <a:t>7</a:t>
            </a:fld>
            <a:endParaRPr lang="en-US" dirty="0"/>
          </a:p>
        </p:txBody>
      </p:sp>
      <p:pic>
        <p:nvPicPr>
          <p:cNvPr id="8" name="Content Placeholder 7"/>
          <p:cNvPicPr>
            <a:picLocks noGrp="1" noChangeAspect="1"/>
          </p:cNvPicPr>
          <p:nvPr>
            <p:ph idx="1"/>
          </p:nvPr>
        </p:nvPicPr>
        <p:blipFill>
          <a:blip r:embed="rId2"/>
          <a:stretch>
            <a:fillRect/>
          </a:stretch>
        </p:blipFill>
        <p:spPr>
          <a:xfrm>
            <a:off x="2381061" y="-39546"/>
            <a:ext cx="8854289" cy="6961727"/>
          </a:xfrm>
          <a:prstGeom prst="rect">
            <a:avLst/>
          </a:prstGeom>
        </p:spPr>
      </p:pic>
    </p:spTree>
    <p:extLst>
      <p:ext uri="{BB962C8B-B14F-4D97-AF65-F5344CB8AC3E}">
        <p14:creationId xmlns:p14="http://schemas.microsoft.com/office/powerpoint/2010/main" val="423119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Slide Number Placeholder 4"/>
          <p:cNvSpPr>
            <a:spLocks noGrp="1"/>
          </p:cNvSpPr>
          <p:nvPr>
            <p:ph type="sldNum" sz="quarter" idx="12"/>
          </p:nvPr>
        </p:nvSpPr>
        <p:spPr/>
        <p:txBody>
          <a:bodyPr/>
          <a:lstStyle/>
          <a:p>
            <a:fld id="{EC878826-814C-4FD2-96B3-D147818A5C89}" type="slidenum">
              <a:rPr lang="en-US" smtClean="0"/>
              <a:pPr/>
              <a:t>8</a:t>
            </a:fld>
            <a:endParaRPr lang="en-US" dirty="0"/>
          </a:p>
        </p:txBody>
      </p:sp>
      <p:pic>
        <p:nvPicPr>
          <p:cNvPr id="4" name="Content Placeholder 3"/>
          <p:cNvPicPr>
            <a:picLocks noGrp="1" noChangeAspect="1"/>
          </p:cNvPicPr>
          <p:nvPr>
            <p:ph idx="1"/>
          </p:nvPr>
        </p:nvPicPr>
        <p:blipFill>
          <a:blip r:embed="rId2"/>
          <a:stretch>
            <a:fillRect/>
          </a:stretch>
        </p:blipFill>
        <p:spPr>
          <a:xfrm>
            <a:off x="1839952" y="121268"/>
            <a:ext cx="8512096" cy="6736732"/>
          </a:xfrm>
          <a:prstGeom prst="rect">
            <a:avLst/>
          </a:prstGeom>
        </p:spPr>
      </p:pic>
    </p:spTree>
    <p:extLst>
      <p:ext uri="{BB962C8B-B14F-4D97-AF65-F5344CB8AC3E}">
        <p14:creationId xmlns:p14="http://schemas.microsoft.com/office/powerpoint/2010/main" val="145964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0" y="6021323"/>
            <a:ext cx="12192000" cy="836676"/>
          </a:xfrm>
          <a:custGeom>
            <a:avLst/>
            <a:gdLst/>
            <a:ahLst/>
            <a:cxnLst/>
            <a:rect l="l" t="t" r="r" b="b"/>
            <a:pathLst>
              <a:path w="12192000" h="836675">
                <a:moveTo>
                  <a:pt x="12192000" y="0"/>
                </a:moveTo>
                <a:lnTo>
                  <a:pt x="0" y="0"/>
                </a:lnTo>
                <a:lnTo>
                  <a:pt x="0" y="836675"/>
                </a:lnTo>
                <a:lnTo>
                  <a:pt x="12192000" y="836675"/>
                </a:lnTo>
                <a:lnTo>
                  <a:pt x="12192000" y="0"/>
                </a:lnTo>
                <a:close/>
              </a:path>
            </a:pathLst>
          </a:custGeom>
          <a:solidFill>
            <a:srgbClr val="FFFFFF"/>
          </a:solidFill>
        </p:spPr>
        <p:txBody>
          <a:bodyPr wrap="square" lIns="0" tIns="0" rIns="0" bIns="0" rtlCol="0">
            <a:noAutofit/>
          </a:bodyPr>
          <a:lstStyle/>
          <a:p>
            <a:endParaRPr/>
          </a:p>
        </p:txBody>
      </p:sp>
      <p:sp>
        <p:nvSpPr>
          <p:cNvPr id="15" name="object 15"/>
          <p:cNvSpPr txBox="1"/>
          <p:nvPr/>
        </p:nvSpPr>
        <p:spPr>
          <a:xfrm>
            <a:off x="824585" y="291592"/>
            <a:ext cx="7795949" cy="1221739"/>
          </a:xfrm>
          <a:prstGeom prst="rect">
            <a:avLst/>
          </a:prstGeom>
        </p:spPr>
        <p:txBody>
          <a:bodyPr wrap="square" lIns="0" tIns="0" rIns="0" bIns="0" rtlCol="0">
            <a:noAutofit/>
          </a:bodyPr>
          <a:lstStyle/>
          <a:p>
            <a:pPr marL="2796692">
              <a:lnSpc>
                <a:spcPts val="4475"/>
              </a:lnSpc>
              <a:spcBef>
                <a:spcPts val="223"/>
              </a:spcBef>
            </a:pPr>
            <a:r>
              <a:rPr sz="6450" spc="0" baseline="3175" dirty="0" smtClean="0">
                <a:latin typeface="Calibri Light"/>
                <a:cs typeface="Calibri Light"/>
              </a:rPr>
              <a:t>I</a:t>
            </a:r>
            <a:r>
              <a:rPr sz="6450" spc="-50" baseline="3175" dirty="0" smtClean="0">
                <a:latin typeface="Calibri Light"/>
                <a:cs typeface="Calibri Light"/>
              </a:rPr>
              <a:t>H</a:t>
            </a:r>
            <a:r>
              <a:rPr sz="6450" spc="0" baseline="3175" dirty="0" smtClean="0">
                <a:latin typeface="Calibri Light"/>
                <a:cs typeface="Calibri Light"/>
              </a:rPr>
              <a:t>O</a:t>
            </a:r>
            <a:r>
              <a:rPr sz="6450" spc="-165" baseline="3175" dirty="0" smtClean="0">
                <a:latin typeface="Calibri Light"/>
                <a:cs typeface="Calibri Light"/>
              </a:rPr>
              <a:t> </a:t>
            </a:r>
            <a:r>
              <a:rPr sz="6450" spc="-44" baseline="3175" dirty="0" smtClean="0">
                <a:latin typeface="Calibri Light"/>
                <a:cs typeface="Calibri Light"/>
              </a:rPr>
              <a:t>G</a:t>
            </a:r>
            <a:r>
              <a:rPr sz="6450" spc="0" baseline="3175" dirty="0" smtClean="0">
                <a:latin typeface="Calibri Light"/>
                <a:cs typeface="Calibri Light"/>
              </a:rPr>
              <a:t>IS</a:t>
            </a:r>
            <a:r>
              <a:rPr sz="6450" spc="-101" baseline="3175" dirty="0" smtClean="0">
                <a:latin typeface="Calibri Light"/>
                <a:cs typeface="Calibri Light"/>
              </a:rPr>
              <a:t> </a:t>
            </a:r>
            <a:r>
              <a:rPr sz="6450" spc="-29" baseline="3175" dirty="0" smtClean="0">
                <a:latin typeface="Calibri Light"/>
                <a:cs typeface="Calibri Light"/>
              </a:rPr>
              <a:t>a</a:t>
            </a:r>
            <a:r>
              <a:rPr sz="6450" spc="-34" baseline="3175" dirty="0" smtClean="0">
                <a:latin typeface="Calibri Light"/>
                <a:cs typeface="Calibri Light"/>
              </a:rPr>
              <a:t>n</a:t>
            </a:r>
            <a:r>
              <a:rPr sz="6450" spc="0" baseline="3175" dirty="0" smtClean="0">
                <a:latin typeface="Calibri Light"/>
                <a:cs typeface="Calibri Light"/>
              </a:rPr>
              <a:t>d</a:t>
            </a:r>
            <a:r>
              <a:rPr sz="6450" spc="-69" baseline="3175" dirty="0" smtClean="0">
                <a:latin typeface="Calibri Light"/>
                <a:cs typeface="Calibri Light"/>
              </a:rPr>
              <a:t> </a:t>
            </a:r>
            <a:r>
              <a:rPr sz="6450" spc="-39" baseline="3175" dirty="0" smtClean="0">
                <a:latin typeface="Calibri Light"/>
                <a:cs typeface="Calibri Light"/>
              </a:rPr>
              <a:t>D</a:t>
            </a:r>
            <a:r>
              <a:rPr sz="6450" spc="-64" baseline="3175" dirty="0" smtClean="0">
                <a:latin typeface="Calibri Light"/>
                <a:cs typeface="Calibri Light"/>
              </a:rPr>
              <a:t>a</a:t>
            </a:r>
            <a:r>
              <a:rPr sz="6450" spc="-79" baseline="3175" dirty="0" smtClean="0">
                <a:latin typeface="Calibri Light"/>
                <a:cs typeface="Calibri Light"/>
              </a:rPr>
              <a:t>t</a:t>
            </a:r>
            <a:r>
              <a:rPr sz="6450" spc="-29" baseline="3175" dirty="0" smtClean="0">
                <a:latin typeface="Calibri Light"/>
                <a:cs typeface="Calibri Light"/>
              </a:rPr>
              <a:t>a</a:t>
            </a:r>
            <a:r>
              <a:rPr sz="6450" spc="-34" baseline="3175" dirty="0" smtClean="0">
                <a:latin typeface="Calibri Light"/>
                <a:cs typeface="Calibri Light"/>
              </a:rPr>
              <a:t>b</a:t>
            </a:r>
            <a:r>
              <a:rPr sz="6450" spc="-39" baseline="3175" dirty="0" smtClean="0">
                <a:latin typeface="Calibri Light"/>
                <a:cs typeface="Calibri Light"/>
              </a:rPr>
              <a:t>a</a:t>
            </a:r>
            <a:r>
              <a:rPr sz="6450" spc="-14" baseline="3175" dirty="0" smtClean="0">
                <a:latin typeface="Calibri Light"/>
                <a:cs typeface="Calibri Light"/>
              </a:rPr>
              <a:t>s</a:t>
            </a:r>
            <a:r>
              <a:rPr sz="6450" spc="-34" baseline="3175" dirty="0" smtClean="0">
                <a:latin typeface="Calibri Light"/>
                <a:cs typeface="Calibri Light"/>
              </a:rPr>
              <a:t>e</a:t>
            </a:r>
            <a:r>
              <a:rPr sz="6450" spc="0" baseline="3175" dirty="0" smtClean="0">
                <a:latin typeface="Calibri Light"/>
                <a:cs typeface="Calibri Light"/>
              </a:rPr>
              <a:t>s</a:t>
            </a:r>
            <a:endParaRPr sz="4300" dirty="0">
              <a:latin typeface="Calibri Light"/>
              <a:cs typeface="Calibri Light"/>
            </a:endParaRPr>
          </a:p>
          <a:p>
            <a:pPr marL="12700" marR="81838">
              <a:lnSpc>
                <a:spcPct val="101725"/>
              </a:lnSpc>
              <a:spcBef>
                <a:spcPts val="1454"/>
              </a:spcBef>
            </a:pPr>
            <a:r>
              <a:rPr lang="en-GB" sz="2800" b="1" spc="-39" dirty="0" smtClean="0">
                <a:latin typeface="Calibri"/>
                <a:cs typeface="Calibri"/>
              </a:rPr>
              <a:t>    </a:t>
            </a:r>
            <a:r>
              <a:rPr sz="2800" b="1" spc="-39" dirty="0" smtClean="0">
                <a:latin typeface="Calibri"/>
                <a:cs typeface="Calibri"/>
              </a:rPr>
              <a:t>R</a:t>
            </a:r>
            <a:r>
              <a:rPr sz="2800" b="1" spc="0" dirty="0" smtClean="0">
                <a:latin typeface="Calibri"/>
                <a:cs typeface="Calibri"/>
              </a:rPr>
              <a:t>ec</a:t>
            </a:r>
            <a:r>
              <a:rPr sz="2800" b="1" spc="-14" dirty="0" smtClean="0">
                <a:latin typeface="Calibri"/>
                <a:cs typeface="Calibri"/>
              </a:rPr>
              <a:t>o</a:t>
            </a:r>
            <a:r>
              <a:rPr sz="2800" b="1" spc="0" dirty="0" smtClean="0">
                <a:latin typeface="Calibri"/>
                <a:cs typeface="Calibri"/>
              </a:rPr>
              <a:t>m</a:t>
            </a:r>
            <a:r>
              <a:rPr sz="2800" b="1" spc="9" dirty="0" smtClean="0">
                <a:latin typeface="Calibri"/>
                <a:cs typeface="Calibri"/>
              </a:rPr>
              <a:t>m</a:t>
            </a:r>
            <a:r>
              <a:rPr sz="2800" b="1" spc="0" dirty="0" smtClean="0">
                <a:latin typeface="Calibri"/>
                <a:cs typeface="Calibri"/>
              </a:rPr>
              <a:t>end</a:t>
            </a:r>
            <a:r>
              <a:rPr sz="2800" b="1" spc="-29" dirty="0" smtClean="0">
                <a:latin typeface="Calibri"/>
                <a:cs typeface="Calibri"/>
              </a:rPr>
              <a:t>a</a:t>
            </a:r>
            <a:r>
              <a:rPr sz="2800" b="1" spc="0" dirty="0" smtClean="0">
                <a:latin typeface="Calibri"/>
                <a:cs typeface="Calibri"/>
              </a:rPr>
              <a:t>tions:</a:t>
            </a:r>
            <a:endParaRPr sz="2800" dirty="0">
              <a:latin typeface="Calibri"/>
              <a:cs typeface="Calibri"/>
            </a:endParaRPr>
          </a:p>
        </p:txBody>
      </p:sp>
      <p:sp>
        <p:nvSpPr>
          <p:cNvPr id="14" name="object 14"/>
          <p:cNvSpPr txBox="1"/>
          <p:nvPr/>
        </p:nvSpPr>
        <p:spPr>
          <a:xfrm>
            <a:off x="824585" y="1538142"/>
            <a:ext cx="202946" cy="380492"/>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a:t>
            </a:r>
            <a:endParaRPr sz="2800">
              <a:latin typeface="Arial"/>
              <a:cs typeface="Arial"/>
            </a:endParaRPr>
          </a:p>
        </p:txBody>
      </p:sp>
      <p:sp>
        <p:nvSpPr>
          <p:cNvPr id="13" name="object 13"/>
          <p:cNvSpPr txBox="1"/>
          <p:nvPr/>
        </p:nvSpPr>
        <p:spPr>
          <a:xfrm>
            <a:off x="1281811" y="1559559"/>
            <a:ext cx="9655237" cy="807212"/>
          </a:xfrm>
          <a:prstGeom prst="rect">
            <a:avLst/>
          </a:prstGeom>
        </p:spPr>
        <p:txBody>
          <a:bodyPr wrap="square" lIns="0" tIns="0" rIns="0" bIns="0" rtlCol="0">
            <a:noAutofit/>
          </a:bodyPr>
          <a:lstStyle/>
          <a:p>
            <a:pPr marL="12700">
              <a:lnSpc>
                <a:spcPts val="2950"/>
              </a:lnSpc>
              <a:spcBef>
                <a:spcPts val="147"/>
              </a:spcBef>
            </a:pPr>
            <a:r>
              <a:rPr sz="4200" i="1" spc="0" baseline="2925" dirty="0" smtClean="0">
                <a:latin typeface="Calibri"/>
                <a:cs typeface="Calibri"/>
              </a:rPr>
              <a:t>C</a:t>
            </a:r>
            <a:r>
              <a:rPr sz="4200" i="1" spc="4" baseline="2925" dirty="0" smtClean="0">
                <a:latin typeface="Calibri"/>
                <a:cs typeface="Calibri"/>
              </a:rPr>
              <a:t>o</a:t>
            </a:r>
            <a:r>
              <a:rPr sz="4200" i="1" spc="0" baseline="2925" dirty="0" smtClean="0">
                <a:latin typeface="Calibri"/>
                <a:cs typeface="Calibri"/>
              </a:rPr>
              <a:t>u</a:t>
            </a:r>
            <a:r>
              <a:rPr sz="4200" i="1" spc="-19" baseline="2925" dirty="0" smtClean="0">
                <a:latin typeface="Calibri"/>
                <a:cs typeface="Calibri"/>
              </a:rPr>
              <a:t>n</a:t>
            </a:r>
            <a:r>
              <a:rPr sz="4200" i="1" spc="0" baseline="2925" dirty="0" smtClean="0">
                <a:latin typeface="Calibri"/>
                <a:cs typeface="Calibri"/>
              </a:rPr>
              <a:t>tri</a:t>
            </a:r>
            <a:r>
              <a:rPr sz="4200" i="1" spc="-9" baseline="2925" dirty="0" smtClean="0">
                <a:latin typeface="Calibri"/>
                <a:cs typeface="Calibri"/>
              </a:rPr>
              <a:t>e</a:t>
            </a:r>
            <a:r>
              <a:rPr sz="4200" i="1" spc="0" baseline="2925" dirty="0" smtClean="0">
                <a:latin typeface="Calibri"/>
                <a:cs typeface="Calibri"/>
              </a:rPr>
              <a:t>s</a:t>
            </a:r>
            <a:r>
              <a:rPr sz="4200" i="1" spc="41" baseline="2925" dirty="0" smtClean="0">
                <a:latin typeface="Calibri"/>
                <a:cs typeface="Calibri"/>
              </a:rPr>
              <a:t> </a:t>
            </a:r>
            <a:r>
              <a:rPr sz="4200" i="1" spc="-4" baseline="2925" dirty="0" smtClean="0">
                <a:latin typeface="Calibri"/>
                <a:cs typeface="Calibri"/>
              </a:rPr>
              <a:t>i</a:t>
            </a:r>
            <a:r>
              <a:rPr sz="4200" i="1" spc="0" baseline="2925" dirty="0" smtClean="0">
                <a:latin typeface="Calibri"/>
                <a:cs typeface="Calibri"/>
              </a:rPr>
              <a:t>n</a:t>
            </a:r>
            <a:r>
              <a:rPr sz="4200" i="1" spc="84" baseline="2925" dirty="0" smtClean="0">
                <a:latin typeface="Calibri"/>
                <a:cs typeface="Calibri"/>
              </a:rPr>
              <a:t> </a:t>
            </a:r>
            <a:r>
              <a:rPr sz="4200" i="1" spc="0" baseline="2925" dirty="0" smtClean="0">
                <a:latin typeface="Calibri"/>
                <a:cs typeface="Calibri"/>
              </a:rPr>
              <a:t>the</a:t>
            </a:r>
            <a:r>
              <a:rPr sz="4200" i="1" spc="62" baseline="2925" dirty="0" smtClean="0">
                <a:latin typeface="Calibri"/>
                <a:cs typeface="Calibri"/>
              </a:rPr>
              <a:t> </a:t>
            </a:r>
            <a:r>
              <a:rPr lang="en-GB" sz="4200" i="1" spc="0" baseline="2925" dirty="0" smtClean="0">
                <a:latin typeface="Calibri"/>
                <a:cs typeface="Calibri"/>
              </a:rPr>
              <a:t>NIOHC</a:t>
            </a:r>
            <a:r>
              <a:rPr sz="4200" i="1" spc="18" baseline="2925" dirty="0" smtClean="0">
                <a:latin typeface="Calibri"/>
                <a:cs typeface="Calibri"/>
              </a:rPr>
              <a:t> </a:t>
            </a:r>
            <a:r>
              <a:rPr sz="4200" i="1" spc="-39" baseline="2925" dirty="0" smtClean="0">
                <a:latin typeface="Calibri"/>
                <a:cs typeface="Calibri"/>
              </a:rPr>
              <a:t>R</a:t>
            </a:r>
            <a:r>
              <a:rPr sz="4200" i="1" spc="0" baseline="2925" dirty="0" smtClean="0">
                <a:latin typeface="Calibri"/>
                <a:cs typeface="Calibri"/>
              </a:rPr>
              <a:t>egion</a:t>
            </a:r>
            <a:r>
              <a:rPr sz="4200" i="1" spc="46" baseline="2925" dirty="0" smtClean="0">
                <a:latin typeface="Calibri"/>
                <a:cs typeface="Calibri"/>
              </a:rPr>
              <a:t> </a:t>
            </a:r>
            <a:r>
              <a:rPr sz="4200" i="1" spc="0" baseline="2925" dirty="0" smtClean="0">
                <a:latin typeface="Calibri"/>
                <a:cs typeface="Calibri"/>
              </a:rPr>
              <a:t>are</a:t>
            </a:r>
            <a:r>
              <a:rPr sz="4200" i="1" spc="62" baseline="2925" dirty="0" smtClean="0">
                <a:latin typeface="Calibri"/>
                <a:cs typeface="Calibri"/>
              </a:rPr>
              <a:t> </a:t>
            </a:r>
            <a:r>
              <a:rPr sz="4200" i="1" spc="0" baseline="2925" dirty="0" smtClean="0">
                <a:latin typeface="Calibri"/>
                <a:cs typeface="Calibri"/>
              </a:rPr>
              <a:t>i</a:t>
            </a:r>
            <a:r>
              <a:rPr sz="4200" i="1" spc="-50" baseline="2925" dirty="0" smtClean="0">
                <a:latin typeface="Calibri"/>
                <a:cs typeface="Calibri"/>
              </a:rPr>
              <a:t>n</a:t>
            </a:r>
            <a:r>
              <a:rPr sz="4200" i="1" spc="0" baseline="2925" dirty="0" smtClean="0">
                <a:latin typeface="Calibri"/>
                <a:cs typeface="Calibri"/>
              </a:rPr>
              <a:t>vi</a:t>
            </a:r>
            <a:r>
              <a:rPr sz="4200" i="1" spc="-29" baseline="2925" dirty="0" smtClean="0">
                <a:latin typeface="Calibri"/>
                <a:cs typeface="Calibri"/>
              </a:rPr>
              <a:t>t</a:t>
            </a:r>
            <a:r>
              <a:rPr sz="4200" i="1" spc="0" baseline="2925" dirty="0" smtClean="0">
                <a:latin typeface="Calibri"/>
                <a:cs typeface="Calibri"/>
              </a:rPr>
              <a:t>ed</a:t>
            </a:r>
            <a:r>
              <a:rPr sz="4200" i="1" spc="66" baseline="2925" dirty="0" smtClean="0">
                <a:latin typeface="Calibri"/>
                <a:cs typeface="Calibri"/>
              </a:rPr>
              <a:t> </a:t>
            </a:r>
            <a:r>
              <a:rPr sz="4200" i="1" spc="-34" baseline="2925" dirty="0" smtClean="0">
                <a:latin typeface="Calibri"/>
                <a:cs typeface="Calibri"/>
              </a:rPr>
              <a:t>t</a:t>
            </a:r>
            <a:r>
              <a:rPr sz="4200" i="1" spc="0" baseline="2925" dirty="0" smtClean="0">
                <a:latin typeface="Calibri"/>
                <a:cs typeface="Calibri"/>
              </a:rPr>
              <a:t>o</a:t>
            </a:r>
            <a:r>
              <a:rPr sz="4200" i="1" spc="81" baseline="2925" dirty="0" smtClean="0">
                <a:latin typeface="Calibri"/>
                <a:cs typeface="Calibri"/>
              </a:rPr>
              <a:t> </a:t>
            </a:r>
            <a:r>
              <a:rPr sz="4200" i="1" spc="0" baseline="2925" dirty="0" smtClean="0">
                <a:latin typeface="Calibri"/>
                <a:cs typeface="Calibri"/>
              </a:rPr>
              <a:t>r</a:t>
            </a:r>
            <a:r>
              <a:rPr sz="4200" i="1" spc="-14" baseline="2925" dirty="0" smtClean="0">
                <a:latin typeface="Calibri"/>
                <a:cs typeface="Calibri"/>
              </a:rPr>
              <a:t>e</a:t>
            </a:r>
            <a:r>
              <a:rPr sz="4200" i="1" spc="0" baseline="2925" dirty="0" smtClean="0">
                <a:latin typeface="Calibri"/>
                <a:cs typeface="Calibri"/>
              </a:rPr>
              <a:t>vi</a:t>
            </a:r>
            <a:r>
              <a:rPr sz="4200" i="1" spc="-19" baseline="2925" dirty="0" smtClean="0">
                <a:latin typeface="Calibri"/>
                <a:cs typeface="Calibri"/>
              </a:rPr>
              <a:t>e</a:t>
            </a:r>
            <a:r>
              <a:rPr sz="4200" i="1" spc="0" baseline="2925" dirty="0" smtClean="0">
                <a:latin typeface="Calibri"/>
                <a:cs typeface="Calibri"/>
              </a:rPr>
              <a:t>w</a:t>
            </a:r>
            <a:r>
              <a:rPr sz="4200" i="1" spc="84" baseline="2925" dirty="0" smtClean="0">
                <a:latin typeface="Calibri"/>
                <a:cs typeface="Calibri"/>
              </a:rPr>
              <a:t> </a:t>
            </a:r>
            <a:r>
              <a:rPr sz="4200" i="1" spc="0" baseline="2925" dirty="0" smtClean="0">
                <a:latin typeface="Calibri"/>
                <a:cs typeface="Calibri"/>
              </a:rPr>
              <a:t>the</a:t>
            </a:r>
            <a:r>
              <a:rPr sz="4200" i="1" spc="-4" baseline="2925" dirty="0" smtClean="0">
                <a:latin typeface="Calibri"/>
                <a:cs typeface="Calibri"/>
              </a:rPr>
              <a:t>i</a:t>
            </a:r>
            <a:r>
              <a:rPr sz="4200" i="1" spc="0" baseline="2925" dirty="0" smtClean="0">
                <a:latin typeface="Calibri"/>
                <a:cs typeface="Calibri"/>
              </a:rPr>
              <a:t>r</a:t>
            </a:r>
            <a:r>
              <a:rPr sz="4200" i="1" spc="56" baseline="2925" dirty="0" smtClean="0">
                <a:latin typeface="Calibri"/>
                <a:cs typeface="Calibri"/>
              </a:rPr>
              <a:t> </a:t>
            </a:r>
            <a:r>
              <a:rPr sz="4200" i="1" spc="0" baseline="2925" dirty="0" smtClean="0">
                <a:latin typeface="Calibri"/>
                <a:cs typeface="Calibri"/>
              </a:rPr>
              <a:t>e</a:t>
            </a:r>
            <a:r>
              <a:rPr sz="4200" i="1" spc="-25" baseline="2925" dirty="0" smtClean="0">
                <a:latin typeface="Calibri"/>
                <a:cs typeface="Calibri"/>
              </a:rPr>
              <a:t>n</a:t>
            </a:r>
            <a:r>
              <a:rPr sz="4200" i="1" spc="0" baseline="2925" dirty="0" smtClean="0">
                <a:latin typeface="Calibri"/>
                <a:cs typeface="Calibri"/>
              </a:rPr>
              <a:t>t</a:t>
            </a:r>
            <a:r>
              <a:rPr sz="4200" i="1" spc="9" baseline="2925" dirty="0" smtClean="0">
                <a:latin typeface="Calibri"/>
                <a:cs typeface="Calibri"/>
              </a:rPr>
              <a:t>r</a:t>
            </a:r>
            <a:r>
              <a:rPr sz="4200" i="1" spc="0" baseline="2925" dirty="0" smtClean="0">
                <a:latin typeface="Calibri"/>
                <a:cs typeface="Calibri"/>
              </a:rPr>
              <a:t>y</a:t>
            </a:r>
            <a:r>
              <a:rPr sz="4200" i="1" spc="59" baseline="2925" dirty="0" smtClean="0">
                <a:latin typeface="Calibri"/>
                <a:cs typeface="Calibri"/>
              </a:rPr>
              <a:t> </a:t>
            </a:r>
            <a:r>
              <a:rPr sz="4200" i="1" spc="-4" baseline="2925" dirty="0" smtClean="0">
                <a:latin typeface="Calibri"/>
                <a:cs typeface="Calibri"/>
              </a:rPr>
              <a:t>in</a:t>
            </a:r>
            <a:endParaRPr sz="2800" dirty="0">
              <a:latin typeface="Calibri"/>
              <a:cs typeface="Calibri"/>
            </a:endParaRPr>
          </a:p>
          <a:p>
            <a:pPr marL="12700" marR="36904">
              <a:lnSpc>
                <a:spcPts val="3360"/>
              </a:lnSpc>
              <a:spcBef>
                <a:spcPts val="20"/>
              </a:spcBef>
            </a:pPr>
            <a:r>
              <a:rPr sz="4200" i="1" spc="0" baseline="1950" dirty="0" smtClean="0">
                <a:latin typeface="Calibri"/>
                <a:cs typeface="Calibri"/>
              </a:rPr>
              <a:t>IHO</a:t>
            </a:r>
            <a:r>
              <a:rPr sz="4200" i="1" spc="350" baseline="1950" dirty="0" smtClean="0">
                <a:latin typeface="Calibri"/>
                <a:cs typeface="Calibri"/>
              </a:rPr>
              <a:t> </a:t>
            </a:r>
            <a:r>
              <a:rPr sz="4200" i="1" spc="-184" baseline="1950" dirty="0" smtClean="0">
                <a:latin typeface="Calibri"/>
                <a:cs typeface="Calibri"/>
              </a:rPr>
              <a:t>Y</a:t>
            </a:r>
            <a:r>
              <a:rPr sz="4200" i="1" spc="0" baseline="1950" dirty="0" smtClean="0">
                <a:latin typeface="Calibri"/>
                <a:cs typeface="Calibri"/>
              </a:rPr>
              <a:t>ear</a:t>
            </a:r>
            <a:r>
              <a:rPr sz="4200" i="1" spc="9" baseline="1950" dirty="0" smtClean="0">
                <a:latin typeface="Calibri"/>
                <a:cs typeface="Calibri"/>
              </a:rPr>
              <a:t>b</a:t>
            </a:r>
            <a:r>
              <a:rPr sz="4200" i="1" spc="0" baseline="1950" dirty="0" smtClean="0">
                <a:latin typeface="Calibri"/>
                <a:cs typeface="Calibri"/>
              </a:rPr>
              <a:t>o</a:t>
            </a:r>
            <a:r>
              <a:rPr sz="4200" i="1" spc="4" baseline="1950" dirty="0" smtClean="0">
                <a:latin typeface="Calibri"/>
                <a:cs typeface="Calibri"/>
              </a:rPr>
              <a:t>o</a:t>
            </a:r>
            <a:r>
              <a:rPr sz="4200" i="1" spc="0" baseline="1950" dirty="0" smtClean="0">
                <a:latin typeface="Calibri"/>
                <a:cs typeface="Calibri"/>
              </a:rPr>
              <a:t>k</a:t>
            </a:r>
            <a:r>
              <a:rPr sz="4200" i="1" spc="300" baseline="1950" dirty="0" smtClean="0">
                <a:latin typeface="Calibri"/>
                <a:cs typeface="Calibri"/>
              </a:rPr>
              <a:t> </a:t>
            </a:r>
            <a:r>
              <a:rPr sz="4200" i="1" spc="4" baseline="1950" dirty="0" smtClean="0">
                <a:latin typeface="Calibri"/>
                <a:cs typeface="Calibri"/>
              </a:rPr>
              <a:t>an</a:t>
            </a:r>
            <a:r>
              <a:rPr sz="4200" i="1" spc="0" baseline="1950" dirty="0" smtClean="0">
                <a:latin typeface="Calibri"/>
                <a:cs typeface="Calibri"/>
              </a:rPr>
              <a:t>d</a:t>
            </a:r>
            <a:r>
              <a:rPr sz="4200" i="1" spc="359" baseline="1950" dirty="0" smtClean="0">
                <a:latin typeface="Calibri"/>
                <a:cs typeface="Calibri"/>
              </a:rPr>
              <a:t> </a:t>
            </a:r>
            <a:r>
              <a:rPr sz="4200" i="1" spc="-9" baseline="1950" dirty="0" smtClean="0">
                <a:latin typeface="Calibri"/>
                <a:cs typeface="Calibri"/>
              </a:rPr>
              <a:t>C</a:t>
            </a:r>
            <a:r>
              <a:rPr sz="4200" i="1" spc="9" baseline="1950" dirty="0" smtClean="0">
                <a:latin typeface="Calibri"/>
                <a:cs typeface="Calibri"/>
              </a:rPr>
              <a:t>-</a:t>
            </a:r>
            <a:r>
              <a:rPr sz="4200" i="1" spc="0" baseline="1950" dirty="0" smtClean="0">
                <a:latin typeface="Calibri"/>
                <a:cs typeface="Calibri"/>
              </a:rPr>
              <a:t>55</a:t>
            </a:r>
            <a:r>
              <a:rPr sz="4200" i="1" spc="374" baseline="1950" dirty="0" smtClean="0">
                <a:latin typeface="Calibri"/>
                <a:cs typeface="Calibri"/>
              </a:rPr>
              <a:t> </a:t>
            </a:r>
            <a:r>
              <a:rPr sz="4200" i="1" spc="4" baseline="1950" dirty="0" smtClean="0">
                <a:latin typeface="Calibri"/>
                <a:cs typeface="Calibri"/>
              </a:rPr>
              <a:t>an</a:t>
            </a:r>
            <a:r>
              <a:rPr sz="4200" i="1" spc="0" baseline="1950" dirty="0" smtClean="0">
                <a:latin typeface="Calibri"/>
                <a:cs typeface="Calibri"/>
              </a:rPr>
              <a:t>d</a:t>
            </a:r>
            <a:r>
              <a:rPr sz="4200" i="1" spc="354" baseline="1950" dirty="0" smtClean="0">
                <a:latin typeface="Calibri"/>
                <a:cs typeface="Calibri"/>
              </a:rPr>
              <a:t> </a:t>
            </a:r>
            <a:r>
              <a:rPr sz="4200" i="1" spc="-25" baseline="1950" dirty="0" smtClean="0">
                <a:latin typeface="Calibri"/>
                <a:cs typeface="Calibri"/>
              </a:rPr>
              <a:t>t</a:t>
            </a:r>
            <a:r>
              <a:rPr sz="4200" i="1" spc="0" baseline="1950" dirty="0" smtClean="0">
                <a:latin typeface="Calibri"/>
                <a:cs typeface="Calibri"/>
              </a:rPr>
              <a:t>o</a:t>
            </a:r>
            <a:r>
              <a:rPr sz="4200" i="1" spc="379" baseline="1950" dirty="0" smtClean="0">
                <a:latin typeface="Calibri"/>
                <a:cs typeface="Calibri"/>
              </a:rPr>
              <a:t> </a:t>
            </a:r>
            <a:r>
              <a:rPr sz="4200" i="1" spc="0" baseline="1950" dirty="0" smtClean="0">
                <a:latin typeface="Calibri"/>
                <a:cs typeface="Calibri"/>
              </a:rPr>
              <a:t>prov</a:t>
            </a:r>
            <a:r>
              <a:rPr sz="4200" i="1" spc="-4" baseline="1950" dirty="0" smtClean="0">
                <a:latin typeface="Calibri"/>
                <a:cs typeface="Calibri"/>
              </a:rPr>
              <a:t>i</a:t>
            </a:r>
            <a:r>
              <a:rPr sz="4200" i="1" spc="0" baseline="1950" dirty="0" smtClean="0">
                <a:latin typeface="Calibri"/>
                <a:cs typeface="Calibri"/>
              </a:rPr>
              <a:t>de</a:t>
            </a:r>
            <a:r>
              <a:rPr sz="4200" i="1" spc="312" baseline="1950" dirty="0" smtClean="0">
                <a:latin typeface="Calibri"/>
                <a:cs typeface="Calibri"/>
              </a:rPr>
              <a:t> </a:t>
            </a:r>
            <a:r>
              <a:rPr sz="4200" i="1" spc="0" baseline="1950" dirty="0" smtClean="0">
                <a:latin typeface="Calibri"/>
                <a:cs typeface="Calibri"/>
              </a:rPr>
              <a:t>the</a:t>
            </a:r>
            <a:r>
              <a:rPr sz="4200" i="1" spc="360" baseline="1950" dirty="0" smtClean="0">
                <a:latin typeface="Calibri"/>
                <a:cs typeface="Calibri"/>
              </a:rPr>
              <a:t> </a:t>
            </a:r>
            <a:r>
              <a:rPr sz="4200" i="1" spc="0" baseline="1950" dirty="0" smtClean="0">
                <a:latin typeface="Calibri"/>
                <a:cs typeface="Calibri"/>
              </a:rPr>
              <a:t>I</a:t>
            </a:r>
            <a:r>
              <a:rPr sz="4200" i="1" spc="9" baseline="1950" dirty="0" smtClean="0">
                <a:latin typeface="Calibri"/>
                <a:cs typeface="Calibri"/>
              </a:rPr>
              <a:t>H</a:t>
            </a:r>
            <a:r>
              <a:rPr sz="4200" i="1" spc="0" baseline="1950" dirty="0" smtClean="0">
                <a:latin typeface="Calibri"/>
                <a:cs typeface="Calibri"/>
              </a:rPr>
              <a:t>O</a:t>
            </a:r>
            <a:r>
              <a:rPr sz="4200" i="1" spc="354" baseline="1950" dirty="0" smtClean="0">
                <a:latin typeface="Calibri"/>
                <a:cs typeface="Calibri"/>
              </a:rPr>
              <a:t> </a:t>
            </a:r>
            <a:r>
              <a:rPr sz="4200" i="1" spc="0" baseline="1950" dirty="0" smtClean="0">
                <a:latin typeface="Calibri"/>
                <a:cs typeface="Calibri"/>
              </a:rPr>
              <a:t>Secr</a:t>
            </a:r>
            <a:r>
              <a:rPr sz="4200" i="1" spc="-9" baseline="1950" dirty="0" smtClean="0">
                <a:latin typeface="Calibri"/>
                <a:cs typeface="Calibri"/>
              </a:rPr>
              <a:t>e</a:t>
            </a:r>
            <a:r>
              <a:rPr sz="4200" i="1" spc="-34" baseline="1950" dirty="0" smtClean="0">
                <a:latin typeface="Calibri"/>
                <a:cs typeface="Calibri"/>
              </a:rPr>
              <a:t>t</a:t>
            </a:r>
            <a:r>
              <a:rPr sz="4200" i="1" spc="0" baseline="1950" dirty="0" smtClean="0">
                <a:latin typeface="Calibri"/>
                <a:cs typeface="Calibri"/>
              </a:rPr>
              <a:t>ariat</a:t>
            </a:r>
            <a:r>
              <a:rPr sz="4200" i="1" spc="298" baseline="1950" dirty="0" smtClean="0">
                <a:latin typeface="Calibri"/>
                <a:cs typeface="Calibri"/>
              </a:rPr>
              <a:t> </a:t>
            </a:r>
            <a:r>
              <a:rPr sz="4200" i="1" spc="0" baseline="1950" dirty="0" smtClean="0">
                <a:latin typeface="Calibri"/>
                <a:cs typeface="Calibri"/>
              </a:rPr>
              <a:t>with</a:t>
            </a:r>
            <a:endParaRPr sz="2800" dirty="0">
              <a:latin typeface="Calibri"/>
              <a:cs typeface="Calibri"/>
            </a:endParaRPr>
          </a:p>
        </p:txBody>
      </p:sp>
      <p:sp>
        <p:nvSpPr>
          <p:cNvPr id="12" name="object 12"/>
          <p:cNvSpPr txBox="1"/>
          <p:nvPr/>
        </p:nvSpPr>
        <p:spPr>
          <a:xfrm>
            <a:off x="10952734" y="1559559"/>
            <a:ext cx="549750" cy="807212"/>
          </a:xfrm>
          <a:prstGeom prst="rect">
            <a:avLst/>
          </a:prstGeom>
        </p:spPr>
        <p:txBody>
          <a:bodyPr wrap="square" lIns="0" tIns="0" rIns="0" bIns="0" rtlCol="0">
            <a:noAutofit/>
          </a:bodyPr>
          <a:lstStyle/>
          <a:p>
            <a:pPr marL="12700">
              <a:lnSpc>
                <a:spcPts val="2950"/>
              </a:lnSpc>
              <a:spcBef>
                <a:spcPts val="147"/>
              </a:spcBef>
            </a:pPr>
            <a:r>
              <a:rPr sz="4200" i="1" spc="0" baseline="2925" dirty="0" smtClean="0">
                <a:latin typeface="Calibri"/>
                <a:cs typeface="Calibri"/>
              </a:rPr>
              <a:t>the</a:t>
            </a:r>
            <a:endParaRPr sz="2800">
              <a:latin typeface="Calibri"/>
              <a:cs typeface="Calibri"/>
            </a:endParaRPr>
          </a:p>
          <a:p>
            <a:pPr marL="12700">
              <a:lnSpc>
                <a:spcPts val="3360"/>
              </a:lnSpc>
              <a:spcBef>
                <a:spcPts val="20"/>
              </a:spcBef>
            </a:pPr>
            <a:r>
              <a:rPr sz="4200" i="1" spc="0" baseline="1950" dirty="0" smtClean="0">
                <a:latin typeface="Calibri"/>
                <a:cs typeface="Calibri"/>
              </a:rPr>
              <a:t>the</a:t>
            </a:r>
            <a:endParaRPr sz="2800">
              <a:latin typeface="Calibri"/>
              <a:cs typeface="Calibri"/>
            </a:endParaRPr>
          </a:p>
        </p:txBody>
      </p:sp>
      <p:sp>
        <p:nvSpPr>
          <p:cNvPr id="11" name="object 11"/>
          <p:cNvSpPr txBox="1"/>
          <p:nvPr/>
        </p:nvSpPr>
        <p:spPr>
          <a:xfrm>
            <a:off x="1281811" y="2413254"/>
            <a:ext cx="1785072" cy="380492"/>
          </a:xfrm>
          <a:prstGeom prst="rect">
            <a:avLst/>
          </a:prstGeom>
        </p:spPr>
        <p:txBody>
          <a:bodyPr wrap="square" lIns="0" tIns="0" rIns="0" bIns="0" rtlCol="0">
            <a:noAutofit/>
          </a:bodyPr>
          <a:lstStyle/>
          <a:p>
            <a:pPr marL="12700">
              <a:lnSpc>
                <a:spcPts val="2950"/>
              </a:lnSpc>
              <a:spcBef>
                <a:spcPts val="147"/>
              </a:spcBef>
            </a:pPr>
            <a:r>
              <a:rPr sz="4200" i="1" spc="0" baseline="2925" dirty="0" smtClean="0">
                <a:latin typeface="Calibri"/>
                <a:cs typeface="Calibri"/>
              </a:rPr>
              <a:t>ap</a:t>
            </a:r>
            <a:r>
              <a:rPr sz="4200" i="1" spc="4" baseline="2925" dirty="0" smtClean="0">
                <a:latin typeface="Calibri"/>
                <a:cs typeface="Calibri"/>
              </a:rPr>
              <a:t>p</a:t>
            </a:r>
            <a:r>
              <a:rPr sz="4200" i="1" spc="0" baseline="2925" dirty="0" smtClean="0">
                <a:latin typeface="Calibri"/>
                <a:cs typeface="Calibri"/>
              </a:rPr>
              <a:t>ro</a:t>
            </a:r>
            <a:r>
              <a:rPr sz="4200" i="1" spc="4" baseline="2925" dirty="0" smtClean="0">
                <a:latin typeface="Calibri"/>
                <a:cs typeface="Calibri"/>
              </a:rPr>
              <a:t>p</a:t>
            </a:r>
            <a:r>
              <a:rPr sz="4200" i="1" spc="0" baseline="2925" dirty="0" smtClean="0">
                <a:latin typeface="Calibri"/>
                <a:cs typeface="Calibri"/>
              </a:rPr>
              <a:t>ria</a:t>
            </a:r>
            <a:r>
              <a:rPr sz="4200" i="1" spc="-25" baseline="2925" dirty="0" smtClean="0">
                <a:latin typeface="Calibri"/>
                <a:cs typeface="Calibri"/>
              </a:rPr>
              <a:t>t</a:t>
            </a:r>
            <a:r>
              <a:rPr sz="4200" i="1" spc="0" baseline="2925" dirty="0" smtClean="0">
                <a:latin typeface="Calibri"/>
                <a:cs typeface="Calibri"/>
              </a:rPr>
              <a:t>e</a:t>
            </a:r>
            <a:endParaRPr sz="2800">
              <a:latin typeface="Calibri"/>
              <a:cs typeface="Calibri"/>
            </a:endParaRPr>
          </a:p>
        </p:txBody>
      </p:sp>
      <p:sp>
        <p:nvSpPr>
          <p:cNvPr id="10" name="object 10"/>
          <p:cNvSpPr txBox="1"/>
          <p:nvPr/>
        </p:nvSpPr>
        <p:spPr>
          <a:xfrm>
            <a:off x="3069717" y="2413254"/>
            <a:ext cx="1233316" cy="380492"/>
          </a:xfrm>
          <a:prstGeom prst="rect">
            <a:avLst/>
          </a:prstGeom>
        </p:spPr>
        <p:txBody>
          <a:bodyPr wrap="square" lIns="0" tIns="0" rIns="0" bIns="0" rtlCol="0">
            <a:noAutofit/>
          </a:bodyPr>
          <a:lstStyle/>
          <a:p>
            <a:pPr marL="12700">
              <a:lnSpc>
                <a:spcPts val="2950"/>
              </a:lnSpc>
              <a:spcBef>
                <a:spcPts val="147"/>
              </a:spcBef>
            </a:pPr>
            <a:r>
              <a:rPr sz="4200" i="1" spc="0" baseline="2925" dirty="0" smtClean="0">
                <a:latin typeface="Calibri"/>
                <a:cs typeface="Calibri"/>
              </a:rPr>
              <a:t>up</a:t>
            </a:r>
            <a:r>
              <a:rPr sz="4200" i="1" spc="4" baseline="2925" dirty="0" smtClean="0">
                <a:latin typeface="Calibri"/>
                <a:cs typeface="Calibri"/>
              </a:rPr>
              <a:t>d</a:t>
            </a:r>
            <a:r>
              <a:rPr sz="4200" i="1" spc="0" baseline="2925" dirty="0" smtClean="0">
                <a:latin typeface="Calibri"/>
                <a:cs typeface="Calibri"/>
              </a:rPr>
              <a:t>a</a:t>
            </a:r>
            <a:r>
              <a:rPr sz="4200" i="1" spc="-25" baseline="2925" dirty="0" smtClean="0">
                <a:latin typeface="Calibri"/>
                <a:cs typeface="Calibri"/>
              </a:rPr>
              <a:t>t</a:t>
            </a:r>
            <a:r>
              <a:rPr sz="4200" i="1" spc="0" baseline="2925" dirty="0" smtClean="0">
                <a:latin typeface="Calibri"/>
                <a:cs typeface="Calibri"/>
              </a:rPr>
              <a:t>es</a:t>
            </a:r>
            <a:endParaRPr sz="2800">
              <a:latin typeface="Calibri"/>
              <a:cs typeface="Calibri"/>
            </a:endParaRPr>
          </a:p>
        </p:txBody>
      </p:sp>
      <p:sp>
        <p:nvSpPr>
          <p:cNvPr id="9" name="object 9"/>
          <p:cNvSpPr txBox="1"/>
          <p:nvPr/>
        </p:nvSpPr>
        <p:spPr>
          <a:xfrm>
            <a:off x="4304157" y="2413254"/>
            <a:ext cx="384042" cy="380492"/>
          </a:xfrm>
          <a:prstGeom prst="rect">
            <a:avLst/>
          </a:prstGeom>
        </p:spPr>
        <p:txBody>
          <a:bodyPr wrap="square" lIns="0" tIns="0" rIns="0" bIns="0" rtlCol="0">
            <a:noAutofit/>
          </a:bodyPr>
          <a:lstStyle/>
          <a:p>
            <a:pPr marL="12700">
              <a:lnSpc>
                <a:spcPts val="2950"/>
              </a:lnSpc>
              <a:spcBef>
                <a:spcPts val="147"/>
              </a:spcBef>
            </a:pPr>
            <a:r>
              <a:rPr sz="4200" i="1" spc="4" baseline="2925" dirty="0" smtClean="0">
                <a:latin typeface="Calibri"/>
                <a:cs typeface="Calibri"/>
              </a:rPr>
              <a:t>or</a:t>
            </a:r>
            <a:endParaRPr sz="2800">
              <a:latin typeface="Calibri"/>
              <a:cs typeface="Calibri"/>
            </a:endParaRPr>
          </a:p>
        </p:txBody>
      </p:sp>
      <p:sp>
        <p:nvSpPr>
          <p:cNvPr id="8" name="object 8"/>
          <p:cNvSpPr txBox="1"/>
          <p:nvPr/>
        </p:nvSpPr>
        <p:spPr>
          <a:xfrm>
            <a:off x="4689729" y="2413254"/>
            <a:ext cx="370511" cy="380492"/>
          </a:xfrm>
          <a:prstGeom prst="rect">
            <a:avLst/>
          </a:prstGeom>
        </p:spPr>
        <p:txBody>
          <a:bodyPr wrap="square" lIns="0" tIns="0" rIns="0" bIns="0" rtlCol="0">
            <a:noAutofit/>
          </a:bodyPr>
          <a:lstStyle/>
          <a:p>
            <a:pPr marL="12700">
              <a:lnSpc>
                <a:spcPts val="2950"/>
              </a:lnSpc>
              <a:spcBef>
                <a:spcPts val="147"/>
              </a:spcBef>
            </a:pPr>
            <a:r>
              <a:rPr sz="4200" i="1" spc="-34" baseline="2925" dirty="0" smtClean="0">
                <a:latin typeface="Calibri"/>
                <a:cs typeface="Calibri"/>
              </a:rPr>
              <a:t>to</a:t>
            </a:r>
            <a:endParaRPr sz="2800">
              <a:latin typeface="Calibri"/>
              <a:cs typeface="Calibri"/>
            </a:endParaRPr>
          </a:p>
        </p:txBody>
      </p:sp>
      <p:sp>
        <p:nvSpPr>
          <p:cNvPr id="7" name="object 7"/>
          <p:cNvSpPr txBox="1"/>
          <p:nvPr/>
        </p:nvSpPr>
        <p:spPr>
          <a:xfrm>
            <a:off x="5068062" y="2413254"/>
            <a:ext cx="1424123" cy="380492"/>
          </a:xfrm>
          <a:prstGeom prst="rect">
            <a:avLst/>
          </a:prstGeom>
        </p:spPr>
        <p:txBody>
          <a:bodyPr wrap="square" lIns="0" tIns="0" rIns="0" bIns="0" rtlCol="0">
            <a:noAutofit/>
          </a:bodyPr>
          <a:lstStyle/>
          <a:p>
            <a:pPr marL="12700">
              <a:lnSpc>
                <a:spcPts val="2950"/>
              </a:lnSpc>
              <a:spcBef>
                <a:spcPts val="147"/>
              </a:spcBef>
            </a:pPr>
            <a:r>
              <a:rPr sz="4200" i="1" spc="0" baseline="2925" dirty="0" smtClean="0">
                <a:latin typeface="Calibri"/>
                <a:cs typeface="Calibri"/>
              </a:rPr>
              <a:t>report</a:t>
            </a:r>
            <a:r>
              <a:rPr sz="4200" i="1" spc="-50" baseline="2925" dirty="0" smtClean="0">
                <a:latin typeface="Calibri"/>
                <a:cs typeface="Calibri"/>
              </a:rPr>
              <a:t> </a:t>
            </a:r>
            <a:r>
              <a:rPr sz="4200" i="1" spc="4" baseline="2925" dirty="0" smtClean="0">
                <a:latin typeface="Calibri"/>
                <a:cs typeface="Calibri"/>
              </a:rPr>
              <a:t>no</a:t>
            </a:r>
            <a:endParaRPr sz="2800">
              <a:latin typeface="Calibri"/>
              <a:cs typeface="Calibri"/>
            </a:endParaRPr>
          </a:p>
        </p:txBody>
      </p:sp>
      <p:sp>
        <p:nvSpPr>
          <p:cNvPr id="6" name="object 6"/>
          <p:cNvSpPr txBox="1"/>
          <p:nvPr/>
        </p:nvSpPr>
        <p:spPr>
          <a:xfrm>
            <a:off x="6493002" y="2413254"/>
            <a:ext cx="1126788" cy="380492"/>
          </a:xfrm>
          <a:prstGeom prst="rect">
            <a:avLst/>
          </a:prstGeom>
        </p:spPr>
        <p:txBody>
          <a:bodyPr wrap="square" lIns="0" tIns="0" rIns="0" bIns="0" rtlCol="0">
            <a:noAutofit/>
          </a:bodyPr>
          <a:lstStyle/>
          <a:p>
            <a:pPr marL="12700">
              <a:lnSpc>
                <a:spcPts val="2950"/>
              </a:lnSpc>
              <a:spcBef>
                <a:spcPts val="147"/>
              </a:spcBef>
            </a:pPr>
            <a:r>
              <a:rPr sz="4200" i="1" spc="0" baseline="2925" dirty="0" smtClean="0">
                <a:latin typeface="Calibri"/>
                <a:cs typeface="Calibri"/>
              </a:rPr>
              <a:t>cha</a:t>
            </a:r>
            <a:r>
              <a:rPr sz="4200" i="1" spc="4" baseline="2925" dirty="0" smtClean="0">
                <a:latin typeface="Calibri"/>
                <a:cs typeface="Calibri"/>
              </a:rPr>
              <a:t>n</a:t>
            </a:r>
            <a:r>
              <a:rPr sz="4200" i="1" spc="0" baseline="2925" dirty="0" smtClean="0">
                <a:latin typeface="Calibri"/>
                <a:cs typeface="Calibri"/>
              </a:rPr>
              <a:t>ge</a:t>
            </a:r>
            <a:endParaRPr sz="2800">
              <a:latin typeface="Calibri"/>
              <a:cs typeface="Calibri"/>
            </a:endParaRPr>
          </a:p>
        </p:txBody>
      </p:sp>
      <p:sp>
        <p:nvSpPr>
          <p:cNvPr id="5" name="object 5"/>
          <p:cNvSpPr txBox="1"/>
          <p:nvPr/>
        </p:nvSpPr>
        <p:spPr>
          <a:xfrm>
            <a:off x="7622540" y="2413254"/>
            <a:ext cx="522974" cy="380492"/>
          </a:xfrm>
          <a:prstGeom prst="rect">
            <a:avLst/>
          </a:prstGeom>
        </p:spPr>
        <p:txBody>
          <a:bodyPr wrap="square" lIns="0" tIns="0" rIns="0" bIns="0" rtlCol="0">
            <a:noAutofit/>
          </a:bodyPr>
          <a:lstStyle/>
          <a:p>
            <a:pPr marL="12700">
              <a:lnSpc>
                <a:spcPts val="2950"/>
              </a:lnSpc>
              <a:spcBef>
                <a:spcPts val="147"/>
              </a:spcBef>
            </a:pPr>
            <a:r>
              <a:rPr sz="4200" i="1" spc="4" baseline="2925" dirty="0" smtClean="0">
                <a:latin typeface="Calibri"/>
                <a:cs typeface="Calibri"/>
              </a:rPr>
              <a:t>(CL</a:t>
            </a:r>
            <a:endParaRPr sz="2800">
              <a:latin typeface="Calibri"/>
              <a:cs typeface="Calibri"/>
            </a:endParaRPr>
          </a:p>
        </p:txBody>
      </p:sp>
      <p:sp>
        <p:nvSpPr>
          <p:cNvPr id="4" name="object 4"/>
          <p:cNvSpPr txBox="1"/>
          <p:nvPr/>
        </p:nvSpPr>
        <p:spPr>
          <a:xfrm>
            <a:off x="8146796" y="2413254"/>
            <a:ext cx="1294583" cy="380492"/>
          </a:xfrm>
          <a:prstGeom prst="rect">
            <a:avLst/>
          </a:prstGeom>
        </p:spPr>
        <p:txBody>
          <a:bodyPr wrap="square" lIns="0" tIns="0" rIns="0" bIns="0" rtlCol="0">
            <a:noAutofit/>
          </a:bodyPr>
          <a:lstStyle/>
          <a:p>
            <a:pPr marL="12700">
              <a:lnSpc>
                <a:spcPts val="2950"/>
              </a:lnSpc>
              <a:spcBef>
                <a:spcPts val="147"/>
              </a:spcBef>
            </a:pPr>
            <a:r>
              <a:rPr sz="4200" i="1" spc="0" baseline="2925" dirty="0" smtClean="0">
                <a:latin typeface="Calibri"/>
                <a:cs typeface="Calibri"/>
              </a:rPr>
              <a:t>20</a:t>
            </a:r>
            <a:r>
              <a:rPr sz="4200" i="1" spc="-4" baseline="2925" dirty="0" smtClean="0">
                <a:latin typeface="Calibri"/>
                <a:cs typeface="Calibri"/>
              </a:rPr>
              <a:t>/</a:t>
            </a:r>
            <a:r>
              <a:rPr sz="4200" i="1" spc="0" baseline="2925" dirty="0" smtClean="0">
                <a:latin typeface="Calibri"/>
                <a:cs typeface="Calibri"/>
              </a:rPr>
              <a:t>2019</a:t>
            </a:r>
            <a:endParaRPr sz="2800">
              <a:latin typeface="Calibri"/>
              <a:cs typeface="Calibri"/>
            </a:endParaRPr>
          </a:p>
        </p:txBody>
      </p:sp>
      <p:sp>
        <p:nvSpPr>
          <p:cNvPr id="3" name="object 3"/>
          <p:cNvSpPr txBox="1"/>
          <p:nvPr/>
        </p:nvSpPr>
        <p:spPr>
          <a:xfrm>
            <a:off x="9451340" y="2413254"/>
            <a:ext cx="1099721" cy="380492"/>
          </a:xfrm>
          <a:prstGeom prst="rect">
            <a:avLst/>
          </a:prstGeom>
        </p:spPr>
        <p:txBody>
          <a:bodyPr wrap="square" lIns="0" tIns="0" rIns="0" bIns="0" rtlCol="0">
            <a:noAutofit/>
          </a:bodyPr>
          <a:lstStyle/>
          <a:p>
            <a:pPr marL="12700">
              <a:lnSpc>
                <a:spcPts val="2950"/>
              </a:lnSpc>
              <a:spcBef>
                <a:spcPts val="147"/>
              </a:spcBef>
            </a:pPr>
            <a:r>
              <a:rPr sz="4200" i="1" spc="0" baseline="2925" dirty="0" smtClean="0">
                <a:latin typeface="Calibri"/>
                <a:cs typeface="Calibri"/>
              </a:rPr>
              <a:t>re</a:t>
            </a:r>
            <a:r>
              <a:rPr sz="4200" i="1" spc="-50" baseline="2925" dirty="0" smtClean="0">
                <a:latin typeface="Calibri"/>
                <a:cs typeface="Calibri"/>
              </a:rPr>
              <a:t>f</a:t>
            </a:r>
            <a:r>
              <a:rPr sz="4200" i="1" spc="0" baseline="2925" dirty="0" smtClean="0">
                <a:latin typeface="Calibri"/>
                <a:cs typeface="Calibri"/>
              </a:rPr>
              <a:t>ers</a:t>
            </a:r>
            <a:r>
              <a:rPr sz="4200" i="1" spc="9" baseline="2925" dirty="0" smtClean="0">
                <a:latin typeface="Calibri"/>
                <a:cs typeface="Calibri"/>
              </a:rPr>
              <a:t>)</a:t>
            </a:r>
            <a:r>
              <a:rPr sz="4200" i="1" spc="0" baseline="2925" dirty="0" smtClean="0">
                <a:latin typeface="Calibri"/>
                <a:cs typeface="Calibri"/>
              </a:rPr>
              <a:t>.</a:t>
            </a:r>
            <a:endParaRPr sz="2800">
              <a:latin typeface="Calibri"/>
              <a:cs typeface="Calibri"/>
            </a:endParaRPr>
          </a:p>
        </p:txBody>
      </p:sp>
      <p:sp>
        <p:nvSpPr>
          <p:cNvPr id="2" name="object 2"/>
          <p:cNvSpPr txBox="1"/>
          <p:nvPr/>
        </p:nvSpPr>
        <p:spPr>
          <a:xfrm>
            <a:off x="5981192" y="6375298"/>
            <a:ext cx="203657" cy="177799"/>
          </a:xfrm>
          <a:prstGeom prst="rect">
            <a:avLst/>
          </a:prstGeom>
        </p:spPr>
        <p:txBody>
          <a:bodyPr wrap="square" lIns="0" tIns="0" rIns="0" bIns="0" rtlCol="0">
            <a:noAutofit/>
          </a:bodyPr>
          <a:lstStyle/>
          <a:p>
            <a:pPr marL="12700">
              <a:lnSpc>
                <a:spcPts val="1320"/>
              </a:lnSpc>
              <a:spcBef>
                <a:spcPts val="66"/>
              </a:spcBef>
            </a:pPr>
            <a:r>
              <a:rPr lang="en-GB" sz="1200" dirty="0" smtClean="0">
                <a:latin typeface="Calibri"/>
                <a:cs typeface="Calibri"/>
              </a:rPr>
              <a:t>9</a:t>
            </a:r>
            <a:endParaRPr sz="1200" dirty="0">
              <a:latin typeface="Calibri"/>
              <a:cs typeface="Calibri"/>
            </a:endParaRPr>
          </a:p>
        </p:txBody>
      </p:sp>
    </p:spTree>
    <p:extLst>
      <p:ext uri="{BB962C8B-B14F-4D97-AF65-F5344CB8AC3E}">
        <p14:creationId xmlns:p14="http://schemas.microsoft.com/office/powerpoint/2010/main" val="115227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TotalTime>
  <Words>1213</Words>
  <Application>Microsoft Office PowerPoint</Application>
  <PresentationFormat>Widescreen</PresentationFormat>
  <Paragraphs>209</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MS UI Gothic</vt:lpstr>
      <vt:lpstr>Arial</vt:lpstr>
      <vt:lpstr>Calibri</vt:lpstr>
      <vt:lpstr>Calibri Light</vt:lpstr>
      <vt:lpstr>Office Theme</vt:lpstr>
      <vt:lpstr>1_Office Theme</vt:lpstr>
      <vt:lpstr>21st Meeting of the North Indian Ocean Hydrographic Commission  IHO Secretariat Report</vt:lpstr>
      <vt:lpstr>PowerPoint Presentation</vt:lpstr>
      <vt:lpstr>PowerPoint Presentation</vt:lpstr>
      <vt:lpstr>IHO COUNCIL(cont.)</vt:lpstr>
      <vt:lpstr> 3rd IHO Assembly 2023</vt:lpstr>
      <vt:lpstr>PowerPoint Presentation</vt:lpstr>
      <vt:lpstr>PowerPoint Presentation</vt:lpstr>
      <vt:lpstr>PowerPoint Presentation</vt:lpstr>
      <vt:lpstr>PowerPoint Presentation</vt:lpstr>
      <vt:lpstr>Statistics on Member States participation in IHO Working groups in 2021</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alberto.neves@iho.int</dc:creator>
  <cp:lastModifiedBy>DTech</cp:lastModifiedBy>
  <cp:revision>83</cp:revision>
  <dcterms:created xsi:type="dcterms:W3CDTF">2017-10-26T13:07:26Z</dcterms:created>
  <dcterms:modified xsi:type="dcterms:W3CDTF">2022-08-22T22:15:38Z</dcterms:modified>
</cp:coreProperties>
</file>