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9"/>
  </p:notesMasterIdLst>
  <p:sldIdLst>
    <p:sldId id="256" r:id="rId6"/>
    <p:sldId id="266" r:id="rId7"/>
    <p:sldId id="268" r:id="rId8"/>
    <p:sldId id="276" r:id="rId9"/>
    <p:sldId id="281" r:id="rId10"/>
    <p:sldId id="282" r:id="rId11"/>
    <p:sldId id="279" r:id="rId12"/>
    <p:sldId id="280" r:id="rId13"/>
    <p:sldId id="283" r:id="rId14"/>
    <p:sldId id="270" r:id="rId15"/>
    <p:sldId id="285" r:id="rId16"/>
    <p:sldId id="273" r:id="rId17"/>
    <p:sldId id="275" r:id="rId18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AE454A35-10E9-42D1-8451-60A0FCA285C3}"/>
    <pc:docChg chg="custSel addSld delSld modSld">
      <pc:chgData name="Su Marks" userId="cbd508ba-1e5a-4762-a6bd-9cba99387ee6" providerId="ADAL" clId="{AE454A35-10E9-42D1-8451-60A0FCA285C3}" dt="2019-01-09T10:42:53.294" v="34" actId="2696"/>
      <pc:docMkLst>
        <pc:docMk/>
      </pc:docMkLst>
      <pc:sldChg chg="del">
        <pc:chgData name="Su Marks" userId="cbd508ba-1e5a-4762-a6bd-9cba99387ee6" providerId="ADAL" clId="{AE454A35-10E9-42D1-8451-60A0FCA285C3}" dt="2019-01-09T10:34:12.029" v="0" actId="2696"/>
        <pc:sldMkLst>
          <pc:docMk/>
          <pc:sldMk cId="3508410559" sldId="258"/>
        </pc:sldMkLst>
      </pc:sldChg>
      <pc:sldChg chg="del">
        <pc:chgData name="Su Marks" userId="cbd508ba-1e5a-4762-a6bd-9cba99387ee6" providerId="ADAL" clId="{AE454A35-10E9-42D1-8451-60A0FCA285C3}" dt="2019-01-09T10:35:49.191" v="6" actId="2696"/>
        <pc:sldMkLst>
          <pc:docMk/>
          <pc:sldMk cId="2264923889" sldId="259"/>
        </pc:sldMkLst>
      </pc:sldChg>
      <pc:sldChg chg="del">
        <pc:chgData name="Su Marks" userId="cbd508ba-1e5a-4762-a6bd-9cba99387ee6" providerId="ADAL" clId="{AE454A35-10E9-42D1-8451-60A0FCA285C3}" dt="2019-01-09T10:38:13.149" v="16" actId="2696"/>
        <pc:sldMkLst>
          <pc:docMk/>
          <pc:sldMk cId="3475146223" sldId="260"/>
        </pc:sldMkLst>
      </pc:sldChg>
      <pc:sldChg chg="del">
        <pc:chgData name="Su Marks" userId="cbd508ba-1e5a-4762-a6bd-9cba99387ee6" providerId="ADAL" clId="{AE454A35-10E9-42D1-8451-60A0FCA285C3}" dt="2019-01-09T10:40:34.795" v="26" actId="2696"/>
        <pc:sldMkLst>
          <pc:docMk/>
          <pc:sldMk cId="3339967989" sldId="261"/>
        </pc:sldMkLst>
      </pc:sldChg>
      <pc:sldChg chg="del">
        <pc:chgData name="Su Marks" userId="cbd508ba-1e5a-4762-a6bd-9cba99387ee6" providerId="ADAL" clId="{AE454A35-10E9-42D1-8451-60A0FCA285C3}" dt="2019-01-09T10:42:09.597" v="30" actId="2696"/>
        <pc:sldMkLst>
          <pc:docMk/>
          <pc:sldMk cId="2792697262" sldId="262"/>
        </pc:sldMkLst>
      </pc:sldChg>
      <pc:sldChg chg="del">
        <pc:chgData name="Su Marks" userId="cbd508ba-1e5a-4762-a6bd-9cba99387ee6" providerId="ADAL" clId="{AE454A35-10E9-42D1-8451-60A0FCA285C3}" dt="2019-01-09T10:42:53.294" v="34" actId="2696"/>
        <pc:sldMkLst>
          <pc:docMk/>
          <pc:sldMk cId="3439781687" sldId="263"/>
        </pc:sldMkLst>
      </pc:sldChg>
      <pc:sldChg chg="del">
        <pc:chgData name="Su Marks" userId="cbd508ba-1e5a-4762-a6bd-9cba99387ee6" providerId="ADAL" clId="{AE454A35-10E9-42D1-8451-60A0FCA285C3}" dt="2019-01-09T10:39:37.092" v="22" actId="2696"/>
        <pc:sldMkLst>
          <pc:docMk/>
          <pc:sldMk cId="3065158762" sldId="264"/>
        </pc:sldMkLst>
      </pc:sldChg>
      <pc:sldChg chg="del">
        <pc:chgData name="Su Marks" userId="cbd508ba-1e5a-4762-a6bd-9cba99387ee6" providerId="ADAL" clId="{AE454A35-10E9-42D1-8451-60A0FCA285C3}" dt="2019-01-09T10:36:42.390" v="12" actId="2696"/>
        <pc:sldMkLst>
          <pc:docMk/>
          <pc:sldMk cId="111104737" sldId="265"/>
        </pc:sldMkLst>
      </pc:sldChg>
      <pc:sldChg chg="modSp add">
        <pc:chgData name="Su Marks" userId="cbd508ba-1e5a-4762-a6bd-9cba99387ee6" providerId="ADAL" clId="{AE454A35-10E9-42D1-8451-60A0FCA285C3}" dt="2019-01-09T10:35:16.613" v="5" actId="27636"/>
        <pc:sldMkLst>
          <pc:docMk/>
          <pc:sldMk cId="1652807207" sldId="268"/>
        </pc:sldMkLst>
        <pc:spChg chg="mod">
          <ac:chgData name="Su Marks" userId="cbd508ba-1e5a-4762-a6bd-9cba99387ee6" providerId="ADAL" clId="{AE454A35-10E9-42D1-8451-60A0FCA285C3}" dt="2019-01-09T10:35:01.044" v="3" actId="27636"/>
          <ac:spMkLst>
            <pc:docMk/>
            <pc:sldMk cId="1652807207" sldId="268"/>
            <ac:spMk id="2" creationId="{CA636A34-7028-4267-9BCD-AB50538BDAB5}"/>
          </ac:spMkLst>
        </pc:spChg>
        <pc:spChg chg="mod">
          <ac:chgData name="Su Marks" userId="cbd508ba-1e5a-4762-a6bd-9cba99387ee6" providerId="ADAL" clId="{AE454A35-10E9-42D1-8451-60A0FCA285C3}" dt="2019-01-09T10:35:16.613" v="5" actId="27636"/>
          <ac:spMkLst>
            <pc:docMk/>
            <pc:sldMk cId="1652807207" sldId="268"/>
            <ac:spMk id="3" creationId="{540D316C-7D79-4C9A-9694-A0F4F9B04051}"/>
          </ac:spMkLst>
        </pc:spChg>
      </pc:sldChg>
      <pc:sldChg chg="modSp add">
        <pc:chgData name="Su Marks" userId="cbd508ba-1e5a-4762-a6bd-9cba99387ee6" providerId="ADAL" clId="{AE454A35-10E9-42D1-8451-60A0FCA285C3}" dt="2019-01-09T10:36:37.423" v="11" actId="5793"/>
        <pc:sldMkLst>
          <pc:docMk/>
          <pc:sldMk cId="853947378" sldId="269"/>
        </pc:sldMkLst>
        <pc:spChg chg="mod">
          <ac:chgData name="Su Marks" userId="cbd508ba-1e5a-4762-a6bd-9cba99387ee6" providerId="ADAL" clId="{AE454A35-10E9-42D1-8451-60A0FCA285C3}" dt="2019-01-09T10:36:21.510" v="9" actId="5793"/>
          <ac:spMkLst>
            <pc:docMk/>
            <pc:sldMk cId="853947378" sldId="269"/>
            <ac:spMk id="2" creationId="{CB0F68D7-E054-419E-ACA1-3B8C5D09A25A}"/>
          </ac:spMkLst>
        </pc:spChg>
        <pc:spChg chg="mod">
          <ac:chgData name="Su Marks" userId="cbd508ba-1e5a-4762-a6bd-9cba99387ee6" providerId="ADAL" clId="{AE454A35-10E9-42D1-8451-60A0FCA285C3}" dt="2019-01-09T10:36:37.423" v="11" actId="5793"/>
          <ac:spMkLst>
            <pc:docMk/>
            <pc:sldMk cId="853947378" sldId="269"/>
            <ac:spMk id="3" creationId="{18D440BC-429A-4068-A9D7-FC716B51ABA9}"/>
          </ac:spMkLst>
        </pc:spChg>
      </pc:sldChg>
      <pc:sldChg chg="modSp add">
        <pc:chgData name="Su Marks" userId="cbd508ba-1e5a-4762-a6bd-9cba99387ee6" providerId="ADAL" clId="{AE454A35-10E9-42D1-8451-60A0FCA285C3}" dt="2019-01-09T10:38:00.379" v="15" actId="2696"/>
        <pc:sldMkLst>
          <pc:docMk/>
          <pc:sldMk cId="4130730709" sldId="270"/>
        </pc:sldMkLst>
        <pc:spChg chg="mod">
          <ac:chgData name="Su Marks" userId="cbd508ba-1e5a-4762-a6bd-9cba99387ee6" providerId="ADAL" clId="{AE454A35-10E9-42D1-8451-60A0FCA285C3}" dt="2019-01-09T10:38:00.379" v="15" actId="2696"/>
          <ac:spMkLst>
            <pc:docMk/>
            <pc:sldMk cId="4130730709" sldId="270"/>
            <ac:spMk id="2" creationId="{21F0AFE5-C98A-430F-B4E6-6DD70131C1A6}"/>
          </ac:spMkLst>
        </pc:spChg>
      </pc:sldChg>
      <pc:sldChg chg="modSp add">
        <pc:chgData name="Su Marks" userId="cbd508ba-1e5a-4762-a6bd-9cba99387ee6" providerId="ADAL" clId="{AE454A35-10E9-42D1-8451-60A0FCA285C3}" dt="2019-01-09T10:39:19.800" v="21" actId="5793"/>
        <pc:sldMkLst>
          <pc:docMk/>
          <pc:sldMk cId="4101282700" sldId="271"/>
        </pc:sldMkLst>
        <pc:spChg chg="mod">
          <ac:chgData name="Su Marks" userId="cbd508ba-1e5a-4762-a6bd-9cba99387ee6" providerId="ADAL" clId="{AE454A35-10E9-42D1-8451-60A0FCA285C3}" dt="2019-01-09T10:38:32.046" v="19" actId="5793"/>
          <ac:spMkLst>
            <pc:docMk/>
            <pc:sldMk cId="4101282700" sldId="271"/>
            <ac:spMk id="2" creationId="{0EA2D09C-2222-4D46-855B-5830B332EB44}"/>
          </ac:spMkLst>
        </pc:spChg>
        <pc:spChg chg="mod">
          <ac:chgData name="Su Marks" userId="cbd508ba-1e5a-4762-a6bd-9cba99387ee6" providerId="ADAL" clId="{AE454A35-10E9-42D1-8451-60A0FCA285C3}" dt="2019-01-09T10:39:19.800" v="21" actId="5793"/>
          <ac:spMkLst>
            <pc:docMk/>
            <pc:sldMk cId="4101282700" sldId="271"/>
            <ac:spMk id="3" creationId="{8A2A4525-D0F5-48AB-9835-30044F1229B7}"/>
          </ac:spMkLst>
        </pc:spChg>
      </pc:sldChg>
      <pc:sldChg chg="modSp add">
        <pc:chgData name="Su Marks" userId="cbd508ba-1e5a-4762-a6bd-9cba99387ee6" providerId="ADAL" clId="{AE454A35-10E9-42D1-8451-60A0FCA285C3}" dt="2019-01-09T10:40:03.703" v="25" actId="2696"/>
        <pc:sldMkLst>
          <pc:docMk/>
          <pc:sldMk cId="1131152921" sldId="272"/>
        </pc:sldMkLst>
        <pc:spChg chg="mod">
          <ac:chgData name="Su Marks" userId="cbd508ba-1e5a-4762-a6bd-9cba99387ee6" providerId="ADAL" clId="{AE454A35-10E9-42D1-8451-60A0FCA285C3}" dt="2019-01-09T10:40:03.703" v="25" actId="2696"/>
          <ac:spMkLst>
            <pc:docMk/>
            <pc:sldMk cId="1131152921" sldId="272"/>
            <ac:spMk id="2" creationId="{CB42D024-22DA-4F06-92E8-4C9D60A4EF42}"/>
          </ac:spMkLst>
        </pc:spChg>
      </pc:sldChg>
      <pc:sldChg chg="modSp add">
        <pc:chgData name="Su Marks" userId="cbd508ba-1e5a-4762-a6bd-9cba99387ee6" providerId="ADAL" clId="{AE454A35-10E9-42D1-8451-60A0FCA285C3}" dt="2019-01-09T10:42:01.523" v="29" actId="2696"/>
        <pc:sldMkLst>
          <pc:docMk/>
          <pc:sldMk cId="2681754811" sldId="273"/>
        </pc:sldMkLst>
        <pc:spChg chg="mod">
          <ac:chgData name="Su Marks" userId="cbd508ba-1e5a-4762-a6bd-9cba99387ee6" providerId="ADAL" clId="{AE454A35-10E9-42D1-8451-60A0FCA285C3}" dt="2019-01-09T10:42:01.523" v="29" actId="2696"/>
          <ac:spMkLst>
            <pc:docMk/>
            <pc:sldMk cId="2681754811" sldId="273"/>
            <ac:spMk id="2" creationId="{15028E8B-C5DD-491B-8B92-C08B061104AC}"/>
          </ac:spMkLst>
        </pc:spChg>
      </pc:sldChg>
      <pc:sldChg chg="modSp add">
        <pc:chgData name="Su Marks" userId="cbd508ba-1e5a-4762-a6bd-9cba99387ee6" providerId="ADAL" clId="{AE454A35-10E9-42D1-8451-60A0FCA285C3}" dt="2019-01-09T10:42:30.739" v="33" actId="2696"/>
        <pc:sldMkLst>
          <pc:docMk/>
          <pc:sldMk cId="2304055297" sldId="274"/>
        </pc:sldMkLst>
        <pc:spChg chg="mod">
          <ac:chgData name="Su Marks" userId="cbd508ba-1e5a-4762-a6bd-9cba99387ee6" providerId="ADAL" clId="{AE454A35-10E9-42D1-8451-60A0FCA285C3}" dt="2019-01-09T10:42:30.739" v="33" actId="2696"/>
          <ac:spMkLst>
            <pc:docMk/>
            <pc:sldMk cId="2304055297" sldId="274"/>
            <ac:spMk id="2" creationId="{DD22718F-8933-4198-9CDE-188E2B4C0DD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F62A1-0C70-4450-997A-6B05FB84B42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CDD6F9-323F-48C7-AA0D-70E94FB3F1C0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2 officers completed CAT-B course in cartography in May 2022, UK.</a:t>
          </a:r>
          <a:endParaRPr lang="en-US" dirty="0">
            <a:solidFill>
              <a:sysClr val="windowText" lastClr="000000"/>
            </a:solidFill>
          </a:endParaRPr>
        </a:p>
      </dgm:t>
    </dgm:pt>
    <dgm:pt modelId="{9C67B687-5334-419B-9D22-99798014DA8A}" type="parTrans" cxnId="{238C9D11-6268-4C13-9502-B223033B4D1A}">
      <dgm:prSet/>
      <dgm:spPr/>
      <dgm:t>
        <a:bodyPr/>
        <a:lstStyle/>
        <a:p>
          <a:endParaRPr lang="en-US"/>
        </a:p>
      </dgm:t>
    </dgm:pt>
    <dgm:pt modelId="{690F056B-81ED-42E3-B426-59051D4CBD2D}" type="sibTrans" cxnId="{238C9D11-6268-4C13-9502-B223033B4D1A}">
      <dgm:prSet/>
      <dgm:spPr/>
      <dgm:t>
        <a:bodyPr/>
        <a:lstStyle/>
        <a:p>
          <a:endParaRPr lang="en-US"/>
        </a:p>
      </dgm:t>
    </dgm:pt>
    <dgm:pt modelId="{AC905FF2-8A8A-4DC1-A794-52435BB0FC37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1 officer following CAT-B course in cartography from August to December 2022, UK.</a:t>
          </a:r>
          <a:endParaRPr lang="en-US" dirty="0">
            <a:solidFill>
              <a:sysClr val="windowText" lastClr="000000"/>
            </a:solidFill>
          </a:endParaRPr>
        </a:p>
      </dgm:t>
    </dgm:pt>
    <dgm:pt modelId="{9FB62E05-5690-4123-9EF9-E26E3907A244}" type="parTrans" cxnId="{377D08A6-956C-47D3-A2CA-905D92D8A929}">
      <dgm:prSet/>
      <dgm:spPr/>
      <dgm:t>
        <a:bodyPr/>
        <a:lstStyle/>
        <a:p>
          <a:endParaRPr lang="en-US"/>
        </a:p>
      </dgm:t>
    </dgm:pt>
    <dgm:pt modelId="{533517F1-F429-4861-A264-40A9CF25616B}" type="sibTrans" cxnId="{377D08A6-956C-47D3-A2CA-905D92D8A929}">
      <dgm:prSet/>
      <dgm:spPr/>
      <dgm:t>
        <a:bodyPr/>
        <a:lstStyle/>
        <a:p>
          <a:endParaRPr lang="en-US"/>
        </a:p>
      </dgm:t>
    </dgm:pt>
    <dgm:pt modelId="{CCBF6DBA-8F8B-4C5B-9075-54CB220392DF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2 officers following CAT-A course in hydrography from April to October 2022, UK.</a:t>
          </a:r>
          <a:endParaRPr lang="en-US" dirty="0">
            <a:solidFill>
              <a:sysClr val="windowText" lastClr="000000"/>
            </a:solidFill>
          </a:endParaRPr>
        </a:p>
      </dgm:t>
    </dgm:pt>
    <dgm:pt modelId="{7A4A1E35-CDCC-4CC4-9FAC-94C42E97CF2F}" type="parTrans" cxnId="{5F24FA73-39A2-4D0D-A7DF-D342805DED3B}">
      <dgm:prSet/>
      <dgm:spPr/>
      <dgm:t>
        <a:bodyPr/>
        <a:lstStyle/>
        <a:p>
          <a:endParaRPr lang="en-US"/>
        </a:p>
      </dgm:t>
    </dgm:pt>
    <dgm:pt modelId="{CF780325-570A-40B0-B7AB-9192FF2192A2}" type="sibTrans" cxnId="{5F24FA73-39A2-4D0D-A7DF-D342805DED3B}">
      <dgm:prSet/>
      <dgm:spPr/>
      <dgm:t>
        <a:bodyPr/>
        <a:lstStyle/>
        <a:p>
          <a:endParaRPr lang="en-US"/>
        </a:p>
      </dgm:t>
    </dgm:pt>
    <dgm:pt modelId="{FA51410C-F820-4FF7-9BCE-BEC62AE8F57C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mtClean="0">
              <a:solidFill>
                <a:sysClr val="windowText" lastClr="000000"/>
              </a:solidFill>
            </a:rPr>
            <a:t>3 technicians following IC-ENC Validation training course in July 2022.</a:t>
          </a:r>
          <a:endParaRPr lang="en-US" dirty="0">
            <a:solidFill>
              <a:sysClr val="windowText" lastClr="000000"/>
            </a:solidFill>
          </a:endParaRPr>
        </a:p>
      </dgm:t>
    </dgm:pt>
    <dgm:pt modelId="{68D1FD7D-D13F-4FD6-B8C7-452594503114}" type="parTrans" cxnId="{8EDD1B62-3828-4AA9-9BCC-7ACE0102D6B4}">
      <dgm:prSet/>
      <dgm:spPr/>
      <dgm:t>
        <a:bodyPr/>
        <a:lstStyle/>
        <a:p>
          <a:endParaRPr lang="en-US"/>
        </a:p>
      </dgm:t>
    </dgm:pt>
    <dgm:pt modelId="{2447B9E5-F2E9-4392-8791-B4FAE5A52DDA}" type="sibTrans" cxnId="{8EDD1B62-3828-4AA9-9BCC-7ACE0102D6B4}">
      <dgm:prSet/>
      <dgm:spPr/>
      <dgm:t>
        <a:bodyPr/>
        <a:lstStyle/>
        <a:p>
          <a:endParaRPr lang="en-US"/>
        </a:p>
      </dgm:t>
    </dgm:pt>
    <dgm:pt modelId="{A62D597B-7D71-45E0-9A75-47BDCDA1B30C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mtClean="0">
              <a:solidFill>
                <a:sysClr val="windowText" lastClr="000000"/>
              </a:solidFill>
            </a:rPr>
            <a:t>1 officer expected to attend GEBCO course in September 2022, US.</a:t>
          </a:r>
          <a:endParaRPr lang="en-US" dirty="0">
            <a:solidFill>
              <a:sysClr val="windowText" lastClr="000000"/>
            </a:solidFill>
          </a:endParaRPr>
        </a:p>
      </dgm:t>
    </dgm:pt>
    <dgm:pt modelId="{296D41DF-A52F-427A-8A77-CC5B6E5C89F7}" type="parTrans" cxnId="{AA4922FD-1366-4446-B927-0DD7E638A87C}">
      <dgm:prSet/>
      <dgm:spPr/>
      <dgm:t>
        <a:bodyPr/>
        <a:lstStyle/>
        <a:p>
          <a:endParaRPr lang="en-US"/>
        </a:p>
      </dgm:t>
    </dgm:pt>
    <dgm:pt modelId="{369B3AF7-DC63-4A08-B75E-B708AEDD6963}" type="sibTrans" cxnId="{AA4922FD-1366-4446-B927-0DD7E638A87C}">
      <dgm:prSet/>
      <dgm:spPr/>
      <dgm:t>
        <a:bodyPr/>
        <a:lstStyle/>
        <a:p>
          <a:endParaRPr lang="en-US"/>
        </a:p>
      </dgm:t>
    </dgm:pt>
    <dgm:pt modelId="{9E113261-D655-4BC6-BBDD-327BBDFF44ED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mtClean="0">
              <a:solidFill>
                <a:sysClr val="windowText" lastClr="000000"/>
              </a:solidFill>
            </a:rPr>
            <a:t>4 officers attended to IC-ENC technical conferences (VTC) in 2022.</a:t>
          </a:r>
          <a:endParaRPr lang="en-US" dirty="0">
            <a:solidFill>
              <a:sysClr val="windowText" lastClr="000000"/>
            </a:solidFill>
          </a:endParaRPr>
        </a:p>
      </dgm:t>
    </dgm:pt>
    <dgm:pt modelId="{42287845-472C-44A8-A005-3D174DEE222D}" type="parTrans" cxnId="{A3EFD57F-A7F4-4B36-8F86-1334FBAE7CD5}">
      <dgm:prSet/>
      <dgm:spPr/>
      <dgm:t>
        <a:bodyPr/>
        <a:lstStyle/>
        <a:p>
          <a:endParaRPr lang="en-US"/>
        </a:p>
      </dgm:t>
    </dgm:pt>
    <dgm:pt modelId="{8CFBF13D-7F0D-42B7-97B4-DFBD3F9802DC}" type="sibTrans" cxnId="{A3EFD57F-A7F4-4B36-8F86-1334FBAE7CD5}">
      <dgm:prSet/>
      <dgm:spPr/>
      <dgm:t>
        <a:bodyPr/>
        <a:lstStyle/>
        <a:p>
          <a:endParaRPr lang="en-US"/>
        </a:p>
      </dgm:t>
    </dgm:pt>
    <dgm:pt modelId="{DAF599C6-4545-4F95-88CE-84D49C03CEDF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1 officers and 4 technicians attend introduction to ArcGIS course in </a:t>
          </a:r>
          <a:r>
            <a:rPr lang="en-US" dirty="0" err="1" smtClean="0">
              <a:solidFill>
                <a:sysClr val="windowText" lastClr="000000"/>
              </a:solidFill>
            </a:rPr>
            <a:t>Esri</a:t>
          </a:r>
          <a:r>
            <a:rPr lang="en-US" dirty="0" smtClean="0">
              <a:solidFill>
                <a:sysClr val="windowText" lastClr="000000"/>
              </a:solidFill>
            </a:rPr>
            <a:t> Muscat, Oman.</a:t>
          </a:r>
          <a:endParaRPr lang="en-US" dirty="0">
            <a:solidFill>
              <a:sysClr val="windowText" lastClr="000000"/>
            </a:solidFill>
          </a:endParaRPr>
        </a:p>
      </dgm:t>
    </dgm:pt>
    <dgm:pt modelId="{156927D2-386A-4759-BBCE-7B99397F7778}" type="parTrans" cxnId="{F413B65A-C62D-4395-8F3B-2903A0BCC537}">
      <dgm:prSet/>
      <dgm:spPr/>
      <dgm:t>
        <a:bodyPr/>
        <a:lstStyle/>
        <a:p>
          <a:endParaRPr lang="en-US"/>
        </a:p>
      </dgm:t>
    </dgm:pt>
    <dgm:pt modelId="{2AD50CA8-965F-4054-A4D1-D1E723A1ABC2}" type="sibTrans" cxnId="{F413B65A-C62D-4395-8F3B-2903A0BCC537}">
      <dgm:prSet/>
      <dgm:spPr/>
      <dgm:t>
        <a:bodyPr/>
        <a:lstStyle/>
        <a:p>
          <a:endParaRPr lang="en-US"/>
        </a:p>
      </dgm:t>
    </dgm:pt>
    <dgm:pt modelId="{7C4555AE-015C-4B7E-B8BB-B5A741661F7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1 officer completed CAT-B course in hydrography in June 2022, UK.</a:t>
          </a:r>
          <a:endParaRPr lang="en-US" dirty="0">
            <a:solidFill>
              <a:sysClr val="windowText" lastClr="000000"/>
            </a:solidFill>
          </a:endParaRPr>
        </a:p>
      </dgm:t>
    </dgm:pt>
    <dgm:pt modelId="{AB4333AC-7B73-4A27-BB8F-3DA0F79A66E0}" type="parTrans" cxnId="{AA38B752-C9B0-485B-9C4D-B0B8477E567E}">
      <dgm:prSet/>
      <dgm:spPr/>
      <dgm:t>
        <a:bodyPr/>
        <a:lstStyle/>
        <a:p>
          <a:endParaRPr lang="en-US"/>
        </a:p>
      </dgm:t>
    </dgm:pt>
    <dgm:pt modelId="{358074F0-ED55-4C35-872A-8597965BF8F3}" type="sibTrans" cxnId="{AA38B752-C9B0-485B-9C4D-B0B8477E567E}">
      <dgm:prSet/>
      <dgm:spPr/>
      <dgm:t>
        <a:bodyPr/>
        <a:lstStyle/>
        <a:p>
          <a:endParaRPr lang="en-US"/>
        </a:p>
      </dgm:t>
    </dgm:pt>
    <dgm:pt modelId="{D55A5336-928A-40D7-B8AD-498D8E812DA6}" type="pres">
      <dgm:prSet presAssocID="{75CF62A1-0C70-4450-997A-6B05FB84B4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F01908-2918-472C-B084-5D48BA6E719E}" type="pres">
      <dgm:prSet presAssocID="{E9CDD6F9-323F-48C7-AA0D-70E94FB3F1C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F6D7C-18D1-4D8C-9751-88846BBCF15A}" type="pres">
      <dgm:prSet presAssocID="{690F056B-81ED-42E3-B426-59051D4CBD2D}" presName="spacer" presStyleCnt="0"/>
      <dgm:spPr/>
      <dgm:t>
        <a:bodyPr/>
        <a:lstStyle/>
        <a:p>
          <a:endParaRPr lang="en-US"/>
        </a:p>
      </dgm:t>
    </dgm:pt>
    <dgm:pt modelId="{19385EFC-D321-4719-AA2F-96D3C9147AF1}" type="pres">
      <dgm:prSet presAssocID="{7C4555AE-015C-4B7E-B8BB-B5A741661F77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0D548-E459-4762-9AD3-A81D9E4F4207}" type="pres">
      <dgm:prSet presAssocID="{358074F0-ED55-4C35-872A-8597965BF8F3}" presName="spacer" presStyleCnt="0"/>
      <dgm:spPr/>
      <dgm:t>
        <a:bodyPr/>
        <a:lstStyle/>
        <a:p>
          <a:endParaRPr lang="en-US"/>
        </a:p>
      </dgm:t>
    </dgm:pt>
    <dgm:pt modelId="{565A0A62-E3D4-428F-816B-9395E5C30CD5}" type="pres">
      <dgm:prSet presAssocID="{AC905FF2-8A8A-4DC1-A794-52435BB0FC3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37925-C73A-47A4-A6D2-C97B885BBAC2}" type="pres">
      <dgm:prSet presAssocID="{533517F1-F429-4861-A264-40A9CF25616B}" presName="spacer" presStyleCnt="0"/>
      <dgm:spPr/>
      <dgm:t>
        <a:bodyPr/>
        <a:lstStyle/>
        <a:p>
          <a:endParaRPr lang="en-US"/>
        </a:p>
      </dgm:t>
    </dgm:pt>
    <dgm:pt modelId="{841F51EE-86CA-4777-B62C-F2F2A467A78B}" type="pres">
      <dgm:prSet presAssocID="{CCBF6DBA-8F8B-4C5B-9075-54CB220392DF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D46C4-230A-4BED-89F6-186B6FD3184A}" type="pres">
      <dgm:prSet presAssocID="{CF780325-570A-40B0-B7AB-9192FF2192A2}" presName="spacer" presStyleCnt="0"/>
      <dgm:spPr/>
      <dgm:t>
        <a:bodyPr/>
        <a:lstStyle/>
        <a:p>
          <a:endParaRPr lang="en-US"/>
        </a:p>
      </dgm:t>
    </dgm:pt>
    <dgm:pt modelId="{D9175CE6-6397-400D-B4BB-0261D8F961C8}" type="pres">
      <dgm:prSet presAssocID="{A62D597B-7D71-45E0-9A75-47BDCDA1B30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9E951-9E03-472C-89C0-20D0508A025E}" type="pres">
      <dgm:prSet presAssocID="{369B3AF7-DC63-4A08-B75E-B708AEDD6963}" presName="spacer" presStyleCnt="0"/>
      <dgm:spPr/>
      <dgm:t>
        <a:bodyPr/>
        <a:lstStyle/>
        <a:p>
          <a:endParaRPr lang="en-US"/>
        </a:p>
      </dgm:t>
    </dgm:pt>
    <dgm:pt modelId="{6E7FD728-0376-4ABE-BA5E-5E97B317092A}" type="pres">
      <dgm:prSet presAssocID="{9E113261-D655-4BC6-BBDD-327BBDFF44E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4A2DA-0C41-496C-8B2E-2A0B1BAD77C0}" type="pres">
      <dgm:prSet presAssocID="{8CFBF13D-7F0D-42B7-97B4-DFBD3F9802DC}" presName="spacer" presStyleCnt="0"/>
      <dgm:spPr/>
      <dgm:t>
        <a:bodyPr/>
        <a:lstStyle/>
        <a:p>
          <a:endParaRPr lang="en-US"/>
        </a:p>
      </dgm:t>
    </dgm:pt>
    <dgm:pt modelId="{D281EEAB-4489-4332-9819-6EED0E67ACC7}" type="pres">
      <dgm:prSet presAssocID="{DAF599C6-4545-4F95-88CE-84D49C03CED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BBCA1-2CA0-427D-983C-069B162C8FE1}" type="pres">
      <dgm:prSet presAssocID="{2AD50CA8-965F-4054-A4D1-D1E723A1ABC2}" presName="spacer" presStyleCnt="0"/>
      <dgm:spPr/>
      <dgm:t>
        <a:bodyPr/>
        <a:lstStyle/>
        <a:p>
          <a:endParaRPr lang="en-US"/>
        </a:p>
      </dgm:t>
    </dgm:pt>
    <dgm:pt modelId="{6BACE45C-FBEB-41F0-8698-67D5E52A3F67}" type="pres">
      <dgm:prSet presAssocID="{FA51410C-F820-4FF7-9BCE-BEC62AE8F57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0B20AA-F29E-46F8-B49B-E8BAAFBED1DE}" type="presOf" srcId="{FA51410C-F820-4FF7-9BCE-BEC62AE8F57C}" destId="{6BACE45C-FBEB-41F0-8698-67D5E52A3F67}" srcOrd="0" destOrd="0" presId="urn:microsoft.com/office/officeart/2005/8/layout/vList2"/>
    <dgm:cxn modelId="{F413B65A-C62D-4395-8F3B-2903A0BCC537}" srcId="{75CF62A1-0C70-4450-997A-6B05FB84B422}" destId="{DAF599C6-4545-4F95-88CE-84D49C03CEDF}" srcOrd="6" destOrd="0" parTransId="{156927D2-386A-4759-BBCE-7B99397F7778}" sibTransId="{2AD50CA8-965F-4054-A4D1-D1E723A1ABC2}"/>
    <dgm:cxn modelId="{F15FD5E1-84B9-4A8B-83D9-608A77447C80}" type="presOf" srcId="{7C4555AE-015C-4B7E-B8BB-B5A741661F77}" destId="{19385EFC-D321-4719-AA2F-96D3C9147AF1}" srcOrd="0" destOrd="0" presId="urn:microsoft.com/office/officeart/2005/8/layout/vList2"/>
    <dgm:cxn modelId="{1C1C9C7C-4C80-45D4-ABF6-F23BA606BB94}" type="presOf" srcId="{AC905FF2-8A8A-4DC1-A794-52435BB0FC37}" destId="{565A0A62-E3D4-428F-816B-9395E5C30CD5}" srcOrd="0" destOrd="0" presId="urn:microsoft.com/office/officeart/2005/8/layout/vList2"/>
    <dgm:cxn modelId="{174BC6A9-1981-416E-872D-A1BE1421799C}" type="presOf" srcId="{DAF599C6-4545-4F95-88CE-84D49C03CEDF}" destId="{D281EEAB-4489-4332-9819-6EED0E67ACC7}" srcOrd="0" destOrd="0" presId="urn:microsoft.com/office/officeart/2005/8/layout/vList2"/>
    <dgm:cxn modelId="{377D08A6-956C-47D3-A2CA-905D92D8A929}" srcId="{75CF62A1-0C70-4450-997A-6B05FB84B422}" destId="{AC905FF2-8A8A-4DC1-A794-52435BB0FC37}" srcOrd="2" destOrd="0" parTransId="{9FB62E05-5690-4123-9EF9-E26E3907A244}" sibTransId="{533517F1-F429-4861-A264-40A9CF25616B}"/>
    <dgm:cxn modelId="{8C78336D-DBEB-43C5-8684-BD526D0BC236}" type="presOf" srcId="{E9CDD6F9-323F-48C7-AA0D-70E94FB3F1C0}" destId="{37F01908-2918-472C-B084-5D48BA6E719E}" srcOrd="0" destOrd="0" presId="urn:microsoft.com/office/officeart/2005/8/layout/vList2"/>
    <dgm:cxn modelId="{8EDD1B62-3828-4AA9-9BCC-7ACE0102D6B4}" srcId="{75CF62A1-0C70-4450-997A-6B05FB84B422}" destId="{FA51410C-F820-4FF7-9BCE-BEC62AE8F57C}" srcOrd="7" destOrd="0" parTransId="{68D1FD7D-D13F-4FD6-B8C7-452594503114}" sibTransId="{2447B9E5-F2E9-4392-8791-B4FAE5A52DDA}"/>
    <dgm:cxn modelId="{AC0DB4EA-BD99-40BC-A596-848B5570D173}" type="presOf" srcId="{CCBF6DBA-8F8B-4C5B-9075-54CB220392DF}" destId="{841F51EE-86CA-4777-B62C-F2F2A467A78B}" srcOrd="0" destOrd="0" presId="urn:microsoft.com/office/officeart/2005/8/layout/vList2"/>
    <dgm:cxn modelId="{DA7E27BB-3D55-428D-ACB7-16124B5E3168}" type="presOf" srcId="{9E113261-D655-4BC6-BBDD-327BBDFF44ED}" destId="{6E7FD728-0376-4ABE-BA5E-5E97B317092A}" srcOrd="0" destOrd="0" presId="urn:microsoft.com/office/officeart/2005/8/layout/vList2"/>
    <dgm:cxn modelId="{AA38B752-C9B0-485B-9C4D-B0B8477E567E}" srcId="{75CF62A1-0C70-4450-997A-6B05FB84B422}" destId="{7C4555AE-015C-4B7E-B8BB-B5A741661F77}" srcOrd="1" destOrd="0" parTransId="{AB4333AC-7B73-4A27-BB8F-3DA0F79A66E0}" sibTransId="{358074F0-ED55-4C35-872A-8597965BF8F3}"/>
    <dgm:cxn modelId="{A3EFD57F-A7F4-4B36-8F86-1334FBAE7CD5}" srcId="{75CF62A1-0C70-4450-997A-6B05FB84B422}" destId="{9E113261-D655-4BC6-BBDD-327BBDFF44ED}" srcOrd="5" destOrd="0" parTransId="{42287845-472C-44A8-A005-3D174DEE222D}" sibTransId="{8CFBF13D-7F0D-42B7-97B4-DFBD3F9802DC}"/>
    <dgm:cxn modelId="{5F24FA73-39A2-4D0D-A7DF-D342805DED3B}" srcId="{75CF62A1-0C70-4450-997A-6B05FB84B422}" destId="{CCBF6DBA-8F8B-4C5B-9075-54CB220392DF}" srcOrd="3" destOrd="0" parTransId="{7A4A1E35-CDCC-4CC4-9FAC-94C42E97CF2F}" sibTransId="{CF780325-570A-40B0-B7AB-9192FF2192A2}"/>
    <dgm:cxn modelId="{5916516A-1B34-4163-9623-70A6600F3B0D}" type="presOf" srcId="{A62D597B-7D71-45E0-9A75-47BDCDA1B30C}" destId="{D9175CE6-6397-400D-B4BB-0261D8F961C8}" srcOrd="0" destOrd="0" presId="urn:microsoft.com/office/officeart/2005/8/layout/vList2"/>
    <dgm:cxn modelId="{238C9D11-6268-4C13-9502-B223033B4D1A}" srcId="{75CF62A1-0C70-4450-997A-6B05FB84B422}" destId="{E9CDD6F9-323F-48C7-AA0D-70E94FB3F1C0}" srcOrd="0" destOrd="0" parTransId="{9C67B687-5334-419B-9D22-99798014DA8A}" sibTransId="{690F056B-81ED-42E3-B426-59051D4CBD2D}"/>
    <dgm:cxn modelId="{AA4922FD-1366-4446-B927-0DD7E638A87C}" srcId="{75CF62A1-0C70-4450-997A-6B05FB84B422}" destId="{A62D597B-7D71-45E0-9A75-47BDCDA1B30C}" srcOrd="4" destOrd="0" parTransId="{296D41DF-A52F-427A-8A77-CC5B6E5C89F7}" sibTransId="{369B3AF7-DC63-4A08-B75E-B708AEDD6963}"/>
    <dgm:cxn modelId="{768A1677-47DF-4C18-9B87-D0BCB53DBC85}" type="presOf" srcId="{75CF62A1-0C70-4450-997A-6B05FB84B422}" destId="{D55A5336-928A-40D7-B8AD-498D8E812DA6}" srcOrd="0" destOrd="0" presId="urn:microsoft.com/office/officeart/2005/8/layout/vList2"/>
    <dgm:cxn modelId="{9EC88721-0DDA-409E-87F5-3A0C8FFA342F}" type="presParOf" srcId="{D55A5336-928A-40D7-B8AD-498D8E812DA6}" destId="{37F01908-2918-472C-B084-5D48BA6E719E}" srcOrd="0" destOrd="0" presId="urn:microsoft.com/office/officeart/2005/8/layout/vList2"/>
    <dgm:cxn modelId="{B80FF091-C96A-4D74-ABAD-7409F52C38F6}" type="presParOf" srcId="{D55A5336-928A-40D7-B8AD-498D8E812DA6}" destId="{A55F6D7C-18D1-4D8C-9751-88846BBCF15A}" srcOrd="1" destOrd="0" presId="urn:microsoft.com/office/officeart/2005/8/layout/vList2"/>
    <dgm:cxn modelId="{7A11A8A6-5679-4CC3-AEE2-CECC6EE20D45}" type="presParOf" srcId="{D55A5336-928A-40D7-B8AD-498D8E812DA6}" destId="{19385EFC-D321-4719-AA2F-96D3C9147AF1}" srcOrd="2" destOrd="0" presId="urn:microsoft.com/office/officeart/2005/8/layout/vList2"/>
    <dgm:cxn modelId="{F3AE19B3-1D95-40C2-ABDD-56546202C99D}" type="presParOf" srcId="{D55A5336-928A-40D7-B8AD-498D8E812DA6}" destId="{27A0D548-E459-4762-9AD3-A81D9E4F4207}" srcOrd="3" destOrd="0" presId="urn:microsoft.com/office/officeart/2005/8/layout/vList2"/>
    <dgm:cxn modelId="{04D953C6-0A85-4417-94E0-2EB77B5E141B}" type="presParOf" srcId="{D55A5336-928A-40D7-B8AD-498D8E812DA6}" destId="{565A0A62-E3D4-428F-816B-9395E5C30CD5}" srcOrd="4" destOrd="0" presId="urn:microsoft.com/office/officeart/2005/8/layout/vList2"/>
    <dgm:cxn modelId="{8C5FC1AE-F71C-4D35-867F-BDDCD05B5862}" type="presParOf" srcId="{D55A5336-928A-40D7-B8AD-498D8E812DA6}" destId="{ABE37925-C73A-47A4-A6D2-C97B885BBAC2}" srcOrd="5" destOrd="0" presId="urn:microsoft.com/office/officeart/2005/8/layout/vList2"/>
    <dgm:cxn modelId="{09784245-C539-49A1-BF18-0E32A7889EF3}" type="presParOf" srcId="{D55A5336-928A-40D7-B8AD-498D8E812DA6}" destId="{841F51EE-86CA-4777-B62C-F2F2A467A78B}" srcOrd="6" destOrd="0" presId="urn:microsoft.com/office/officeart/2005/8/layout/vList2"/>
    <dgm:cxn modelId="{FFEDC0D9-23D9-40C2-9CAF-77DFEE27447B}" type="presParOf" srcId="{D55A5336-928A-40D7-B8AD-498D8E812DA6}" destId="{BE8D46C4-230A-4BED-89F6-186B6FD3184A}" srcOrd="7" destOrd="0" presId="urn:microsoft.com/office/officeart/2005/8/layout/vList2"/>
    <dgm:cxn modelId="{DE3294F7-EA9D-466A-B8D2-56686A52787A}" type="presParOf" srcId="{D55A5336-928A-40D7-B8AD-498D8E812DA6}" destId="{D9175CE6-6397-400D-B4BB-0261D8F961C8}" srcOrd="8" destOrd="0" presId="urn:microsoft.com/office/officeart/2005/8/layout/vList2"/>
    <dgm:cxn modelId="{50781D01-3A56-4E95-8D45-8A849540D8E4}" type="presParOf" srcId="{D55A5336-928A-40D7-B8AD-498D8E812DA6}" destId="{0E79E951-9E03-472C-89C0-20D0508A025E}" srcOrd="9" destOrd="0" presId="urn:microsoft.com/office/officeart/2005/8/layout/vList2"/>
    <dgm:cxn modelId="{9704D7F7-D9D2-401C-A82E-BD8A4258E112}" type="presParOf" srcId="{D55A5336-928A-40D7-B8AD-498D8E812DA6}" destId="{6E7FD728-0376-4ABE-BA5E-5E97B317092A}" srcOrd="10" destOrd="0" presId="urn:microsoft.com/office/officeart/2005/8/layout/vList2"/>
    <dgm:cxn modelId="{39F4C1CB-8521-4A38-9D93-D8635AC885D8}" type="presParOf" srcId="{D55A5336-928A-40D7-B8AD-498D8E812DA6}" destId="{B3C4A2DA-0C41-496C-8B2E-2A0B1BAD77C0}" srcOrd="11" destOrd="0" presId="urn:microsoft.com/office/officeart/2005/8/layout/vList2"/>
    <dgm:cxn modelId="{1FC31333-0F87-4D43-9898-BB5484E8E963}" type="presParOf" srcId="{D55A5336-928A-40D7-B8AD-498D8E812DA6}" destId="{D281EEAB-4489-4332-9819-6EED0E67ACC7}" srcOrd="12" destOrd="0" presId="urn:microsoft.com/office/officeart/2005/8/layout/vList2"/>
    <dgm:cxn modelId="{B625FF57-8F14-4840-89D8-B13733699EE2}" type="presParOf" srcId="{D55A5336-928A-40D7-B8AD-498D8E812DA6}" destId="{183BBCA1-2CA0-427D-983C-069B162C8FE1}" srcOrd="13" destOrd="0" presId="urn:microsoft.com/office/officeart/2005/8/layout/vList2"/>
    <dgm:cxn modelId="{9F7065DA-F8B6-45D0-8953-C0377D74C75D}" type="presParOf" srcId="{D55A5336-928A-40D7-B8AD-498D8E812DA6}" destId="{6BACE45C-FBEB-41F0-8698-67D5E52A3F67}" srcOrd="1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D3D62-5744-498F-B5FA-EC125E0686ED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4B74397-C423-4869-87A8-AE9B8933600D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dirty="0" smtClean="0">
              <a:solidFill>
                <a:schemeClr val="tx1"/>
              </a:solidFill>
            </a:rPr>
            <a:t>Different sectors and organizations are responsible for most oceanographic activities in Oman. Most of that oceanographic data is archived within ONHO</a:t>
          </a:r>
          <a:endParaRPr lang="en-US" dirty="0">
            <a:solidFill>
              <a:schemeClr val="tx1"/>
            </a:solidFill>
          </a:endParaRPr>
        </a:p>
      </dgm:t>
    </dgm:pt>
    <dgm:pt modelId="{41563698-53E0-4AAB-BB8E-0CD8F41A488D}" type="parTrans" cxnId="{FC132881-EEDA-4682-93ED-7D6C2E267DD0}">
      <dgm:prSet/>
      <dgm:spPr/>
      <dgm:t>
        <a:bodyPr/>
        <a:lstStyle/>
        <a:p>
          <a:endParaRPr lang="en-US"/>
        </a:p>
      </dgm:t>
    </dgm:pt>
    <dgm:pt modelId="{EDF3206B-8F26-4323-967B-C8429C314585}" type="sibTrans" cxnId="{FC132881-EEDA-4682-93ED-7D6C2E267DD0}">
      <dgm:prSet/>
      <dgm:spPr/>
      <dgm:t>
        <a:bodyPr/>
        <a:lstStyle/>
        <a:p>
          <a:endParaRPr lang="en-US"/>
        </a:p>
      </dgm:t>
    </dgm:pt>
    <dgm:pt modelId="{22CF44B9-93A4-48EB-A4A2-A369E506ADC0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dirty="0" smtClean="0">
              <a:solidFill>
                <a:schemeClr val="tx1"/>
              </a:solidFill>
            </a:rPr>
            <a:t>Oman monitors tides around the Omani coast through a number of permanent stations fitted with fully automated precise sensors with satellite connectivity</a:t>
          </a:r>
          <a:endParaRPr lang="en-US" dirty="0">
            <a:solidFill>
              <a:schemeClr val="tx1"/>
            </a:solidFill>
          </a:endParaRPr>
        </a:p>
      </dgm:t>
    </dgm:pt>
    <dgm:pt modelId="{FB3E7BD2-3B1F-4E2A-8192-F7B6B14AE823}" type="parTrans" cxnId="{7CEDAD87-B3B2-471A-B9A5-19A73398E571}">
      <dgm:prSet/>
      <dgm:spPr/>
      <dgm:t>
        <a:bodyPr/>
        <a:lstStyle/>
        <a:p>
          <a:endParaRPr lang="en-US"/>
        </a:p>
      </dgm:t>
    </dgm:pt>
    <dgm:pt modelId="{9E44B0C3-41BC-420C-9808-C11ADBF657E2}" type="sibTrans" cxnId="{7CEDAD87-B3B2-471A-B9A5-19A73398E571}">
      <dgm:prSet/>
      <dgm:spPr/>
      <dgm:t>
        <a:bodyPr/>
        <a:lstStyle/>
        <a:p>
          <a:endParaRPr lang="en-US"/>
        </a:p>
      </dgm:t>
    </dgm:pt>
    <dgm:pt modelId="{E4C36E50-57C5-4EA4-9ED7-B9716615BB01}" type="pres">
      <dgm:prSet presAssocID="{7CBD3D62-5744-498F-B5FA-EC125E0686ED}" presName="linearFlow" presStyleCnt="0">
        <dgm:presLayoutVars>
          <dgm:dir/>
          <dgm:resizeHandles val="exact"/>
        </dgm:presLayoutVars>
      </dgm:prSet>
      <dgm:spPr/>
    </dgm:pt>
    <dgm:pt modelId="{2D437834-2D21-4FD7-BCD4-39103D12A7EF}" type="pres">
      <dgm:prSet presAssocID="{94B74397-C423-4869-87A8-AE9B8933600D}" presName="composite" presStyleCnt="0"/>
      <dgm:spPr/>
    </dgm:pt>
    <dgm:pt modelId="{857C7BEC-F3C6-409E-8D96-39E1928BD419}" type="pres">
      <dgm:prSet presAssocID="{94B74397-C423-4869-87A8-AE9B8933600D}" presName="imgShp" presStyleLbl="fgImgPlace1" presStyleIdx="0" presStyleCnt="2"/>
      <dgm:spPr>
        <a:noFill/>
        <a:ln>
          <a:noFill/>
        </a:ln>
      </dgm:spPr>
    </dgm:pt>
    <dgm:pt modelId="{FA41141E-7ED4-4E87-B52A-11AA5F79FDAF}" type="pres">
      <dgm:prSet presAssocID="{94B74397-C423-4869-87A8-AE9B8933600D}" presName="txShp" presStyleLbl="node1" presStyleIdx="0" presStyleCnt="2" custLinFactNeighborX="-10047" custLinFactNeighborY="2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0EDFC-AAB6-4EBC-A034-6229172EDB9E}" type="pres">
      <dgm:prSet presAssocID="{EDF3206B-8F26-4323-967B-C8429C314585}" presName="spacing" presStyleCnt="0"/>
      <dgm:spPr/>
    </dgm:pt>
    <dgm:pt modelId="{F262E802-FCA7-4411-93C9-A624ED325395}" type="pres">
      <dgm:prSet presAssocID="{22CF44B9-93A4-48EB-A4A2-A369E506ADC0}" presName="composite" presStyleCnt="0"/>
      <dgm:spPr/>
    </dgm:pt>
    <dgm:pt modelId="{2A7319CF-72B4-4B67-9B20-49A722E17D65}" type="pres">
      <dgm:prSet presAssocID="{22CF44B9-93A4-48EB-A4A2-A369E506ADC0}" presName="imgShp" presStyleLbl="fgImgPlace1" presStyleIdx="1" presStyleCnt="2"/>
      <dgm:spPr>
        <a:noFill/>
        <a:ln>
          <a:noFill/>
        </a:ln>
      </dgm:spPr>
    </dgm:pt>
    <dgm:pt modelId="{38C0A37B-172E-41D3-9829-BDC80EB04FA3}" type="pres">
      <dgm:prSet presAssocID="{22CF44B9-93A4-48EB-A4A2-A369E506ADC0}" presName="txShp" presStyleLbl="node1" presStyleIdx="1" presStyleCnt="2" custLinFactNeighborX="-9928" custLinFactNeighborY="-3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CCF2E6-0063-4C1A-A5A7-56C902F85772}" type="presOf" srcId="{22CF44B9-93A4-48EB-A4A2-A369E506ADC0}" destId="{38C0A37B-172E-41D3-9829-BDC80EB04FA3}" srcOrd="0" destOrd="0" presId="urn:microsoft.com/office/officeart/2005/8/layout/vList3#1"/>
    <dgm:cxn modelId="{9BF065FD-F4BB-4817-AD85-FBC402665F2D}" type="presOf" srcId="{7CBD3D62-5744-498F-B5FA-EC125E0686ED}" destId="{E4C36E50-57C5-4EA4-9ED7-B9716615BB01}" srcOrd="0" destOrd="0" presId="urn:microsoft.com/office/officeart/2005/8/layout/vList3#1"/>
    <dgm:cxn modelId="{FC132881-EEDA-4682-93ED-7D6C2E267DD0}" srcId="{7CBD3D62-5744-498F-B5FA-EC125E0686ED}" destId="{94B74397-C423-4869-87A8-AE9B8933600D}" srcOrd="0" destOrd="0" parTransId="{41563698-53E0-4AAB-BB8E-0CD8F41A488D}" sibTransId="{EDF3206B-8F26-4323-967B-C8429C314585}"/>
    <dgm:cxn modelId="{81E7E5E4-BFEF-4426-A62D-86952AD52D2E}" type="presOf" srcId="{94B74397-C423-4869-87A8-AE9B8933600D}" destId="{FA41141E-7ED4-4E87-B52A-11AA5F79FDAF}" srcOrd="0" destOrd="0" presId="urn:microsoft.com/office/officeart/2005/8/layout/vList3#1"/>
    <dgm:cxn modelId="{7CEDAD87-B3B2-471A-B9A5-19A73398E571}" srcId="{7CBD3D62-5744-498F-B5FA-EC125E0686ED}" destId="{22CF44B9-93A4-48EB-A4A2-A369E506ADC0}" srcOrd="1" destOrd="0" parTransId="{FB3E7BD2-3B1F-4E2A-8192-F7B6B14AE823}" sibTransId="{9E44B0C3-41BC-420C-9808-C11ADBF657E2}"/>
    <dgm:cxn modelId="{0BD30A8E-2B6C-49C2-AB0A-9C4F00090A53}" type="presParOf" srcId="{E4C36E50-57C5-4EA4-9ED7-B9716615BB01}" destId="{2D437834-2D21-4FD7-BCD4-39103D12A7EF}" srcOrd="0" destOrd="0" presId="urn:microsoft.com/office/officeart/2005/8/layout/vList3#1"/>
    <dgm:cxn modelId="{3724E2B0-3B25-441A-9E15-24A4E6F79E55}" type="presParOf" srcId="{2D437834-2D21-4FD7-BCD4-39103D12A7EF}" destId="{857C7BEC-F3C6-409E-8D96-39E1928BD419}" srcOrd="0" destOrd="0" presId="urn:microsoft.com/office/officeart/2005/8/layout/vList3#1"/>
    <dgm:cxn modelId="{9F323AB0-A84B-427A-A4E9-C4BCD690537C}" type="presParOf" srcId="{2D437834-2D21-4FD7-BCD4-39103D12A7EF}" destId="{FA41141E-7ED4-4E87-B52A-11AA5F79FDAF}" srcOrd="1" destOrd="0" presId="urn:microsoft.com/office/officeart/2005/8/layout/vList3#1"/>
    <dgm:cxn modelId="{C953CE71-6DBC-492D-A691-5782FF2F98B1}" type="presParOf" srcId="{E4C36E50-57C5-4EA4-9ED7-B9716615BB01}" destId="{A210EDFC-AAB6-4EBC-A034-6229172EDB9E}" srcOrd="1" destOrd="0" presId="urn:microsoft.com/office/officeart/2005/8/layout/vList3#1"/>
    <dgm:cxn modelId="{C9A29E74-BCB5-42BB-8B1D-417E78E7190E}" type="presParOf" srcId="{E4C36E50-57C5-4EA4-9ED7-B9716615BB01}" destId="{F262E802-FCA7-4411-93C9-A624ED325395}" srcOrd="2" destOrd="0" presId="urn:microsoft.com/office/officeart/2005/8/layout/vList3#1"/>
    <dgm:cxn modelId="{56BF3B72-0AC0-4874-9827-10BCFD7CAF9D}" type="presParOf" srcId="{F262E802-FCA7-4411-93C9-A624ED325395}" destId="{2A7319CF-72B4-4B67-9B20-49A722E17D65}" srcOrd="0" destOrd="0" presId="urn:microsoft.com/office/officeart/2005/8/layout/vList3#1"/>
    <dgm:cxn modelId="{D0993217-2F8A-459A-A04D-B22106DCF9FC}" type="presParOf" srcId="{F262E802-FCA7-4411-93C9-A624ED325395}" destId="{38C0A37B-172E-41D3-9829-BDC80EB04FA3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16547C-9D83-4DB4-B000-3A35F911D9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40DD49-4B28-4E0F-B61B-528538B0B56C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ONHO has participated in some IHO-WGs, such as WENDWG and MSDIWG. Also, participated in IC-ENC SC23. </a:t>
          </a:r>
          <a:endParaRPr lang="en-US" dirty="0">
            <a:solidFill>
              <a:schemeClr val="tx1"/>
            </a:solidFill>
          </a:endParaRPr>
        </a:p>
      </dgm:t>
    </dgm:pt>
    <dgm:pt modelId="{54C4ED5E-9011-4099-9B8B-F2C8F0BBC15C}" type="parTrans" cxnId="{60CA9A41-1F29-42F6-AEE7-FAA4BCDDB405}">
      <dgm:prSet/>
      <dgm:spPr/>
      <dgm:t>
        <a:bodyPr/>
        <a:lstStyle/>
        <a:p>
          <a:endParaRPr lang="en-US"/>
        </a:p>
      </dgm:t>
    </dgm:pt>
    <dgm:pt modelId="{E0355EA1-F7AB-45A9-9B33-E12E3294BEC8}" type="sibTrans" cxnId="{60CA9A41-1F29-42F6-AEE7-FAA4BCDDB405}">
      <dgm:prSet/>
      <dgm:spPr/>
      <dgm:t>
        <a:bodyPr/>
        <a:lstStyle/>
        <a:p>
          <a:endParaRPr lang="en-US"/>
        </a:p>
      </dgm:t>
    </dgm:pt>
    <dgm:pt modelId="{0D0A190B-5CE8-4D6F-9D9F-495DFBF41E5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Next November, Oman is planning to hold the 9th meeting of RSAHC in Muscat.</a:t>
          </a:r>
          <a:endParaRPr lang="en-US" dirty="0">
            <a:solidFill>
              <a:schemeClr val="tx1"/>
            </a:solidFill>
          </a:endParaRPr>
        </a:p>
      </dgm:t>
    </dgm:pt>
    <dgm:pt modelId="{98DF2BE7-7102-45A1-8F01-4A067E03020C}" type="parTrans" cxnId="{A7CD0A23-E854-4468-B30F-B4144CCDCCC0}">
      <dgm:prSet/>
      <dgm:spPr/>
      <dgm:t>
        <a:bodyPr/>
        <a:lstStyle/>
        <a:p>
          <a:endParaRPr lang="en-US"/>
        </a:p>
      </dgm:t>
    </dgm:pt>
    <dgm:pt modelId="{B14DB5CF-7E56-4188-97E5-5EFCFA4C5B05}" type="sibTrans" cxnId="{A7CD0A23-E854-4468-B30F-B4144CCDCCC0}">
      <dgm:prSet/>
      <dgm:spPr/>
      <dgm:t>
        <a:bodyPr/>
        <a:lstStyle/>
        <a:p>
          <a:endParaRPr lang="en-US"/>
        </a:p>
      </dgm:t>
    </dgm:pt>
    <dgm:pt modelId="{80BDAC97-1DFB-4C5B-BB15-AB8BD0ACFC2E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Oman is the Chair of ROPME Sea Area Hydrographic Commission (RSAHC) and represented ROPME HC member states in IRCC 14th meeting 06-08 Jun 22.</a:t>
          </a:r>
          <a:endParaRPr lang="en-US" dirty="0">
            <a:solidFill>
              <a:schemeClr val="tx1"/>
            </a:solidFill>
          </a:endParaRPr>
        </a:p>
      </dgm:t>
    </dgm:pt>
    <dgm:pt modelId="{C469AD42-01EC-4035-AAC0-E9424881ECA5}" type="parTrans" cxnId="{A7191754-5DE4-4A38-8223-380A16CF754B}">
      <dgm:prSet/>
      <dgm:spPr/>
      <dgm:t>
        <a:bodyPr/>
        <a:lstStyle/>
        <a:p>
          <a:endParaRPr lang="en-US"/>
        </a:p>
      </dgm:t>
    </dgm:pt>
    <dgm:pt modelId="{E93DFE40-1567-4EF4-AADD-80CFEDF5A5A8}" type="sibTrans" cxnId="{A7191754-5DE4-4A38-8223-380A16CF754B}">
      <dgm:prSet/>
      <dgm:spPr/>
      <dgm:t>
        <a:bodyPr/>
        <a:lstStyle/>
        <a:p>
          <a:endParaRPr lang="en-US"/>
        </a:p>
      </dgm:t>
    </dgm:pt>
    <dgm:pt modelId="{094EEB7A-AF7F-4470-96B2-FFD40C9B88C5}">
      <dgm:prSet/>
      <dgm:spPr/>
      <dgm:t>
        <a:bodyPr/>
        <a:lstStyle/>
        <a:p>
          <a:r>
            <a:rPr lang="en-US" dirty="0" smtClean="0"/>
            <a:t>In </a:t>
          </a:r>
          <a:r>
            <a:rPr lang="en-US" smtClean="0"/>
            <a:t>June, ONHO </a:t>
          </a:r>
          <a:r>
            <a:rPr lang="en-US" dirty="0" smtClean="0"/>
            <a:t>celebrated Hydrographic day.</a:t>
          </a:r>
          <a:endParaRPr lang="en-US" dirty="0"/>
        </a:p>
      </dgm:t>
    </dgm:pt>
    <dgm:pt modelId="{21BE3A1A-72FF-4680-926C-64B81E0E3B9D}" type="parTrans" cxnId="{DC89FF8E-19E8-487A-9D5A-2FD5398F243D}">
      <dgm:prSet/>
      <dgm:spPr/>
      <dgm:t>
        <a:bodyPr/>
        <a:lstStyle/>
        <a:p>
          <a:endParaRPr lang="en-US"/>
        </a:p>
      </dgm:t>
    </dgm:pt>
    <dgm:pt modelId="{17137D80-42BA-4D81-A09E-0BE834EE41FE}" type="sibTrans" cxnId="{DC89FF8E-19E8-487A-9D5A-2FD5398F243D}">
      <dgm:prSet/>
      <dgm:spPr/>
      <dgm:t>
        <a:bodyPr/>
        <a:lstStyle/>
        <a:p>
          <a:endParaRPr lang="en-US"/>
        </a:p>
      </dgm:t>
    </dgm:pt>
    <dgm:pt modelId="{B7AFA100-E7E3-40D0-8686-084CE45E5678}">
      <dgm:prSet/>
      <dgm:spPr/>
      <dgm:t>
        <a:bodyPr/>
        <a:lstStyle/>
        <a:p>
          <a:r>
            <a:rPr lang="en-US" dirty="0" smtClean="0"/>
            <a:t>ONHO is part of a national team for the United Nations Decade of Ocean science for sustainable development</a:t>
          </a:r>
          <a:endParaRPr lang="en-US" dirty="0"/>
        </a:p>
      </dgm:t>
    </dgm:pt>
    <dgm:pt modelId="{2274C28C-EE94-46DB-A452-65EE25E53C37}" type="parTrans" cxnId="{74236A63-1BD6-4A87-B7EB-8B904A02EC82}">
      <dgm:prSet/>
      <dgm:spPr/>
      <dgm:t>
        <a:bodyPr/>
        <a:lstStyle/>
        <a:p>
          <a:endParaRPr lang="en-US"/>
        </a:p>
      </dgm:t>
    </dgm:pt>
    <dgm:pt modelId="{B9BFE8C4-FE0B-4ED0-873C-BC849FCF17AB}" type="sibTrans" cxnId="{74236A63-1BD6-4A87-B7EB-8B904A02EC82}">
      <dgm:prSet/>
      <dgm:spPr/>
      <dgm:t>
        <a:bodyPr/>
        <a:lstStyle/>
        <a:p>
          <a:endParaRPr lang="en-US"/>
        </a:p>
      </dgm:t>
    </dgm:pt>
    <dgm:pt modelId="{93C48BD5-3330-45B7-87AD-A4D9726887F8}" type="pres">
      <dgm:prSet presAssocID="{2916547C-9D83-4DB4-B000-3A35F911D9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6A2961-30D7-4184-B782-CF5D09D1FB76}" type="pres">
      <dgm:prSet presAssocID="{0D0A190B-5CE8-4D6F-9D9F-495DFBF41E58}" presName="parentText" presStyleLbl="node1" presStyleIdx="0" presStyleCnt="5" custAng="0" custScaleY="855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5174A-53B3-4F9B-88EE-9BF14062B96E}" type="pres">
      <dgm:prSet presAssocID="{B14DB5CF-7E56-4188-97E5-5EFCFA4C5B05}" presName="spacer" presStyleCnt="0"/>
      <dgm:spPr/>
    </dgm:pt>
    <dgm:pt modelId="{4DDCFE3A-4AEB-4FA9-B16E-08E6EABD88A7}" type="pres">
      <dgm:prSet presAssocID="{80BDAC97-1DFB-4C5B-BB15-AB8BD0ACFC2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634D2-14AD-4E95-8E4B-1E93E8B83192}" type="pres">
      <dgm:prSet presAssocID="{E93DFE40-1567-4EF4-AADD-80CFEDF5A5A8}" presName="spacer" presStyleCnt="0"/>
      <dgm:spPr/>
    </dgm:pt>
    <dgm:pt modelId="{1A7EEA4D-C1B6-4650-A5BC-A2C65A388AA6}" type="pres">
      <dgm:prSet presAssocID="{7C40DD49-4B28-4E0F-B61B-528538B0B56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7DC51-86E3-4DC0-A793-0A8E4F4BBCFE}" type="pres">
      <dgm:prSet presAssocID="{E0355EA1-F7AB-45A9-9B33-E12E3294BEC8}" presName="spacer" presStyleCnt="0"/>
      <dgm:spPr/>
    </dgm:pt>
    <dgm:pt modelId="{079A964C-D994-4856-9DD7-3CC01DC4E91E}" type="pres">
      <dgm:prSet presAssocID="{094EEB7A-AF7F-4470-96B2-FFD40C9B88C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C3224-01E5-4E3F-9668-BDC616BB9342}" type="pres">
      <dgm:prSet presAssocID="{17137D80-42BA-4D81-A09E-0BE834EE41FE}" presName="spacer" presStyleCnt="0"/>
      <dgm:spPr/>
    </dgm:pt>
    <dgm:pt modelId="{C318297A-D23F-430B-8C6B-7CA1957BC6B5}" type="pres">
      <dgm:prSet presAssocID="{B7AFA100-E7E3-40D0-8686-084CE45E567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236A63-1BD6-4A87-B7EB-8B904A02EC82}" srcId="{2916547C-9D83-4DB4-B000-3A35F911D92A}" destId="{B7AFA100-E7E3-40D0-8686-084CE45E5678}" srcOrd="4" destOrd="0" parTransId="{2274C28C-EE94-46DB-A452-65EE25E53C37}" sibTransId="{B9BFE8C4-FE0B-4ED0-873C-BC849FCF17AB}"/>
    <dgm:cxn modelId="{7E1D2CFE-524F-4F1E-8E78-615501B96593}" type="presOf" srcId="{7C40DD49-4B28-4E0F-B61B-528538B0B56C}" destId="{1A7EEA4D-C1B6-4650-A5BC-A2C65A388AA6}" srcOrd="0" destOrd="0" presId="urn:microsoft.com/office/officeart/2005/8/layout/vList2"/>
    <dgm:cxn modelId="{A7CD0A23-E854-4468-B30F-B4144CCDCCC0}" srcId="{2916547C-9D83-4DB4-B000-3A35F911D92A}" destId="{0D0A190B-5CE8-4D6F-9D9F-495DFBF41E58}" srcOrd="0" destOrd="0" parTransId="{98DF2BE7-7102-45A1-8F01-4A067E03020C}" sibTransId="{B14DB5CF-7E56-4188-97E5-5EFCFA4C5B05}"/>
    <dgm:cxn modelId="{13730A6B-BD9A-4074-9575-2BE2C76190B1}" type="presOf" srcId="{80BDAC97-1DFB-4C5B-BB15-AB8BD0ACFC2E}" destId="{4DDCFE3A-4AEB-4FA9-B16E-08E6EABD88A7}" srcOrd="0" destOrd="0" presId="urn:microsoft.com/office/officeart/2005/8/layout/vList2"/>
    <dgm:cxn modelId="{DC89FF8E-19E8-487A-9D5A-2FD5398F243D}" srcId="{2916547C-9D83-4DB4-B000-3A35F911D92A}" destId="{094EEB7A-AF7F-4470-96B2-FFD40C9B88C5}" srcOrd="3" destOrd="0" parTransId="{21BE3A1A-72FF-4680-926C-64B81E0E3B9D}" sibTransId="{17137D80-42BA-4D81-A09E-0BE834EE41FE}"/>
    <dgm:cxn modelId="{6BFCDF2F-F221-4745-965A-C3B20E024298}" type="presOf" srcId="{0D0A190B-5CE8-4D6F-9D9F-495DFBF41E58}" destId="{ED6A2961-30D7-4184-B782-CF5D09D1FB76}" srcOrd="0" destOrd="0" presId="urn:microsoft.com/office/officeart/2005/8/layout/vList2"/>
    <dgm:cxn modelId="{3D943F3F-BA4B-4113-A27D-94B1CC25C241}" type="presOf" srcId="{2916547C-9D83-4DB4-B000-3A35F911D92A}" destId="{93C48BD5-3330-45B7-87AD-A4D9726887F8}" srcOrd="0" destOrd="0" presId="urn:microsoft.com/office/officeart/2005/8/layout/vList2"/>
    <dgm:cxn modelId="{A7191754-5DE4-4A38-8223-380A16CF754B}" srcId="{2916547C-9D83-4DB4-B000-3A35F911D92A}" destId="{80BDAC97-1DFB-4C5B-BB15-AB8BD0ACFC2E}" srcOrd="1" destOrd="0" parTransId="{C469AD42-01EC-4035-AAC0-E9424881ECA5}" sibTransId="{E93DFE40-1567-4EF4-AADD-80CFEDF5A5A8}"/>
    <dgm:cxn modelId="{60CA9A41-1F29-42F6-AEE7-FAA4BCDDB405}" srcId="{2916547C-9D83-4DB4-B000-3A35F911D92A}" destId="{7C40DD49-4B28-4E0F-B61B-528538B0B56C}" srcOrd="2" destOrd="0" parTransId="{54C4ED5E-9011-4099-9B8B-F2C8F0BBC15C}" sibTransId="{E0355EA1-F7AB-45A9-9B33-E12E3294BEC8}"/>
    <dgm:cxn modelId="{248BDEA6-53E9-46D3-8767-CD4D34870F98}" type="presOf" srcId="{094EEB7A-AF7F-4470-96B2-FFD40C9B88C5}" destId="{079A964C-D994-4856-9DD7-3CC01DC4E91E}" srcOrd="0" destOrd="0" presId="urn:microsoft.com/office/officeart/2005/8/layout/vList2"/>
    <dgm:cxn modelId="{64DE4696-08E4-4775-A0A0-B5182BA3C247}" type="presOf" srcId="{B7AFA100-E7E3-40D0-8686-084CE45E5678}" destId="{C318297A-D23F-430B-8C6B-7CA1957BC6B5}" srcOrd="0" destOrd="0" presId="urn:microsoft.com/office/officeart/2005/8/layout/vList2"/>
    <dgm:cxn modelId="{750E027F-E552-4889-976D-449714C00275}" type="presParOf" srcId="{93C48BD5-3330-45B7-87AD-A4D9726887F8}" destId="{ED6A2961-30D7-4184-B782-CF5D09D1FB76}" srcOrd="0" destOrd="0" presId="urn:microsoft.com/office/officeart/2005/8/layout/vList2"/>
    <dgm:cxn modelId="{5A6A8BC3-FAB4-4F0C-9451-7BDAF1040304}" type="presParOf" srcId="{93C48BD5-3330-45B7-87AD-A4D9726887F8}" destId="{9AC5174A-53B3-4F9B-88EE-9BF14062B96E}" srcOrd="1" destOrd="0" presId="urn:microsoft.com/office/officeart/2005/8/layout/vList2"/>
    <dgm:cxn modelId="{46494E30-F62D-445E-B554-A029298CFF62}" type="presParOf" srcId="{93C48BD5-3330-45B7-87AD-A4D9726887F8}" destId="{4DDCFE3A-4AEB-4FA9-B16E-08E6EABD88A7}" srcOrd="2" destOrd="0" presId="urn:microsoft.com/office/officeart/2005/8/layout/vList2"/>
    <dgm:cxn modelId="{C736B34B-8A64-4AF0-8140-C9AADE6D941A}" type="presParOf" srcId="{93C48BD5-3330-45B7-87AD-A4D9726887F8}" destId="{B5A634D2-14AD-4E95-8E4B-1E93E8B83192}" srcOrd="3" destOrd="0" presId="urn:microsoft.com/office/officeart/2005/8/layout/vList2"/>
    <dgm:cxn modelId="{D61F2DFF-A01D-4EE4-B5E8-57F225CFDB67}" type="presParOf" srcId="{93C48BD5-3330-45B7-87AD-A4D9726887F8}" destId="{1A7EEA4D-C1B6-4650-A5BC-A2C65A388AA6}" srcOrd="4" destOrd="0" presId="urn:microsoft.com/office/officeart/2005/8/layout/vList2"/>
    <dgm:cxn modelId="{C9B7A8A0-BDFD-450C-877F-B767CD23485F}" type="presParOf" srcId="{93C48BD5-3330-45B7-87AD-A4D9726887F8}" destId="{FC37DC51-86E3-4DC0-A793-0A8E4F4BBCFE}" srcOrd="5" destOrd="0" presId="urn:microsoft.com/office/officeart/2005/8/layout/vList2"/>
    <dgm:cxn modelId="{3859E0D7-9B99-4FBF-A6B9-55939E71A970}" type="presParOf" srcId="{93C48BD5-3330-45B7-87AD-A4D9726887F8}" destId="{079A964C-D994-4856-9DD7-3CC01DC4E91E}" srcOrd="6" destOrd="0" presId="urn:microsoft.com/office/officeart/2005/8/layout/vList2"/>
    <dgm:cxn modelId="{26532AB9-CF8E-49FF-BEA1-F1B4550A7EBC}" type="presParOf" srcId="{93C48BD5-3330-45B7-87AD-A4D9726887F8}" destId="{FA1C3224-01E5-4E3F-9668-BDC616BB9342}" srcOrd="7" destOrd="0" presId="urn:microsoft.com/office/officeart/2005/8/layout/vList2"/>
    <dgm:cxn modelId="{68E1E96B-6F4D-44BD-8A43-9524BBDC1D98}" type="presParOf" srcId="{93C48BD5-3330-45B7-87AD-A4D9726887F8}" destId="{C318297A-D23F-430B-8C6B-7CA1957BC6B5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D7FD63-84F8-4B78-B7E2-A605A574E1B1}" type="doc">
      <dgm:prSet loTypeId="urn:diagrams.loki3.com/VaryingWidthList" loCatId="list" qsTypeId="urn:microsoft.com/office/officeart/2005/8/quickstyle/simple5" qsCatId="simple" csTypeId="urn:microsoft.com/office/officeart/2005/8/colors/accent1_2" csCatId="accent1" phldr="1"/>
      <dgm:spPr/>
    </dgm:pt>
    <dgm:pt modelId="{17C63914-0682-4A72-8C79-7122CB80B67D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en-US" dirty="0" smtClean="0">
              <a:solidFill>
                <a:sysClr val="windowText" lastClr="000000"/>
              </a:solidFill>
            </a:rPr>
            <a:t>Importance of VTC workshops, courses and meetings during pandemics such as Covid19.</a:t>
          </a:r>
        </a:p>
        <a:p>
          <a:pPr algn="ctr"/>
          <a:endParaRPr lang="en-US" dirty="0">
            <a:solidFill>
              <a:sysClr val="windowText" lastClr="000000"/>
            </a:solidFill>
          </a:endParaRPr>
        </a:p>
      </dgm:t>
    </dgm:pt>
    <dgm:pt modelId="{A861A113-D0C1-493F-9795-4A1B7DA32668}" type="parTrans" cxnId="{FC600F86-08FA-42DB-88E3-A1A18A80A65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6F85C87-E2DB-45CD-B482-EDC065E4AD96}" type="sibTrans" cxnId="{FC600F86-08FA-42DB-88E3-A1A18A80A65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ED42553-A241-450C-8EE3-9D1B72B26AF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dirty="0" smtClean="0">
              <a:solidFill>
                <a:sysClr val="windowText" lastClr="000000"/>
              </a:solidFill>
            </a:rPr>
            <a:t>Lack of communication and enthusiasm of member states obstructs the development of the region hydrographically.</a:t>
          </a:r>
          <a:endParaRPr lang="en-US" dirty="0">
            <a:solidFill>
              <a:sysClr val="windowText" lastClr="000000"/>
            </a:solidFill>
          </a:endParaRPr>
        </a:p>
      </dgm:t>
    </dgm:pt>
    <dgm:pt modelId="{08C99E0B-17D4-40B1-B6B9-2B2E06FC2B45}" type="parTrans" cxnId="{36E6D871-BD0D-4908-A50A-9C451CFAAFF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83698D8-B747-48D2-89FF-5F50B38ADD0C}" type="sibTrans" cxnId="{36E6D871-BD0D-4908-A50A-9C451CFAAFF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7BA7C4A-B674-48C7-A27F-EB74B71CE26C}" type="pres">
      <dgm:prSet presAssocID="{C4D7FD63-84F8-4B78-B7E2-A605A574E1B1}" presName="Name0" presStyleCnt="0">
        <dgm:presLayoutVars>
          <dgm:resizeHandles/>
        </dgm:presLayoutVars>
      </dgm:prSet>
      <dgm:spPr/>
    </dgm:pt>
    <dgm:pt modelId="{2BBE3267-9117-46A5-9BD6-545ADABC6652}" type="pres">
      <dgm:prSet presAssocID="{17C63914-0682-4A72-8C79-7122CB80B67D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463C8-15A6-4361-B222-C9E9203D7541}" type="pres">
      <dgm:prSet presAssocID="{C6F85C87-E2DB-45CD-B482-EDC065E4AD96}" presName="space" presStyleCnt="0"/>
      <dgm:spPr/>
    </dgm:pt>
    <dgm:pt modelId="{D4B59CAE-D355-4BE9-B548-82C3F1C4F59F}" type="pres">
      <dgm:prSet presAssocID="{1ED42553-A241-450C-8EE3-9D1B72B26AF8}" presName="text" presStyleLbl="node1" presStyleIdx="1" presStyleCnt="2" custScaleX="105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CB17F-6260-42E8-98C8-BAFFBE3114CB}" type="presOf" srcId="{1ED42553-A241-450C-8EE3-9D1B72B26AF8}" destId="{D4B59CAE-D355-4BE9-B548-82C3F1C4F59F}" srcOrd="0" destOrd="0" presId="urn:diagrams.loki3.com/VaryingWidthList"/>
    <dgm:cxn modelId="{36E6D871-BD0D-4908-A50A-9C451CFAAFF0}" srcId="{C4D7FD63-84F8-4B78-B7E2-A605A574E1B1}" destId="{1ED42553-A241-450C-8EE3-9D1B72B26AF8}" srcOrd="1" destOrd="0" parTransId="{08C99E0B-17D4-40B1-B6B9-2B2E06FC2B45}" sibTransId="{A83698D8-B747-48D2-89FF-5F50B38ADD0C}"/>
    <dgm:cxn modelId="{FC600F86-08FA-42DB-88E3-A1A18A80A654}" srcId="{C4D7FD63-84F8-4B78-B7E2-A605A574E1B1}" destId="{17C63914-0682-4A72-8C79-7122CB80B67D}" srcOrd="0" destOrd="0" parTransId="{A861A113-D0C1-493F-9795-4A1B7DA32668}" sibTransId="{C6F85C87-E2DB-45CD-B482-EDC065E4AD96}"/>
    <dgm:cxn modelId="{76EEB309-4E75-4F3D-A699-F184C8A844A3}" type="presOf" srcId="{C4D7FD63-84F8-4B78-B7E2-A605A574E1B1}" destId="{07BA7C4A-B674-48C7-A27F-EB74B71CE26C}" srcOrd="0" destOrd="0" presId="urn:diagrams.loki3.com/VaryingWidthList"/>
    <dgm:cxn modelId="{B2149980-513F-4F1B-9E2E-67A6456135B6}" type="presOf" srcId="{17C63914-0682-4A72-8C79-7122CB80B67D}" destId="{2BBE3267-9117-46A5-9BD6-545ADABC6652}" srcOrd="0" destOrd="0" presId="urn:diagrams.loki3.com/VaryingWidthList"/>
    <dgm:cxn modelId="{F6586BB2-99A0-41F1-A804-5DBEDB8939DF}" type="presParOf" srcId="{07BA7C4A-B674-48C7-A27F-EB74B71CE26C}" destId="{2BBE3267-9117-46A5-9BD6-545ADABC6652}" srcOrd="0" destOrd="0" presId="urn:diagrams.loki3.com/VaryingWidthList"/>
    <dgm:cxn modelId="{67AB9CB3-6837-44A6-9F25-298EDB51D905}" type="presParOf" srcId="{07BA7C4A-B674-48C7-A27F-EB74B71CE26C}" destId="{A5D463C8-15A6-4361-B222-C9E9203D7541}" srcOrd="1" destOrd="0" presId="urn:diagrams.loki3.com/VaryingWidthList"/>
    <dgm:cxn modelId="{999062FB-94E0-4AB9-A7D1-CACCFFE29B04}" type="presParOf" srcId="{07BA7C4A-B674-48C7-A27F-EB74B71CE26C}" destId="{D4B59CAE-D355-4BE9-B548-82C3F1C4F59F}" srcOrd="2" destOrd="0" presId="urn:diagrams.loki3.com/VaryingWidth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FB093B-8305-4048-B7CD-19FA44D9AB4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04BED2-555F-42EC-9D6B-AB364CCDB18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ONHO works in cooperation with national and international organizations to provide hydrographic services  </a:t>
          </a:r>
          <a:endParaRPr lang="en-US" dirty="0">
            <a:solidFill>
              <a:sysClr val="windowText" lastClr="000000"/>
            </a:solidFill>
          </a:endParaRPr>
        </a:p>
      </dgm:t>
    </dgm:pt>
    <dgm:pt modelId="{165FDD69-0D00-40B8-8CFE-DE4CF57F61D6}" type="parTrans" cxnId="{11E6F0A9-54C1-4022-9D6E-6D577F2C3E8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4F18A57-D1B6-435F-810D-5068B89E6635}" type="sibTrans" cxnId="{11E6F0A9-54C1-4022-9D6E-6D577F2C3E8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2C06020-F220-4D37-A899-73D85412F0B0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ONHO develop new technologies to deliver better hydrographic services to all sectors/users for safe navigation in Omani waters </a:t>
          </a:r>
          <a:endParaRPr lang="en-US" dirty="0">
            <a:solidFill>
              <a:sysClr val="windowText" lastClr="000000"/>
            </a:solidFill>
          </a:endParaRPr>
        </a:p>
      </dgm:t>
    </dgm:pt>
    <dgm:pt modelId="{D8F45876-06BA-4322-BC10-BBA1ED21437A}" type="parTrans" cxnId="{29CDEF54-5486-457D-B14D-73A921709D7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4877665-CC8B-4F56-9521-F6AAA2A96D11}" type="sibTrans" cxnId="{29CDEF54-5486-457D-B14D-73A921709D7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880B197-7D86-4165-BD9A-69113422759B}" type="pres">
      <dgm:prSet presAssocID="{E5FB093B-8305-4048-B7CD-19FA44D9AB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0E1E7B-3F14-4D5E-985E-A8AB4FEC25FC}" type="pres">
      <dgm:prSet presAssocID="{1C04BED2-555F-42EC-9D6B-AB364CCDB1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C32AD-29EA-4E04-8A91-D0DD692BD209}" type="pres">
      <dgm:prSet presAssocID="{A4F18A57-D1B6-435F-810D-5068B89E6635}" presName="spacer" presStyleCnt="0"/>
      <dgm:spPr/>
    </dgm:pt>
    <dgm:pt modelId="{DD72053C-CDE8-42C5-974D-C706BDA0802E}" type="pres">
      <dgm:prSet presAssocID="{22C06020-F220-4D37-A899-73D85412F0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CDEF54-5486-457D-B14D-73A921709D7E}" srcId="{E5FB093B-8305-4048-B7CD-19FA44D9AB4D}" destId="{22C06020-F220-4D37-A899-73D85412F0B0}" srcOrd="1" destOrd="0" parTransId="{D8F45876-06BA-4322-BC10-BBA1ED21437A}" sibTransId="{B4877665-CC8B-4F56-9521-F6AAA2A96D11}"/>
    <dgm:cxn modelId="{84369E65-5E7B-4508-927F-DF6531FDF93D}" type="presOf" srcId="{22C06020-F220-4D37-A899-73D85412F0B0}" destId="{DD72053C-CDE8-42C5-974D-C706BDA0802E}" srcOrd="0" destOrd="0" presId="urn:microsoft.com/office/officeart/2005/8/layout/vList2"/>
    <dgm:cxn modelId="{11E6F0A9-54C1-4022-9D6E-6D577F2C3E82}" srcId="{E5FB093B-8305-4048-B7CD-19FA44D9AB4D}" destId="{1C04BED2-555F-42EC-9D6B-AB364CCDB188}" srcOrd="0" destOrd="0" parTransId="{165FDD69-0D00-40B8-8CFE-DE4CF57F61D6}" sibTransId="{A4F18A57-D1B6-435F-810D-5068B89E6635}"/>
    <dgm:cxn modelId="{9C792677-E872-4E35-9825-8504D3099A28}" type="presOf" srcId="{1C04BED2-555F-42EC-9D6B-AB364CCDB188}" destId="{DE0E1E7B-3F14-4D5E-985E-A8AB4FEC25FC}" srcOrd="0" destOrd="0" presId="urn:microsoft.com/office/officeart/2005/8/layout/vList2"/>
    <dgm:cxn modelId="{6BF14517-3CF1-4EC6-B4BC-A718BC259CC8}" type="presOf" srcId="{E5FB093B-8305-4048-B7CD-19FA44D9AB4D}" destId="{D880B197-7D86-4165-BD9A-69113422759B}" srcOrd="0" destOrd="0" presId="urn:microsoft.com/office/officeart/2005/8/layout/vList2"/>
    <dgm:cxn modelId="{C33AEDB6-A949-49AA-A303-F1A6CD30966F}" type="presParOf" srcId="{D880B197-7D86-4165-BD9A-69113422759B}" destId="{DE0E1E7B-3F14-4D5E-985E-A8AB4FEC25FC}" srcOrd="0" destOrd="0" presId="urn:microsoft.com/office/officeart/2005/8/layout/vList2"/>
    <dgm:cxn modelId="{5C3EE6F1-B52E-44A1-8145-16886A2C43E9}" type="presParOf" srcId="{D880B197-7D86-4165-BD9A-69113422759B}" destId="{14AC32AD-29EA-4E04-8A91-D0DD692BD209}" srcOrd="1" destOrd="0" presId="urn:microsoft.com/office/officeart/2005/8/layout/vList2"/>
    <dgm:cxn modelId="{B1837100-C575-42F1-848E-AE30E92A817F}" type="presParOf" srcId="{D880B197-7D86-4165-BD9A-69113422759B}" destId="{DD72053C-CDE8-42C5-974D-C706BDA0802E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01908-2918-472C-B084-5D48BA6E719E}">
      <dsp:nvSpPr>
        <dsp:cNvPr id="0" name=""/>
        <dsp:cNvSpPr/>
      </dsp:nvSpPr>
      <dsp:spPr>
        <a:xfrm>
          <a:off x="0" y="111712"/>
          <a:ext cx="9608251" cy="50368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Text" lastClr="000000"/>
              </a:solidFill>
            </a:rPr>
            <a:t>2 officers completed CAT-B course in cartography in May 2022, UK.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136300"/>
        <a:ext cx="9559075" cy="454509"/>
      </dsp:txXfrm>
    </dsp:sp>
    <dsp:sp modelId="{19385EFC-D321-4719-AA2F-96D3C9147AF1}">
      <dsp:nvSpPr>
        <dsp:cNvPr id="0" name=""/>
        <dsp:cNvSpPr/>
      </dsp:nvSpPr>
      <dsp:spPr>
        <a:xfrm>
          <a:off x="0" y="675877"/>
          <a:ext cx="9608251" cy="5036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Text" lastClr="000000"/>
              </a:solidFill>
            </a:rPr>
            <a:t>1 officer completed CAT-B course in hydrography in June 2022, UK.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700465"/>
        <a:ext cx="9559075" cy="454509"/>
      </dsp:txXfrm>
    </dsp:sp>
    <dsp:sp modelId="{565A0A62-E3D4-428F-816B-9395E5C30CD5}">
      <dsp:nvSpPr>
        <dsp:cNvPr id="0" name=""/>
        <dsp:cNvSpPr/>
      </dsp:nvSpPr>
      <dsp:spPr>
        <a:xfrm>
          <a:off x="0" y="1240042"/>
          <a:ext cx="9608251" cy="50368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Text" lastClr="000000"/>
              </a:solidFill>
            </a:rPr>
            <a:t>1 officer following CAT-B course in cartography from August to December 2022, UK.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1264630"/>
        <a:ext cx="9559075" cy="454509"/>
      </dsp:txXfrm>
    </dsp:sp>
    <dsp:sp modelId="{841F51EE-86CA-4777-B62C-F2F2A467A78B}">
      <dsp:nvSpPr>
        <dsp:cNvPr id="0" name=""/>
        <dsp:cNvSpPr/>
      </dsp:nvSpPr>
      <dsp:spPr>
        <a:xfrm>
          <a:off x="0" y="1804207"/>
          <a:ext cx="9608251" cy="50368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Text" lastClr="000000"/>
              </a:solidFill>
            </a:rPr>
            <a:t>2 officers following CAT-A course in hydrography from April to October 2022, UK.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1828795"/>
        <a:ext cx="9559075" cy="454509"/>
      </dsp:txXfrm>
    </dsp:sp>
    <dsp:sp modelId="{D9175CE6-6397-400D-B4BB-0261D8F961C8}">
      <dsp:nvSpPr>
        <dsp:cNvPr id="0" name=""/>
        <dsp:cNvSpPr/>
      </dsp:nvSpPr>
      <dsp:spPr>
        <a:xfrm>
          <a:off x="0" y="2368372"/>
          <a:ext cx="9608251" cy="50368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ysClr val="windowText" lastClr="000000"/>
              </a:solidFill>
            </a:rPr>
            <a:t>1 officer expected to attend GEBCO course in September 2022, US.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2392960"/>
        <a:ext cx="9559075" cy="454509"/>
      </dsp:txXfrm>
    </dsp:sp>
    <dsp:sp modelId="{6E7FD728-0376-4ABE-BA5E-5E97B317092A}">
      <dsp:nvSpPr>
        <dsp:cNvPr id="0" name=""/>
        <dsp:cNvSpPr/>
      </dsp:nvSpPr>
      <dsp:spPr>
        <a:xfrm>
          <a:off x="0" y="2932537"/>
          <a:ext cx="9608251" cy="50368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ysClr val="windowText" lastClr="000000"/>
              </a:solidFill>
            </a:rPr>
            <a:t>4 officers attended to IC-ENC technical conferences (VTC) in 2022.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2957125"/>
        <a:ext cx="9559075" cy="454509"/>
      </dsp:txXfrm>
    </dsp:sp>
    <dsp:sp modelId="{D281EEAB-4489-4332-9819-6EED0E67ACC7}">
      <dsp:nvSpPr>
        <dsp:cNvPr id="0" name=""/>
        <dsp:cNvSpPr/>
      </dsp:nvSpPr>
      <dsp:spPr>
        <a:xfrm>
          <a:off x="0" y="3496702"/>
          <a:ext cx="9608251" cy="50368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Text" lastClr="000000"/>
              </a:solidFill>
            </a:rPr>
            <a:t>1 officers and 4 technicians attend introduction to ArcGIS course in </a:t>
          </a:r>
          <a:r>
            <a:rPr lang="en-US" sz="2100" kern="1200" dirty="0" err="1" smtClean="0">
              <a:solidFill>
                <a:sysClr val="windowText" lastClr="000000"/>
              </a:solidFill>
            </a:rPr>
            <a:t>Esri</a:t>
          </a:r>
          <a:r>
            <a:rPr lang="en-US" sz="2100" kern="1200" dirty="0" smtClean="0">
              <a:solidFill>
                <a:sysClr val="windowText" lastClr="000000"/>
              </a:solidFill>
            </a:rPr>
            <a:t> Muscat, Oman.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3521290"/>
        <a:ext cx="9559075" cy="454509"/>
      </dsp:txXfrm>
    </dsp:sp>
    <dsp:sp modelId="{6BACE45C-FBEB-41F0-8698-67D5E52A3F67}">
      <dsp:nvSpPr>
        <dsp:cNvPr id="0" name=""/>
        <dsp:cNvSpPr/>
      </dsp:nvSpPr>
      <dsp:spPr>
        <a:xfrm>
          <a:off x="0" y="4060867"/>
          <a:ext cx="9608251" cy="50368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ysClr val="windowText" lastClr="000000"/>
              </a:solidFill>
            </a:rPr>
            <a:t>3 technicians following IC-ENC Validation training course in July 2022.</a:t>
          </a:r>
          <a:endParaRPr lang="en-US" sz="2100" kern="1200" dirty="0">
            <a:solidFill>
              <a:sysClr val="windowText" lastClr="000000"/>
            </a:solidFill>
          </a:endParaRPr>
        </a:p>
      </dsp:txBody>
      <dsp:txXfrm>
        <a:off x="24588" y="4085455"/>
        <a:ext cx="9559075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1141E-7ED4-4E87-B52A-11AA5F79FDAF}">
      <dsp:nvSpPr>
        <dsp:cNvPr id="0" name=""/>
        <dsp:cNvSpPr/>
      </dsp:nvSpPr>
      <dsp:spPr>
        <a:xfrm rot="10800000">
          <a:off x="1430789" y="0"/>
          <a:ext cx="6291181" cy="1399360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79" tIns="83820" rIns="156464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Different sectors and organizations are responsible for most oceanographic activities in Oman. Most of that oceanographic data is archived within ONHO</a:t>
          </a:r>
          <a:endParaRPr lang="en-US" sz="2200" kern="1200" dirty="0">
            <a:solidFill>
              <a:schemeClr val="tx1"/>
            </a:solidFill>
          </a:endParaRPr>
        </a:p>
      </dsp:txBody>
      <dsp:txXfrm rot="10800000">
        <a:off x="1780629" y="0"/>
        <a:ext cx="5941341" cy="1399360"/>
      </dsp:txXfrm>
    </dsp:sp>
    <dsp:sp modelId="{857C7BEC-F3C6-409E-8D96-39E1928BD419}">
      <dsp:nvSpPr>
        <dsp:cNvPr id="0" name=""/>
        <dsp:cNvSpPr/>
      </dsp:nvSpPr>
      <dsp:spPr>
        <a:xfrm>
          <a:off x="1234780" y="384"/>
          <a:ext cx="1399360" cy="139936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0A37B-172E-41D3-9829-BDC80EB04FA3}">
      <dsp:nvSpPr>
        <dsp:cNvPr id="0" name=""/>
        <dsp:cNvSpPr/>
      </dsp:nvSpPr>
      <dsp:spPr>
        <a:xfrm rot="10800000">
          <a:off x="1446265" y="1718589"/>
          <a:ext cx="6291181" cy="1399360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079" tIns="83820" rIns="156464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Oman monitors tides around the Omani coast through a number of permanent stations fitted with fully automated precise sensors with satellite connectivity</a:t>
          </a:r>
          <a:endParaRPr lang="en-US" sz="2200" kern="1200" dirty="0">
            <a:solidFill>
              <a:schemeClr val="tx1"/>
            </a:solidFill>
          </a:endParaRPr>
        </a:p>
      </dsp:txBody>
      <dsp:txXfrm rot="10800000">
        <a:off x="1796105" y="1718589"/>
        <a:ext cx="5941341" cy="1399360"/>
      </dsp:txXfrm>
    </dsp:sp>
    <dsp:sp modelId="{2A7319CF-72B4-4B67-9B20-49A722E17D65}">
      <dsp:nvSpPr>
        <dsp:cNvPr id="0" name=""/>
        <dsp:cNvSpPr/>
      </dsp:nvSpPr>
      <dsp:spPr>
        <a:xfrm>
          <a:off x="1234780" y="1749585"/>
          <a:ext cx="1399360" cy="139936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A2961-30D7-4184-B782-CF5D09D1FB76}">
      <dsp:nvSpPr>
        <dsp:cNvPr id="0" name=""/>
        <dsp:cNvSpPr/>
      </dsp:nvSpPr>
      <dsp:spPr>
        <a:xfrm>
          <a:off x="0" y="58282"/>
          <a:ext cx="8561388" cy="139851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ONHO has participated in some IHO-WGs, such as WENDWG and MSDIWG. </a:t>
          </a:r>
          <a:r>
            <a:rPr lang="en-US" sz="2500" kern="1200" dirty="0" smtClean="0">
              <a:solidFill>
                <a:srgbClr val="FFFF00"/>
              </a:solidFill>
            </a:rPr>
            <a:t>Also, participated in IC-ENC SC23.</a:t>
          </a:r>
          <a:endParaRPr lang="en-US" sz="2500" kern="1200" dirty="0">
            <a:solidFill>
              <a:srgbClr val="FFFF00"/>
            </a:solidFill>
          </a:endParaRPr>
        </a:p>
      </dsp:txBody>
      <dsp:txXfrm>
        <a:off x="68270" y="126552"/>
        <a:ext cx="8424848" cy="1261975"/>
      </dsp:txXfrm>
    </dsp:sp>
    <dsp:sp modelId="{4DDCFE3A-4AEB-4FA9-B16E-08E6EABD88A7}">
      <dsp:nvSpPr>
        <dsp:cNvPr id="0" name=""/>
        <dsp:cNvSpPr/>
      </dsp:nvSpPr>
      <dsp:spPr>
        <a:xfrm>
          <a:off x="0" y="1528798"/>
          <a:ext cx="8561388" cy="139851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Oman is the Chair of ROPME Sea Area Hydrographic Commission (RSAHC) and represented ROPME HC member states in IRCC 14th meeting 06-08 Jun 22.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8270" y="1597068"/>
        <a:ext cx="8424848" cy="1261975"/>
      </dsp:txXfrm>
    </dsp:sp>
    <dsp:sp modelId="{1A7EEA4D-C1B6-4650-A5BC-A2C65A388AA6}">
      <dsp:nvSpPr>
        <dsp:cNvPr id="0" name=""/>
        <dsp:cNvSpPr/>
      </dsp:nvSpPr>
      <dsp:spPr>
        <a:xfrm>
          <a:off x="0" y="2999313"/>
          <a:ext cx="8561388" cy="1398515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Next November, Oman is planning to hold the 9th meeting of RSAHC in Muscat. 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8270" y="3067583"/>
        <a:ext cx="8424848" cy="1261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E3267-9117-46A5-9BD6-545ADABC6652}">
      <dsp:nvSpPr>
        <dsp:cNvPr id="0" name=""/>
        <dsp:cNvSpPr/>
      </dsp:nvSpPr>
      <dsp:spPr>
        <a:xfrm>
          <a:off x="1211241" y="36"/>
          <a:ext cx="6480000" cy="144550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ysClr val="windowText" lastClr="000000"/>
              </a:solidFill>
            </a:rPr>
            <a:t>Importance of VTC workshops, courses and meetings during pandemics such as Covid19.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>
            <a:solidFill>
              <a:sysClr val="windowText" lastClr="000000"/>
            </a:solidFill>
          </a:endParaRPr>
        </a:p>
      </dsp:txBody>
      <dsp:txXfrm>
        <a:off x="1211241" y="36"/>
        <a:ext cx="6480000" cy="1445502"/>
      </dsp:txXfrm>
    </dsp:sp>
    <dsp:sp modelId="{D4B59CAE-D355-4BE9-B548-82C3F1C4F59F}">
      <dsp:nvSpPr>
        <dsp:cNvPr id="0" name=""/>
        <dsp:cNvSpPr/>
      </dsp:nvSpPr>
      <dsp:spPr>
        <a:xfrm>
          <a:off x="1229765" y="1517814"/>
          <a:ext cx="6442952" cy="144550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ysClr val="windowText" lastClr="000000"/>
              </a:solidFill>
            </a:rPr>
            <a:t>Lack of communication and enthusiasm of member states obstructs the development of the region hydrographically.</a:t>
          </a:r>
          <a:endParaRPr lang="en-US" sz="2700" kern="1200" dirty="0">
            <a:solidFill>
              <a:sysClr val="windowText" lastClr="000000"/>
            </a:solidFill>
          </a:endParaRPr>
        </a:p>
      </dsp:txBody>
      <dsp:txXfrm>
        <a:off x="1229765" y="1517814"/>
        <a:ext cx="6442952" cy="14455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E1E7B-3F14-4D5E-985E-A8AB4FEC25FC}">
      <dsp:nvSpPr>
        <dsp:cNvPr id="0" name=""/>
        <dsp:cNvSpPr/>
      </dsp:nvSpPr>
      <dsp:spPr>
        <a:xfrm>
          <a:off x="0" y="338377"/>
          <a:ext cx="7352224" cy="153971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ysClr val="windowText" lastClr="000000"/>
              </a:solidFill>
            </a:rPr>
            <a:t>ONHO works in cooperation with national and international organizations to provide hydrographic services  </a:t>
          </a:r>
          <a:endParaRPr lang="en-US" sz="2800" kern="1200" dirty="0">
            <a:solidFill>
              <a:sysClr val="windowText" lastClr="000000"/>
            </a:solidFill>
          </a:endParaRPr>
        </a:p>
      </dsp:txBody>
      <dsp:txXfrm>
        <a:off x="75163" y="413540"/>
        <a:ext cx="7201898" cy="1389393"/>
      </dsp:txXfrm>
    </dsp:sp>
    <dsp:sp modelId="{DD72053C-CDE8-42C5-974D-C706BDA0802E}">
      <dsp:nvSpPr>
        <dsp:cNvPr id="0" name=""/>
        <dsp:cNvSpPr/>
      </dsp:nvSpPr>
      <dsp:spPr>
        <a:xfrm>
          <a:off x="0" y="1958738"/>
          <a:ext cx="7352224" cy="153971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ysClr val="windowText" lastClr="000000"/>
              </a:solidFill>
            </a:rPr>
            <a:t>ONHO develop new technologies to deliver better hydrographic services to all sectors/users for safe navigation in Omani waters </a:t>
          </a:r>
          <a:endParaRPr lang="en-US" sz="2800" kern="1200" dirty="0">
            <a:solidFill>
              <a:sysClr val="windowText" lastClr="000000"/>
            </a:solidFill>
          </a:endParaRPr>
        </a:p>
      </dsp:txBody>
      <dsp:txXfrm>
        <a:off x="75163" y="2033901"/>
        <a:ext cx="7201898" cy="1389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5F8DC3B-C937-4D98-BE8A-04D89E720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=""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902270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35173" cy="681925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407024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=""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7442856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715B7FF-9BCA-4095-9D16-9BA694465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3575" y="6100166"/>
            <a:ext cx="768163" cy="725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pPr/>
              <a:t>8/21/2022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pPr/>
              <a:t>8/21/2022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North Indian Ocean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 fontScale="25000" lnSpcReduction="20000"/>
          </a:bodyPr>
          <a:lstStyle/>
          <a:p>
            <a:endParaRPr lang="en-AU" dirty="0" smtClean="0"/>
          </a:p>
          <a:p>
            <a:r>
              <a:rPr lang="en-AU" sz="21600" dirty="0" smtClean="0">
                <a:solidFill>
                  <a:srgbClr val="FF0000"/>
                </a:solidFill>
              </a:rPr>
              <a:t> SULTANATE OF OMAN</a:t>
            </a:r>
            <a:endParaRPr lang="en-AU" sz="21600" dirty="0">
              <a:solidFill>
                <a:srgbClr val="FF0000"/>
              </a:solidFill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943" y="207819"/>
            <a:ext cx="2341421" cy="117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Oceanographic Activities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1621570"/>
              </p:ext>
            </p:extLst>
          </p:nvPr>
        </p:nvGraphicFramePr>
        <p:xfrm>
          <a:off x="318655" y="1228939"/>
          <a:ext cx="11679381" cy="3703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307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Activities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9265245"/>
              </p:ext>
            </p:extLst>
          </p:nvPr>
        </p:nvGraphicFramePr>
        <p:xfrm>
          <a:off x="346364" y="914400"/>
          <a:ext cx="11319163" cy="4378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536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028E8B-C5DD-491B-8B92-C08B0611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434084"/>
              </p:ext>
            </p:extLst>
          </p:nvPr>
        </p:nvGraphicFramePr>
        <p:xfrm>
          <a:off x="1520126" y="1676400"/>
          <a:ext cx="8902484" cy="3252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817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4045202053"/>
              </p:ext>
            </p:extLst>
          </p:nvPr>
        </p:nvGraphicFramePr>
        <p:xfrm>
          <a:off x="2349715" y="1362847"/>
          <a:ext cx="7352224" cy="3836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922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52C8C3-388F-4156-910D-679E41858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051472" cy="2815648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 new website of the Oman National Hydrographic Office will be launched at the end of this year.</a:t>
            </a:r>
          </a:p>
          <a:p>
            <a:r>
              <a:rPr lang="en-US" sz="3600" dirty="0" smtClean="0"/>
              <a:t>ONHO will issue 16 ENC and 6 paper charts at the end of this year.</a:t>
            </a:r>
          </a:p>
          <a:p>
            <a:r>
              <a:rPr lang="en-US" sz="3600" dirty="0" smtClean="0"/>
              <a:t>Sea of Oman survey ( 60 NM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2798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0D316C-7D79-4C9A-9694-A0F4F9B0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869661"/>
            <a:ext cx="10093035" cy="3702339"/>
          </a:xfrm>
        </p:spPr>
        <p:txBody>
          <a:bodyPr>
            <a:normAutofit/>
          </a:bodyPr>
          <a:lstStyle/>
          <a:p>
            <a:r>
              <a:rPr lang="en-US" dirty="0"/>
              <a:t>Surveys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C-55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1783" y="1412393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</a:t>
                      </a:r>
                      <a:r>
                        <a:rPr lang="en-US" baseline="0" dirty="0" smtClean="0"/>
                        <a:t> Km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 NM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1782" y="3684540"/>
          <a:ext cx="8128000" cy="151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30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(adequately surveyed)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B(requires re-survey)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C(not systematically surveyed)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200m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 200m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28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Charting :</a:t>
            </a:r>
          </a:p>
          <a:p>
            <a:pPr>
              <a:buNone/>
            </a:pPr>
            <a:r>
              <a:rPr lang="en-US" dirty="0" smtClean="0"/>
              <a:t>1. Paper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6106040"/>
              </p:ext>
            </p:extLst>
          </p:nvPr>
        </p:nvGraphicFramePr>
        <p:xfrm>
          <a:off x="3575166" y="1165164"/>
          <a:ext cx="5623560" cy="3559235"/>
        </p:xfrm>
        <a:graphic>
          <a:graphicData uri="http://schemas.openxmlformats.org/drawingml/2006/table">
            <a:tbl>
              <a:tblPr/>
              <a:tblGrid>
                <a:gridCol w="28117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1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43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published new charts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1.PORT OF SALALAH (OM102)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2.APPROCHES TO PORT OF SALALAH (OM303)</a:t>
                      </a:r>
                      <a:endParaRPr lang="fr-FR" sz="18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plans to publish new charts during this year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1.JUZUR AD DIMANIYYAT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(OM304)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1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plans to issue new editions during this year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1.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RA’S DARBAT ALI TO PORT OF SALALAH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OM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1200)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2.PORT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OF SALALAH TO RA’S JANJARI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(OM1201)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3.APPROACHES TO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SUHAR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PORT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OM257)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ENC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2856593"/>
              </p:ext>
            </p:extLst>
          </p:nvPr>
        </p:nvGraphicFramePr>
        <p:xfrm>
          <a:off x="2618509" y="1488520"/>
          <a:ext cx="8174182" cy="3291840"/>
        </p:xfrm>
        <a:graphic>
          <a:graphicData uri="http://schemas.openxmlformats.org/drawingml/2006/table">
            <a:tbl>
              <a:tblPr/>
              <a:tblGrid>
                <a:gridCol w="3408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65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6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published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new ENC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&amp; new Edition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1.PORT OF SALALAH (OM102)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2.APPROCHES TO PORT OF SALALAH (OM303)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3.RA’S DABA TO KHAWR AL-HABALAYN (OM1218)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4.HAMAR NAFUN TO RA’S HALLAT (OM503)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5.</a:t>
                      </a:r>
                      <a:r>
                        <a:rPr lang="fr-FR" sz="1800" b="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RA’S AL HADD TO DAGHMAR (OM1212)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6. PORT SULTAN QABOOS (OM52)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7. </a:t>
                      </a:r>
                      <a:r>
                        <a:rPr lang="en-US" sz="1800" baseline="0" dirty="0" smtClean="0"/>
                        <a:t>WESTERN APPROACHES TO MUSCAT (OM255)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8. </a:t>
                      </a:r>
                      <a:r>
                        <a:rPr lang="en-US" sz="1800" baseline="0" dirty="0" smtClean="0"/>
                        <a:t>EASTERN APPROACHES TO MUSCAT (OM254)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9.RA’S DARBAT ALI TO PORT OF SALALAH (OM 1200)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10.PORT OF SALALAH TO RA’S JANJARI (OM1201)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45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ENC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9686502"/>
              </p:ext>
            </p:extLst>
          </p:nvPr>
        </p:nvGraphicFramePr>
        <p:xfrm>
          <a:off x="2901821" y="1308603"/>
          <a:ext cx="6331528" cy="2781259"/>
        </p:xfrm>
        <a:graphic>
          <a:graphicData uri="http://schemas.openxmlformats.org/drawingml/2006/table">
            <a:tbl>
              <a:tblPr/>
              <a:tblGrid>
                <a:gridCol w="31657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5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83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plans to publish new ENC during this year </a:t>
                      </a:r>
                    </a:p>
                  </a:txBody>
                  <a:tcPr marL="66623" marR="666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1.JUZUR AD DIMANIYYAT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(OM304)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2.KHASAB PORT (OM101)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3.OM7500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4.OM7501</a:t>
                      </a:r>
                    </a:p>
                  </a:txBody>
                  <a:tcPr marL="66623" marR="666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7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plans to issue new editions during this year </a:t>
                      </a:r>
                    </a:p>
                  </a:txBody>
                  <a:tcPr marL="66623" marR="666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1.APPROACHES 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TO PORT SUHAR 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(OM257)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2. RA’S DABA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TO KHAWR AL HABALIN (OM1219)</a:t>
                      </a:r>
                      <a:endParaRPr lang="en-US" sz="1800" b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22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346" y="1008207"/>
            <a:ext cx="7724182" cy="2158761"/>
          </a:xfrm>
        </p:spPr>
        <p:txBody>
          <a:bodyPr/>
          <a:lstStyle/>
          <a:p>
            <a:r>
              <a:rPr lang="en-US" dirty="0" smtClean="0"/>
              <a:t>MSI</a:t>
            </a: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0763" y="1468582"/>
            <a:ext cx="102012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69" y="1246440"/>
            <a:ext cx="2636113" cy="3728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GB" dirty="0"/>
              <a:t>Capacity Building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5411943"/>
              </p:ext>
            </p:extLst>
          </p:nvPr>
        </p:nvGraphicFramePr>
        <p:xfrm>
          <a:off x="1364549" y="1003865"/>
          <a:ext cx="9608251" cy="46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18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Props1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2986E88-C934-4FFD-9D8D-FAC0E63A46E5}">
  <ds:schemaRefs>
    <ds:schemaRef ds:uri="http://purl.org/dc/dcmitype/"/>
    <ds:schemaRef ds:uri="http://schemas.microsoft.com/office/2006/documentManagement/types"/>
    <ds:schemaRef ds:uri="6bf2f2b7-851c-4175-bf0f-af04c4e94027"/>
    <ds:schemaRef ds:uri="http://schemas.microsoft.com/sharepoint/v3"/>
    <ds:schemaRef ds:uri="http://schemas.microsoft.com/office/infopath/2007/PartnerControls"/>
    <ds:schemaRef ds:uri="6d372bfe-c7ca-42cb-8535-f0f7f282e551"/>
    <ds:schemaRef ds:uri="http://purl.org/dc/elements/1.1/"/>
    <ds:schemaRef ds:uri="http://schemas.openxmlformats.org/package/2006/metadata/core-properties"/>
    <ds:schemaRef ds:uri="82613836-27ac-49c9-9cc8-4feab98ff9e5"/>
    <ds:schemaRef ds:uri="http://www.w3.org/XML/1998/namespace"/>
    <ds:schemaRef ds:uri="4e7e82ff-130c-471f-a9b5-f315683a104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1164</TotalTime>
  <Words>677</Words>
  <Application>Microsoft Office PowerPoint</Application>
  <PresentationFormat>Custom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IHO_Presentations_template-Blank</vt:lpstr>
      <vt:lpstr>21st Meeting of the  North Indian Ocean Hydrographic Commission  National Report by</vt:lpstr>
      <vt:lpstr>Main achievements during the year</vt:lpstr>
      <vt:lpstr>Progress on surveys, charting and MSI</vt:lpstr>
      <vt:lpstr>Progress on surveys, charting and MSI</vt:lpstr>
      <vt:lpstr>Progress on surveys, charting and MSI</vt:lpstr>
      <vt:lpstr>Progress on surveys, charting and MSI</vt:lpstr>
      <vt:lpstr>Progress on surveys, charting and MSI</vt:lpstr>
      <vt:lpstr>Progress on surveys, charting and MSI</vt:lpstr>
      <vt:lpstr>Capacity Building</vt:lpstr>
      <vt:lpstr>Oceanographic Activities</vt:lpstr>
      <vt:lpstr>Other Activities</vt:lpstr>
      <vt:lpstr>Lessons learned to share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ONHO-98177</cp:lastModifiedBy>
  <cp:revision>100</cp:revision>
  <cp:lastPrinted>2018-12-06T12:15:42Z</cp:lastPrinted>
  <dcterms:created xsi:type="dcterms:W3CDTF">2017-10-26T13:07:26Z</dcterms:created>
  <dcterms:modified xsi:type="dcterms:W3CDTF">2022-08-21T03:32:30Z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