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17"/>
  </p:notesMasterIdLst>
  <p:sldIdLst>
    <p:sldId id="256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 Marks" userId="cbd508ba-1e5a-4762-a6bd-9cba99387ee6" providerId="ADAL" clId="{AE454A35-10E9-42D1-8451-60A0FCA285C3}"/>
    <pc:docChg chg="custSel addSld delSld modSld">
      <pc:chgData name="Su Marks" userId="cbd508ba-1e5a-4762-a6bd-9cba99387ee6" providerId="ADAL" clId="{AE454A35-10E9-42D1-8451-60A0FCA285C3}" dt="2019-01-09T10:42:53.294" v="34" actId="2696"/>
      <pc:docMkLst>
        <pc:docMk/>
      </pc:docMkLst>
      <pc:sldChg chg="del">
        <pc:chgData name="Su Marks" userId="cbd508ba-1e5a-4762-a6bd-9cba99387ee6" providerId="ADAL" clId="{AE454A35-10E9-42D1-8451-60A0FCA285C3}" dt="2019-01-09T10:34:12.029" v="0" actId="2696"/>
        <pc:sldMkLst>
          <pc:docMk/>
          <pc:sldMk cId="3508410559" sldId="258"/>
        </pc:sldMkLst>
      </pc:sldChg>
      <pc:sldChg chg="del">
        <pc:chgData name="Su Marks" userId="cbd508ba-1e5a-4762-a6bd-9cba99387ee6" providerId="ADAL" clId="{AE454A35-10E9-42D1-8451-60A0FCA285C3}" dt="2019-01-09T10:35:49.191" v="6" actId="2696"/>
        <pc:sldMkLst>
          <pc:docMk/>
          <pc:sldMk cId="2264923889" sldId="259"/>
        </pc:sldMkLst>
      </pc:sldChg>
      <pc:sldChg chg="del">
        <pc:chgData name="Su Marks" userId="cbd508ba-1e5a-4762-a6bd-9cba99387ee6" providerId="ADAL" clId="{AE454A35-10E9-42D1-8451-60A0FCA285C3}" dt="2019-01-09T10:38:13.149" v="16" actId="2696"/>
        <pc:sldMkLst>
          <pc:docMk/>
          <pc:sldMk cId="3475146223" sldId="260"/>
        </pc:sldMkLst>
      </pc:sldChg>
      <pc:sldChg chg="del">
        <pc:chgData name="Su Marks" userId="cbd508ba-1e5a-4762-a6bd-9cba99387ee6" providerId="ADAL" clId="{AE454A35-10E9-42D1-8451-60A0FCA285C3}" dt="2019-01-09T10:40:34.795" v="26" actId="2696"/>
        <pc:sldMkLst>
          <pc:docMk/>
          <pc:sldMk cId="3339967989" sldId="261"/>
        </pc:sldMkLst>
      </pc:sldChg>
      <pc:sldChg chg="del">
        <pc:chgData name="Su Marks" userId="cbd508ba-1e5a-4762-a6bd-9cba99387ee6" providerId="ADAL" clId="{AE454A35-10E9-42D1-8451-60A0FCA285C3}" dt="2019-01-09T10:42:09.597" v="30" actId="2696"/>
        <pc:sldMkLst>
          <pc:docMk/>
          <pc:sldMk cId="2792697262" sldId="262"/>
        </pc:sldMkLst>
      </pc:sldChg>
      <pc:sldChg chg="del">
        <pc:chgData name="Su Marks" userId="cbd508ba-1e5a-4762-a6bd-9cba99387ee6" providerId="ADAL" clId="{AE454A35-10E9-42D1-8451-60A0FCA285C3}" dt="2019-01-09T10:42:53.294" v="34" actId="2696"/>
        <pc:sldMkLst>
          <pc:docMk/>
          <pc:sldMk cId="3439781687" sldId="263"/>
        </pc:sldMkLst>
      </pc:sldChg>
      <pc:sldChg chg="del">
        <pc:chgData name="Su Marks" userId="cbd508ba-1e5a-4762-a6bd-9cba99387ee6" providerId="ADAL" clId="{AE454A35-10E9-42D1-8451-60A0FCA285C3}" dt="2019-01-09T10:39:37.092" v="22" actId="2696"/>
        <pc:sldMkLst>
          <pc:docMk/>
          <pc:sldMk cId="3065158762" sldId="264"/>
        </pc:sldMkLst>
      </pc:sldChg>
      <pc:sldChg chg="del">
        <pc:chgData name="Su Marks" userId="cbd508ba-1e5a-4762-a6bd-9cba99387ee6" providerId="ADAL" clId="{AE454A35-10E9-42D1-8451-60A0FCA285C3}" dt="2019-01-09T10:36:42.390" v="12" actId="2696"/>
        <pc:sldMkLst>
          <pc:docMk/>
          <pc:sldMk cId="111104737" sldId="265"/>
        </pc:sldMkLst>
      </pc:sldChg>
      <pc:sldChg chg="modSp add">
        <pc:chgData name="Su Marks" userId="cbd508ba-1e5a-4762-a6bd-9cba99387ee6" providerId="ADAL" clId="{AE454A35-10E9-42D1-8451-60A0FCA285C3}" dt="2019-01-09T10:35:16.613" v="5" actId="27636"/>
        <pc:sldMkLst>
          <pc:docMk/>
          <pc:sldMk cId="1652807207" sldId="268"/>
        </pc:sldMkLst>
        <pc:spChg chg="mod">
          <ac:chgData name="Su Marks" userId="cbd508ba-1e5a-4762-a6bd-9cba99387ee6" providerId="ADAL" clId="{AE454A35-10E9-42D1-8451-60A0FCA285C3}" dt="2019-01-09T10:35:01.044" v="3" actId="27636"/>
          <ac:spMkLst>
            <pc:docMk/>
            <pc:sldMk cId="1652807207" sldId="268"/>
            <ac:spMk id="2" creationId="{CA636A34-7028-4267-9BCD-AB50538BDAB5}"/>
          </ac:spMkLst>
        </pc:spChg>
        <pc:spChg chg="mod">
          <ac:chgData name="Su Marks" userId="cbd508ba-1e5a-4762-a6bd-9cba99387ee6" providerId="ADAL" clId="{AE454A35-10E9-42D1-8451-60A0FCA285C3}" dt="2019-01-09T10:35:16.613" v="5" actId="27636"/>
          <ac:spMkLst>
            <pc:docMk/>
            <pc:sldMk cId="1652807207" sldId="268"/>
            <ac:spMk id="3" creationId="{540D316C-7D79-4C9A-9694-A0F4F9B04051}"/>
          </ac:spMkLst>
        </pc:spChg>
      </pc:sldChg>
      <pc:sldChg chg="modSp add">
        <pc:chgData name="Su Marks" userId="cbd508ba-1e5a-4762-a6bd-9cba99387ee6" providerId="ADAL" clId="{AE454A35-10E9-42D1-8451-60A0FCA285C3}" dt="2019-01-09T10:36:37.423" v="11" actId="5793"/>
        <pc:sldMkLst>
          <pc:docMk/>
          <pc:sldMk cId="853947378" sldId="269"/>
        </pc:sldMkLst>
        <pc:spChg chg="mod">
          <ac:chgData name="Su Marks" userId="cbd508ba-1e5a-4762-a6bd-9cba99387ee6" providerId="ADAL" clId="{AE454A35-10E9-42D1-8451-60A0FCA285C3}" dt="2019-01-09T10:36:21.510" v="9" actId="5793"/>
          <ac:spMkLst>
            <pc:docMk/>
            <pc:sldMk cId="853947378" sldId="269"/>
            <ac:spMk id="2" creationId="{CB0F68D7-E054-419E-ACA1-3B8C5D09A25A}"/>
          </ac:spMkLst>
        </pc:spChg>
        <pc:spChg chg="mod">
          <ac:chgData name="Su Marks" userId="cbd508ba-1e5a-4762-a6bd-9cba99387ee6" providerId="ADAL" clId="{AE454A35-10E9-42D1-8451-60A0FCA285C3}" dt="2019-01-09T10:36:37.423" v="11" actId="5793"/>
          <ac:spMkLst>
            <pc:docMk/>
            <pc:sldMk cId="853947378" sldId="269"/>
            <ac:spMk id="3" creationId="{18D440BC-429A-4068-A9D7-FC716B51ABA9}"/>
          </ac:spMkLst>
        </pc:spChg>
      </pc:sldChg>
      <pc:sldChg chg="modSp add">
        <pc:chgData name="Su Marks" userId="cbd508ba-1e5a-4762-a6bd-9cba99387ee6" providerId="ADAL" clId="{AE454A35-10E9-42D1-8451-60A0FCA285C3}" dt="2019-01-09T10:38:00.379" v="15" actId="2696"/>
        <pc:sldMkLst>
          <pc:docMk/>
          <pc:sldMk cId="4130730709" sldId="270"/>
        </pc:sldMkLst>
        <pc:spChg chg="mod">
          <ac:chgData name="Su Marks" userId="cbd508ba-1e5a-4762-a6bd-9cba99387ee6" providerId="ADAL" clId="{AE454A35-10E9-42D1-8451-60A0FCA285C3}" dt="2019-01-09T10:38:00.379" v="15" actId="2696"/>
          <ac:spMkLst>
            <pc:docMk/>
            <pc:sldMk cId="4130730709" sldId="270"/>
            <ac:spMk id="2" creationId="{21F0AFE5-C98A-430F-B4E6-6DD70131C1A6}"/>
          </ac:spMkLst>
        </pc:spChg>
      </pc:sldChg>
      <pc:sldChg chg="modSp add">
        <pc:chgData name="Su Marks" userId="cbd508ba-1e5a-4762-a6bd-9cba99387ee6" providerId="ADAL" clId="{AE454A35-10E9-42D1-8451-60A0FCA285C3}" dt="2019-01-09T10:39:19.800" v="21" actId="5793"/>
        <pc:sldMkLst>
          <pc:docMk/>
          <pc:sldMk cId="4101282700" sldId="271"/>
        </pc:sldMkLst>
        <pc:spChg chg="mod">
          <ac:chgData name="Su Marks" userId="cbd508ba-1e5a-4762-a6bd-9cba99387ee6" providerId="ADAL" clId="{AE454A35-10E9-42D1-8451-60A0FCA285C3}" dt="2019-01-09T10:38:32.046" v="19" actId="5793"/>
          <ac:spMkLst>
            <pc:docMk/>
            <pc:sldMk cId="4101282700" sldId="271"/>
            <ac:spMk id="2" creationId="{0EA2D09C-2222-4D46-855B-5830B332EB44}"/>
          </ac:spMkLst>
        </pc:spChg>
        <pc:spChg chg="mod">
          <ac:chgData name="Su Marks" userId="cbd508ba-1e5a-4762-a6bd-9cba99387ee6" providerId="ADAL" clId="{AE454A35-10E9-42D1-8451-60A0FCA285C3}" dt="2019-01-09T10:39:19.800" v="21" actId="5793"/>
          <ac:spMkLst>
            <pc:docMk/>
            <pc:sldMk cId="4101282700" sldId="271"/>
            <ac:spMk id="3" creationId="{8A2A4525-D0F5-48AB-9835-30044F1229B7}"/>
          </ac:spMkLst>
        </pc:spChg>
      </pc:sldChg>
      <pc:sldChg chg="modSp add">
        <pc:chgData name="Su Marks" userId="cbd508ba-1e5a-4762-a6bd-9cba99387ee6" providerId="ADAL" clId="{AE454A35-10E9-42D1-8451-60A0FCA285C3}" dt="2019-01-09T10:40:03.703" v="25" actId="2696"/>
        <pc:sldMkLst>
          <pc:docMk/>
          <pc:sldMk cId="1131152921" sldId="272"/>
        </pc:sldMkLst>
        <pc:spChg chg="mod">
          <ac:chgData name="Su Marks" userId="cbd508ba-1e5a-4762-a6bd-9cba99387ee6" providerId="ADAL" clId="{AE454A35-10E9-42D1-8451-60A0FCA285C3}" dt="2019-01-09T10:40:03.703" v="25" actId="2696"/>
          <ac:spMkLst>
            <pc:docMk/>
            <pc:sldMk cId="1131152921" sldId="272"/>
            <ac:spMk id="2" creationId="{CB42D024-22DA-4F06-92E8-4C9D60A4EF42}"/>
          </ac:spMkLst>
        </pc:spChg>
      </pc:sldChg>
      <pc:sldChg chg="modSp add">
        <pc:chgData name="Su Marks" userId="cbd508ba-1e5a-4762-a6bd-9cba99387ee6" providerId="ADAL" clId="{AE454A35-10E9-42D1-8451-60A0FCA285C3}" dt="2019-01-09T10:42:01.523" v="29" actId="2696"/>
        <pc:sldMkLst>
          <pc:docMk/>
          <pc:sldMk cId="2681754811" sldId="273"/>
        </pc:sldMkLst>
        <pc:spChg chg="mod">
          <ac:chgData name="Su Marks" userId="cbd508ba-1e5a-4762-a6bd-9cba99387ee6" providerId="ADAL" clId="{AE454A35-10E9-42D1-8451-60A0FCA285C3}" dt="2019-01-09T10:42:01.523" v="29" actId="2696"/>
          <ac:spMkLst>
            <pc:docMk/>
            <pc:sldMk cId="2681754811" sldId="273"/>
            <ac:spMk id="2" creationId="{15028E8B-C5DD-491B-8B92-C08B061104AC}"/>
          </ac:spMkLst>
        </pc:spChg>
      </pc:sldChg>
      <pc:sldChg chg="modSp add">
        <pc:chgData name="Su Marks" userId="cbd508ba-1e5a-4762-a6bd-9cba99387ee6" providerId="ADAL" clId="{AE454A35-10E9-42D1-8451-60A0FCA285C3}" dt="2019-01-09T10:42:30.739" v="33" actId="2696"/>
        <pc:sldMkLst>
          <pc:docMk/>
          <pc:sldMk cId="2304055297" sldId="274"/>
        </pc:sldMkLst>
        <pc:spChg chg="mod">
          <ac:chgData name="Su Marks" userId="cbd508ba-1e5a-4762-a6bd-9cba99387ee6" providerId="ADAL" clId="{AE454A35-10E9-42D1-8451-60A0FCA285C3}" dt="2019-01-09T10:42:30.739" v="33" actId="2696"/>
          <ac:spMkLst>
            <pc:docMk/>
            <pc:sldMk cId="2304055297" sldId="274"/>
            <ac:spMk id="2" creationId="{DD22718F-8933-4198-9CDE-188E2B4C0DD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" y="6140801"/>
            <a:ext cx="940969" cy="627312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5F8DC3B-C937-4D98-BE8A-04D89E7206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12" name="Footer Placeholder 8">
            <a:extLst>
              <a:ext uri="{FF2B5EF4-FFF2-40B4-BE49-F238E27FC236}">
                <a16:creationId xmlns="" xmlns:a16="http://schemas.microsoft.com/office/drawing/2014/main" id="{B0E282D5-7DC8-437A-A7F1-7EF737FA0BE7}"/>
              </a:ext>
            </a:extLst>
          </p:cNvPr>
          <p:cNvSpPr txBox="1">
            <a:spLocks/>
          </p:cNvSpPr>
          <p:nvPr userDrawn="1"/>
        </p:nvSpPr>
        <p:spPr>
          <a:xfrm>
            <a:off x="7902270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North Indian Ocean Hydrographic Commission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35173" cy="681925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>
            <a:lvl1pPr algn="ctr"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407024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2" name="Footer Placeholder 8">
            <a:extLst>
              <a:ext uri="{FF2B5EF4-FFF2-40B4-BE49-F238E27FC236}">
                <a16:creationId xmlns="" xmlns:a16="http://schemas.microsoft.com/office/drawing/2014/main" id="{FE69CE15-2136-4323-BC46-81615D04DDBF}"/>
              </a:ext>
            </a:extLst>
          </p:cNvPr>
          <p:cNvSpPr txBox="1">
            <a:spLocks/>
          </p:cNvSpPr>
          <p:nvPr userDrawn="1"/>
        </p:nvSpPr>
        <p:spPr>
          <a:xfrm>
            <a:off x="7442856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North Indian Ocean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715B7FF-9BCA-4095-9D16-9BA6944652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73575" y="6100166"/>
            <a:ext cx="768163" cy="7254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8" y="6140801"/>
            <a:ext cx="940969" cy="62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F1401E-457B-4B77-A993-59539EC9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97ECBEC-FDED-4CB6-A09D-2ADA2AD4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B590C-9002-419D-8032-E96BBEE3DDA4}" type="datetime1">
              <a:rPr lang="en-US" smtClean="0"/>
              <a:t>3/22/2024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3/22/2024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D71C816-48AB-4774-A0E6-75CA4E2D2FA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795278A-D600-4927-B1DA-C666C88F7F77}"/>
              </a:ext>
            </a:extLst>
          </p:cNvPr>
          <p:cNvSpPr txBox="1"/>
          <p:nvPr userDrawn="1"/>
        </p:nvSpPr>
        <p:spPr>
          <a:xfrm>
            <a:off x="9190182" y="6269791"/>
            <a:ext cx="251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nOIGG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23</a:t>
            </a:r>
            <a:r>
              <a:rPr lang="en-US" baseline="30000" dirty="0" smtClean="0"/>
              <a:t>rd</a:t>
            </a:r>
            <a:r>
              <a:rPr lang="en-US" dirty="0" smtClean="0"/>
              <a:t>  </a:t>
            </a:r>
            <a:r>
              <a:rPr lang="en-US" dirty="0"/>
              <a:t>Meeting of the </a:t>
            </a:r>
            <a:br>
              <a:rPr lang="en-US" dirty="0"/>
            </a:br>
            <a:r>
              <a:rPr lang="en-US" dirty="0"/>
              <a:t>North Indian Ocean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/>
              <a:t>[Name of Member/Associate Member </a:t>
            </a:r>
            <a:r>
              <a:rPr lang="en-AU" dirty="0" smtClean="0"/>
              <a:t>State]</a:t>
            </a:r>
            <a:endParaRPr lang="en-AU" dirty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739" y="116237"/>
            <a:ext cx="2378990" cy="118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[Country Flag]</a:t>
            </a: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22718F-8933-4198-9CDE-188E2B4C0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Success stories to share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0BFE37-83D6-476E-9F89-827586C26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55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3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541E93-56DA-4D7E-823B-9DE305615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52C8C3-388F-4156-910D-679E4185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82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57D934-653A-45E2-9C79-3E685BE8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F49E00-D47F-4E10-A349-A33866CDF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05159" cy="2158761"/>
          </a:xfrm>
        </p:spPr>
        <p:txBody>
          <a:bodyPr/>
          <a:lstStyle/>
          <a:p>
            <a:r>
              <a:rPr lang="en-GB" dirty="0"/>
              <a:t>Challenges and/or obstructions </a:t>
            </a:r>
          </a:p>
          <a:p>
            <a:r>
              <a:rPr lang="en-GB" dirty="0"/>
              <a:t>Challenges in dissemination of data to the mariner in the non-regulated SOLAS market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21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636A34-7028-4267-9BCD-AB50538B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0D316C-7D79-4C9A-9694-A0F4F9B04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Surveys: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Charting: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MSI: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80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0F68D7-E054-419E-ACA1-3B8C5D09A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GB" dirty="0"/>
              <a:t>Capacity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D440BC-429A-4068-A9D7-FC716B51A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Contribution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Request for Support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94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F0AFE5-C98A-430F-B4E6-6DD70131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Oceanographic Activities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AFD648-5C19-4E67-B97A-E0EEE7756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606890"/>
          </a:xfrm>
        </p:spPr>
        <p:txBody>
          <a:bodyPr>
            <a:normAutofit/>
          </a:bodyPr>
          <a:lstStyle/>
          <a:p>
            <a:r>
              <a:rPr lang="en-US" dirty="0"/>
              <a:t>General </a:t>
            </a:r>
          </a:p>
          <a:p>
            <a:r>
              <a:rPr lang="en-US" dirty="0"/>
              <a:t>GEBCO/IBC’s activities </a:t>
            </a:r>
          </a:p>
          <a:p>
            <a:r>
              <a:rPr lang="en-US" dirty="0"/>
              <a:t>Tide gauge network </a:t>
            </a:r>
          </a:p>
          <a:p>
            <a:r>
              <a:rPr lang="en-US" dirty="0"/>
              <a:t>New equipment </a:t>
            </a:r>
          </a:p>
          <a:p>
            <a:r>
              <a:rPr lang="en-US" dirty="0"/>
              <a:t>Problems encountered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73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A2D09C-2222-4D46-855B-5830B332E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Activities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2A4525-D0F5-48AB-9835-30044F122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0122"/>
            <a:ext cx="8561521" cy="4455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Participation in IHO Working Groups</a:t>
            </a:r>
          </a:p>
          <a:p>
            <a:r>
              <a:rPr lang="en-US" dirty="0"/>
              <a:t>Meteorological data collection</a:t>
            </a:r>
          </a:p>
          <a:p>
            <a:r>
              <a:rPr lang="en-US" dirty="0"/>
              <a:t>Geospatial studies</a:t>
            </a:r>
          </a:p>
          <a:p>
            <a:r>
              <a:rPr lang="en-US" dirty="0"/>
              <a:t>Disaster prevention</a:t>
            </a:r>
          </a:p>
          <a:p>
            <a:r>
              <a:rPr lang="en-US" dirty="0"/>
              <a:t>Environmental protection</a:t>
            </a:r>
          </a:p>
          <a:p>
            <a:r>
              <a:rPr lang="en-US" dirty="0"/>
              <a:t>Astronomical observations</a:t>
            </a:r>
          </a:p>
          <a:p>
            <a:r>
              <a:rPr lang="en-US" dirty="0"/>
              <a:t>Magnetic/Gravity surveys</a:t>
            </a:r>
          </a:p>
          <a:p>
            <a:r>
              <a:rPr lang="en-US" dirty="0"/>
              <a:t>MSDI Progress</a:t>
            </a:r>
          </a:p>
          <a:p>
            <a:r>
              <a:rPr lang="en-US" dirty="0"/>
              <a:t>International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42D024-22DA-4F06-92E8-4C9D60A4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Plans that affect the region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0D9416-D25A-455F-A88D-8917D5F35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52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028E8B-C5DD-491B-8B92-C08B06110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681925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Lessons learned to share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3E13FD-6EE0-4B76-947B-602EB894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54811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http://schemas.microsoft.com/sharepoint/v3" xsi:nil="true"/>
    <TaxCatchAllLabel xmlns="4e7e82ff-130c-471f-a9b5-f315683a1046"/>
    <kb4ef000c8eb493f8d4aaf2178e05487 xmlns="4e7e82ff-130c-471f-a9b5-f315683a1046">
      <Terms xmlns="http://schemas.microsoft.com/office/infopath/2007/PartnerControls"/>
    </kb4ef000c8eb493f8d4aaf2178e05487>
    <PII xmlns="http://schemas.microsoft.com/sharepoint/v3">false</PII>
    <National_x0020_Hydrographer_x0020_IHO_x0020_CL_x0020_No. xmlns="http://schemas.microsoft.com/sharepoint/v3" xsi:nil="true"/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IHO</TermName>
          <TermId xmlns="http://schemas.microsoft.com/office/infopath/2007/PartnerControls">271ee81f-1326-4ebe-8da4-55310f124c04</TermId>
        </TermInfo>
      </Terms>
    </d0411bf1067d45cd8f19cfb38ec84467>
    <m49136c7a9a84fa3b109976f6b03c931 xmlns="4e7e82ff-130c-471f-a9b5-f315683a1046">
      <Terms xmlns="http://schemas.microsoft.com/office/infopath/2007/PartnerControls"/>
    </m49136c7a9a84fa3b109976f6b03c931>
    <TaxCatchAll xmlns="4e7e82ff-130c-471f-a9b5-f315683a1046">
      <Value>1</Value>
      <Value>9</Value>
    </TaxCatchAll>
    <pd75e69d3404407397a7eb0d5479894d xmlns="4e7e82ff-130c-471f-a9b5-f315683a1046">
      <Terms xmlns="http://schemas.microsoft.com/office/infopath/2007/PartnerControls"/>
    </pd75e69d3404407397a7eb0d5479894d>
    <ed3e8be2d07446728d3dbbf5c7aa8ac2 xmlns="4e7e82ff-130c-471f-a9b5-f315683a1046">
      <Terms xmlns="http://schemas.microsoft.com/office/infopath/2007/PartnerControls"/>
    </ed3e8be2d07446728d3dbbf5c7aa8ac2>
    <_dlc_DocId xmlns="6bf2f2b7-851c-4175-bf0f-af04c4e94027">PX7Q2S6N7TTT-514953140-86289</_dlc_DocId>
    <_dlc_DocIdUrl xmlns="6bf2f2b7-851c-4175-bf0f-af04c4e94027">
      <Url>https://ukho.sharepoint.com/sites/DataAcquisition/IHO/_layouts/15/DocIdRedir.aspx?ID=PX7Q2S6N7TTT-514953140-86289</Url>
      <Description>PX7Q2S6N7TTT-514953140-86289</Description>
    </_dlc_DocIdUrl>
    <Meeting xmlns="82613836-27ac-49c9-9cc8-4feab98ff9e5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ational Hydrographer IHO Document" ma:contentTypeID="0x010100AF82AC212BE65442A8724FE7C83737C70A0D007BC0E63CBEC98C439AFFAFDA6CEB4928" ma:contentTypeVersion="909" ma:contentTypeDescription="" ma:contentTypeScope="" ma:versionID="f36007b2600b95411fe7a609bf84b55e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82613836-27ac-49c9-9cc8-4feab98ff9e5" xmlns:ns4="6d372bfe-c7ca-42cb-8535-f0f7f282e551" xmlns:ns5="6bf2f2b7-851c-4175-bf0f-af04c4e94027" targetNamespace="http://schemas.microsoft.com/office/2006/metadata/properties" ma:root="true" ma:fieldsID="8530c82e959a8bb7f09a68454a078f45" ns1:_="" ns2:_="" ns3:_="" ns4:_="" ns5:_="">
    <xsd:import namespace="http://schemas.microsoft.com/sharepoint/v3"/>
    <xsd:import namespace="4e7e82ff-130c-471f-a9b5-f315683a1046"/>
    <xsd:import namespace="82613836-27ac-49c9-9cc8-4feab98ff9e5"/>
    <xsd:import namespace="6d372bfe-c7ca-42cb-8535-f0f7f282e551"/>
    <xsd:import namespace="6bf2f2b7-851c-4175-bf0f-af04c4e94027"/>
    <xsd:element name="properties">
      <xsd:complexType>
        <xsd:sequence>
          <xsd:element name="documentManagement">
            <xsd:complexType>
              <xsd:all>
                <xsd:element ref="ns2:c5c87486329e4be39bab181b036c310a" minOccurs="0"/>
                <xsd:element ref="ns2:TaxCatchAll" minOccurs="0"/>
                <xsd:element ref="ns2:TaxCatchAllLabel" minOccurs="0"/>
                <xsd:element ref="ns2:d0411bf1067d45cd8f19cfb38ec84467" minOccurs="0"/>
                <xsd:element ref="ns2:ed3e8be2d07446728d3dbbf5c7aa8ac2" minOccurs="0"/>
                <xsd:element ref="ns1:National_x0020_Hydrographer_x0020_IHO_x0020_CL_x0020_No." minOccurs="0"/>
                <xsd:element ref="ns1:PII" minOccurs="0"/>
                <xsd:element ref="ns2:m49136c7a9a84fa3b109976f6b03c931" minOccurs="0"/>
                <xsd:element ref="ns2:pd75e69d3404407397a7eb0d5479894d" minOccurs="0"/>
                <xsd:element ref="ns1:Year" minOccurs="0"/>
                <xsd:element ref="ns2:kb4ef000c8eb493f8d4aaf2178e05487" minOccurs="0"/>
                <xsd:element ref="ns3:Meeting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5:_dlc_DocId" minOccurs="0"/>
                <xsd:element ref="ns5:_dlc_DocIdUrl" minOccurs="0"/>
                <xsd:element ref="ns5:_dlc_DocIdPersistId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ational_x0020_Hydrographer_x0020_IHO_x0020_CL_x0020_No." ma:index="16" nillable="true" ma:displayName="National Hydrographer IHO CL No." ma:internalName="National_x0020_Hydrographer_x0020_IHO_x0020_CL_x0020_No_x002e_" ma:readOnly="false">
      <xsd:simpleType>
        <xsd:restriction base="dms:Text">
          <xsd:maxLength value="255"/>
        </xsd:restriction>
      </xsd:simpleType>
    </xsd:element>
    <xsd:element name="PII" ma:index="17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  <xsd:element name="Year" ma:index="22" nillable="true" ma:displayName="Year" ma:indexed="true" ma:internalName="Year" ma:readOnly="false">
      <xsd:simpleType>
        <xsd:restriction base="dms:Text">
          <xsd:maxLength value="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c5c87486329e4be39bab181b036c310a" ma:index="8" nillable="true" ma:taxonomy="true" ma:internalName="c5c87486329e4be39bab181b036c310a" ma:taxonomyFieldName="UKHO_SecurityClassification" ma:displayName="Security Classification" ma:readOnly="false" ma:default="1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42570a1-7e33-49b8-96b0-21ce31c5b5ac}" ma:internalName="TaxCatchAll" ma:readOnly="false" ma:showField="CatchAllData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42570a1-7e33-49b8-96b0-21ce31c5b5ac}" ma:internalName="TaxCatchAllLabel" ma:readOnly="false" ma:showField="CatchAllDataLabel" ma:web="6bf2f2b7-851c-4175-bf0f-af04c4e940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e8be2d07446728d3dbbf5c7aa8ac2" ma:index="14" nillable="true" ma:taxonomy="true" ma:internalName="ed3e8be2d07446728d3dbbf5c7aa8ac2" ma:taxonomyFieldName="National_x0020_Hydrographer_x0020_IHO_x0020_Document_x0020_Type" ma:displayName="National Hydrographer IHO Document Type" ma:readOnly="false" ma:fieldId="{ed3e8be2-d074-4672-8d3d-bbf5c7aa8ac2}" ma:taxonomyMulti="true" ma:sspId="2d88c65c-3d18-4304-bf56-a445aaa65aff" ma:termSetId="0994d431-c3de-4816-b7d2-91bc118660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49136c7a9a84fa3b109976f6b03c931" ma:index="18" nillable="true" ma:taxonomy="true" ma:internalName="m49136c7a9a84fa3b109976f6b03c931" ma:taxonomyFieldName="Country" ma:displayName="Country" ma:readOnly="false" ma:fieldId="{649136c7-a9a8-4fa3-b109-976f6b03c931}" ma:sspId="2d88c65c-3d18-4304-bf56-a445aaa65aff" ma:termSetId="feb40e58-155f-412a-b4ef-afbe204de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d75e69d3404407397a7eb0d5479894d" ma:index="20" nillable="true" ma:taxonomy="true" ma:internalName="pd75e69d3404407397a7eb0d5479894d" ma:taxonomyFieldName="Committees_x0020_and_x0020_WG" ma:displayName="Committees and WG" ma:indexed="true" ma:readOnly="false" ma:fieldId="{9d75e69d-3404-4073-97a7-eb0d5479894d}" ma:sspId="2d88c65c-3d18-4304-bf56-a445aaa65aff" ma:termSetId="a25979c6-736c-42cb-806f-37eacf539c14" ma:anchorId="f1ca98fb-3b32-445a-9da7-04da63a0b02e" ma:open="false" ma:isKeyword="false">
      <xsd:complexType>
        <xsd:sequence>
          <xsd:element ref="pc:Terms" minOccurs="0" maxOccurs="1"/>
        </xsd:sequence>
      </xsd:complexType>
    </xsd:element>
    <xsd:element name="kb4ef000c8eb493f8d4aaf2178e05487" ma:index="23" nillable="true" ma:taxonomy="true" ma:internalName="kb4ef000c8eb493f8d4aaf2178e05487" ma:taxonomyFieldName="IP_x0020_HIP_x0020_Area" ma:displayName="IP HIP Region" ma:readOnly="false" ma:fieldId="{4b4ef000-c8eb-493f-8d4a-af2178e05487}" ma:sspId="2d88c65c-3d18-4304-bf56-a445aaa65aff" ma:termSetId="a25979c6-736c-42cb-806f-37eacf539c14" ma:anchorId="e130e950-2437-42ab-b67e-834030cfdea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13836-27ac-49c9-9cc8-4feab98ff9e5" elementFormDefault="qualified">
    <xsd:import namespace="http://schemas.microsoft.com/office/2006/documentManagement/types"/>
    <xsd:import namespace="http://schemas.microsoft.com/office/infopath/2007/PartnerControls"/>
    <xsd:element name="Meeting" ma:index="25" nillable="true" ma:displayName="Meeting" ma:indexed="true" ma:internalName="Meeting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72bfe-c7ca-42cb-8535-f0f7f282e5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f2b7-851c-4175-bf0f-af04c4e94027" elementFormDefault="qualified">
    <xsd:import namespace="http://schemas.microsoft.com/office/2006/documentManagement/types"/>
    <xsd:import namespace="http://schemas.microsoft.com/office/infopath/2007/PartnerControls"/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D4D2E4-DE7B-43E4-942F-6646EA535F7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87C8BD3-B600-4EDB-83D0-0B1E46C49D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986E88-C934-4FFD-9D8D-FAC0E63A46E5}">
  <ds:schemaRefs>
    <ds:schemaRef ds:uri="82613836-27ac-49c9-9cc8-4feab98ff9e5"/>
    <ds:schemaRef ds:uri="http://schemas.microsoft.com/sharepoint/v3"/>
    <ds:schemaRef ds:uri="http://purl.org/dc/terms/"/>
    <ds:schemaRef ds:uri="http://schemas.microsoft.com/office/infopath/2007/PartnerControls"/>
    <ds:schemaRef ds:uri="6bf2f2b7-851c-4175-bf0f-af04c4e94027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4e7e82ff-130c-471f-a9b5-f315683a1046"/>
    <ds:schemaRef ds:uri="6d372bfe-c7ca-42cb-8535-f0f7f282e551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904D2E0-DFE3-41CB-B79C-B38084797B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82613836-27ac-49c9-9cc8-4feab98ff9e5"/>
    <ds:schemaRef ds:uri="6d372bfe-c7ca-42cb-8535-f0f7f282e551"/>
    <ds:schemaRef ds:uri="6bf2f2b7-851c-4175-bf0f-af04c4e940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683</TotalTime>
  <Words>108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IHO_Presentations_template-Blank</vt:lpstr>
      <vt:lpstr>23rd  Meeting of the  North Indian Ocean Hydrographic Commission  National Report by</vt:lpstr>
      <vt:lpstr>Main achievements during the year</vt:lpstr>
      <vt:lpstr>Main challenges and/or obstructions</vt:lpstr>
      <vt:lpstr>Progress on surveys, charting and MSI</vt:lpstr>
      <vt:lpstr>Capacity Building</vt:lpstr>
      <vt:lpstr>Oceanographic Activities</vt:lpstr>
      <vt:lpstr>Other Activities</vt:lpstr>
      <vt:lpstr>Plans that affect the region</vt:lpstr>
      <vt:lpstr>Lessons learned to share</vt:lpstr>
      <vt:lpstr>Success stories to share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RHC Generic National Report Presentation Template</dc:title>
  <dc:creator>Owner</dc:creator>
  <cp:lastModifiedBy>SectSchool-PC1</cp:lastModifiedBy>
  <cp:revision>63</cp:revision>
  <cp:lastPrinted>2018-12-06T12:15:42Z</cp:lastPrinted>
  <dcterms:created xsi:type="dcterms:W3CDTF">2017-10-26T13:07:26Z</dcterms:created>
  <dcterms:modified xsi:type="dcterms:W3CDTF">2024-03-22T06:41:40Z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0x010100AF82AC212BE65442A8724FE7C83737C70A0D007BC0E63CBEC98C439AFFAFDA6CEB4928</vt:lpwstr>
  </property>
  <property fmtid="{D5CDD505-2E9C-101B-9397-08002B2CF9AE}" pid="3" name="_dlc_DocIdItemGuid">
    <vt:lpwstr>ffdfbd07-ed76-47d9-8d5b-a2079a706e7b</vt:lpwstr>
  </property>
  <property fmtid="{D5CDD505-2E9C-101B-9397-08002B2CF9AE}" pid="4" name="e67d8e2fe5874f33b9c970a84d227915">
    <vt:lpwstr/>
  </property>
  <property fmtid="{D5CDD505-2E9C-101B-9397-08002B2CF9AE}" pid="5" name="Committees and WG">
    <vt:lpwstr/>
  </property>
  <property fmtid="{D5CDD505-2E9C-101B-9397-08002B2CF9AE}" pid="6" name="UKHO_SecurityClassification">
    <vt:lpwstr>1;#OFFICIAL|77777b58-be7e-4cc7-a0da-30387eb98d66</vt:lpwstr>
  </property>
  <property fmtid="{D5CDD505-2E9C-101B-9397-08002B2CF9AE}" pid="7" name="Country">
    <vt:lpwstr/>
  </property>
  <property fmtid="{D5CDD505-2E9C-101B-9397-08002B2CF9AE}" pid="8" name="UKHO_OrganisationStructure">
    <vt:lpwstr>9;#IHO|271ee81f-1326-4ebe-8da4-55310f124c04</vt:lpwstr>
  </property>
  <property fmtid="{D5CDD505-2E9C-101B-9397-08002B2CF9AE}" pid="9" name="IP HIP Area">
    <vt:lpwstr/>
  </property>
  <property fmtid="{D5CDD505-2E9C-101B-9397-08002B2CF9AE}" pid="10" name="National Hydrographer IHO Document Type">
    <vt:lpwstr/>
  </property>
  <property fmtid="{D5CDD505-2E9C-101B-9397-08002B2CF9AE}" pid="11" name="ProductsAndServices">
    <vt:lpwstr/>
  </property>
  <property fmtid="{D5CDD505-2E9C-101B-9397-08002B2CF9AE}" pid="12" name="Record">
    <vt:lpwstr/>
  </property>
  <property fmtid="{D5CDD505-2E9C-101B-9397-08002B2CF9AE}" pid="13" name="OriginalPath">
    <vt:lpwstr/>
  </property>
  <property fmtid="{D5CDD505-2E9C-101B-9397-08002B2CF9AE}" pid="14" name="Retention Action">
    <vt:lpwstr/>
  </property>
</Properties>
</file>