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61" r:id="rId8"/>
    <p:sldId id="271" r:id="rId9"/>
    <p:sldId id="272" r:id="rId10"/>
    <p:sldId id="26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y Willoughby" userId="f3739d78-9e29-4e6b-be29-3a67963ffc4a" providerId="ADAL" clId="{48AF41E6-F485-4179-9351-719726FFDF89}"/>
    <pc:docChg chg="custSel modSld">
      <pc:chgData name="Nicky Willoughby" userId="f3739d78-9e29-4e6b-be29-3a67963ffc4a" providerId="ADAL" clId="{48AF41E6-F485-4179-9351-719726FFDF89}" dt="2023-06-09T11:43:54.602" v="66" actId="20577"/>
      <pc:docMkLst>
        <pc:docMk/>
      </pc:docMkLst>
      <pc:sldChg chg="modSp mod">
        <pc:chgData name="Nicky Willoughby" userId="f3739d78-9e29-4e6b-be29-3a67963ffc4a" providerId="ADAL" clId="{48AF41E6-F485-4179-9351-719726FFDF89}" dt="2023-06-09T11:43:15.402" v="42" actId="20577"/>
        <pc:sldMkLst>
          <pc:docMk/>
          <pc:sldMk cId="3914586283" sldId="256"/>
        </pc:sldMkLst>
        <pc:spChg chg="mod">
          <ac:chgData name="Nicky Willoughby" userId="f3739d78-9e29-4e6b-be29-3a67963ffc4a" providerId="ADAL" clId="{48AF41E6-F485-4179-9351-719726FFDF89}" dt="2023-06-09T11:43:15.402" v="42" actId="20577"/>
          <ac:spMkLst>
            <pc:docMk/>
            <pc:sldMk cId="3914586283" sldId="256"/>
            <ac:spMk id="5" creationId="{00000000-0000-0000-0000-000000000000}"/>
          </ac:spMkLst>
        </pc:spChg>
        <pc:spChg chg="mod">
          <ac:chgData name="Nicky Willoughby" userId="f3739d78-9e29-4e6b-be29-3a67963ffc4a" providerId="ADAL" clId="{48AF41E6-F485-4179-9351-719726FFDF89}" dt="2023-06-09T11:43:04.689" v="40" actId="20577"/>
          <ac:spMkLst>
            <pc:docMk/>
            <pc:sldMk cId="3914586283" sldId="256"/>
            <ac:spMk id="6" creationId="{00000000-0000-0000-0000-000000000000}"/>
          </ac:spMkLst>
        </pc:spChg>
      </pc:sldChg>
      <pc:sldChg chg="modSp mod">
        <pc:chgData name="Nicky Willoughby" userId="f3739d78-9e29-4e6b-be29-3a67963ffc4a" providerId="ADAL" clId="{48AF41E6-F485-4179-9351-719726FFDF89}" dt="2023-06-09T11:43:54.602" v="66" actId="20577"/>
        <pc:sldMkLst>
          <pc:docMk/>
          <pc:sldMk cId="2754959346" sldId="263"/>
        </pc:sldMkLst>
        <pc:spChg chg="mod">
          <ac:chgData name="Nicky Willoughby" userId="f3739d78-9e29-4e6b-be29-3a67963ffc4a" providerId="ADAL" clId="{48AF41E6-F485-4179-9351-719726FFDF89}" dt="2023-06-09T11:43:38.585" v="44" actId="20577"/>
          <ac:spMkLst>
            <pc:docMk/>
            <pc:sldMk cId="2754959346" sldId="263"/>
            <ac:spMk id="3" creationId="{00000000-0000-0000-0000-000000000000}"/>
          </ac:spMkLst>
        </pc:spChg>
        <pc:spChg chg="mod">
          <ac:chgData name="Nicky Willoughby" userId="f3739d78-9e29-4e6b-be29-3a67963ffc4a" providerId="ADAL" clId="{48AF41E6-F485-4179-9351-719726FFDF89}" dt="2023-06-09T11:43:54.602" v="66" actId="20577"/>
          <ac:spMkLst>
            <pc:docMk/>
            <pc:sldMk cId="2754959346" sldId="263"/>
            <ac:spMk id="6" creationId="{ACCF85EC-5BDA-426A-A7FB-47E2086DE92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319" y="0"/>
            <a:ext cx="3437937" cy="114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4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09/06/2023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82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-2" y="0"/>
            <a:ext cx="1884105" cy="1887824"/>
            <a:chOff x="-2" y="0"/>
            <a:chExt cx="1884105" cy="1887824"/>
          </a:xfrm>
        </p:grpSpPr>
        <p:grpSp>
          <p:nvGrpSpPr>
            <p:cNvPr id="8" name="Group 7"/>
            <p:cNvGrpSpPr/>
            <p:nvPr/>
          </p:nvGrpSpPr>
          <p:grpSpPr>
            <a:xfrm>
              <a:off x="-2" y="818"/>
              <a:ext cx="1884105" cy="1887006"/>
              <a:chOff x="-2" y="818"/>
              <a:chExt cx="1884105" cy="1887006"/>
            </a:xfrm>
          </p:grpSpPr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39566" y="818"/>
                <a:ext cx="944537" cy="941640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" y="942458"/>
                <a:ext cx="939567" cy="945366"/>
              </a:xfrm>
              <a:prstGeom prst="rect">
                <a:avLst/>
              </a:prstGeom>
            </p:spPr>
          </p:pic>
        </p:grp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39567" cy="942458"/>
            </a:xfrm>
            <a:prstGeom prst="rect">
              <a:avLst/>
            </a:prstGeom>
          </p:spPr>
        </p:pic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879132" y="0"/>
            <a:ext cx="10312867" cy="883167"/>
          </a:xfrm>
        </p:spPr>
        <p:txBody>
          <a:bodyPr>
            <a:normAutofit/>
          </a:bodyPr>
          <a:lstStyle>
            <a:lvl1pPr>
              <a:defRPr sz="2400" cap="all" baseline="0">
                <a:latin typeface="Arial Black" panose="020B0A04020102020204" pitchFamily="34" charset="0"/>
                <a:cs typeface="Adobe Naskh Medium" panose="01010101010101010101" pitchFamily="50" charset="-78"/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0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09/06/2023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87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09/06/2023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94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09/06/2023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80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09/06/2023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09/06/2023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1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09/06/2023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3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DD24-6168-4C6E-B4D2-E6B466BDF756}" type="datetimeFigureOut">
              <a:rPr lang="fr-FR" smtClean="0"/>
              <a:t>09/06/2023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7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DD24-6168-4C6E-B4D2-E6B466BDF756}" type="datetimeFigureOut">
              <a:rPr lang="fr-FR" smtClean="0"/>
              <a:t>09/06/2023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0E966-1BD1-4C85-866E-DF3AF339519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50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7882" y="1617365"/>
            <a:ext cx="9776088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Meeting of the Southern African and Islands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Hydrographic Commission</a:t>
            </a:r>
            <a:br>
              <a:rPr lang="en-US" dirty="0"/>
            </a:br>
            <a:endParaRPr lang="en-US" dirty="0"/>
          </a:p>
          <a:p>
            <a:pPr algn="ctr"/>
            <a:br>
              <a:rPr lang="en-US" dirty="0"/>
            </a:b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National Report by [        ]</a:t>
            </a:r>
          </a:p>
          <a:p>
            <a:pPr algn="ctr"/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b="1" dirty="0">
              <a:solidFill>
                <a:srgbClr val="00A9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>
            <a:off x="2578102" y="6177795"/>
            <a:ext cx="6135647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SAIHC19, 29 – 31 August 2023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577162" y="4800274"/>
            <a:ext cx="9144000" cy="534027"/>
          </a:xfrm>
        </p:spPr>
        <p:txBody>
          <a:bodyPr/>
          <a:lstStyle/>
          <a:p>
            <a:r>
              <a:rPr lang="en-AU" dirty="0"/>
              <a:t>[SAIHC Member or Associate Member State]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586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 achievement during the year </a:t>
            </a:r>
            <a:r>
              <a:rPr lang="de-DE" sz="2000" dirty="0"/>
              <a:t>(3 maximum)</a:t>
            </a:r>
            <a:endParaRPr lang="fr-FR" sz="2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53814" y="1402468"/>
            <a:ext cx="10399986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46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 challenges and /or obstructions </a:t>
            </a:r>
            <a:r>
              <a:rPr lang="de-DE" sz="2000" dirty="0"/>
              <a:t>(3 maximum)</a:t>
            </a:r>
            <a:r>
              <a:rPr lang="de-DE" dirty="0"/>
              <a:t> </a:t>
            </a:r>
            <a:endParaRPr lang="fr-FR" sz="2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53814" y="1402468"/>
            <a:ext cx="10399986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57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 plans that affect the region </a:t>
            </a:r>
            <a:r>
              <a:rPr lang="de-DE" sz="2000" dirty="0"/>
              <a:t>(3 maximum)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(charts, surveys, training, other)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53814" y="1402468"/>
            <a:ext cx="10399986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35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ACTIONS REQUESTED FROM saihc18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643806" y="1395386"/>
            <a:ext cx="9471704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GB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GB" sz="2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F85EC-5BDA-426A-A7FB-47E2086DE926}"/>
              </a:ext>
            </a:extLst>
          </p:cNvPr>
          <p:cNvSpPr txBox="1">
            <a:spLocks/>
          </p:cNvSpPr>
          <p:nvPr/>
        </p:nvSpPr>
        <p:spPr>
          <a:xfrm>
            <a:off x="2730502" y="6225420"/>
            <a:ext cx="6135647" cy="50165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SAIHC19, 29 – 31 August 2023</a:t>
            </a:r>
          </a:p>
        </p:txBody>
      </p:sp>
    </p:spTree>
    <p:extLst>
      <p:ext uri="{BB962C8B-B14F-4D97-AF65-F5344CB8AC3E}">
        <p14:creationId xmlns:p14="http://schemas.microsoft.com/office/powerpoint/2010/main" val="275495934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IHO_New_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_IHO_New_Logo" id="{92376390-61D0-4A4A-9DAB-DA9E6EE3EAC4}" vid="{E943696B-60C2-4457-926B-515312E413C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2d88c65c-3d18-4304-bf56-a445aaa65aff" ContentTypeId="0x010100AF82AC212BE65442A8724FE7C83737C71B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UKHO_Document" ma:contentTypeID="0x010100AF82AC212BE65442A8724FE7C83737C71B008470F3D307C80243A319DA93F1181095" ma:contentTypeVersion="332" ma:contentTypeDescription="Create a new document." ma:contentTypeScope="" ma:versionID="eda596e0ad837a9c7ad8df1095c35266">
  <xsd:schema xmlns:xsd="http://www.w3.org/2001/XMLSchema" xmlns:xs="http://www.w3.org/2001/XMLSchema" xmlns:p="http://schemas.microsoft.com/office/2006/metadata/properties" xmlns:ns1="http://schemas.microsoft.com/sharepoint/v3" xmlns:ns2="4e7e82ff-130c-471f-a9b5-f315683a1046" xmlns:ns3="dab36a66-d956-4c3a-8533-4dc359bbb8ea" xmlns:ns4="8ba8e7bf-9165-43d5-bfcf-be4518794ccd" xmlns:ns5="a77933c3-c263-4521-83cb-94775b28bdbb" targetNamespace="http://schemas.microsoft.com/office/2006/metadata/properties" ma:root="true" ma:fieldsID="f024d109b9c2427f5546740e923115bb" ns1:_="" ns2:_="" ns3:_="" ns4:_="" ns5:_="">
    <xsd:import namespace="http://schemas.microsoft.com/sharepoint/v3"/>
    <xsd:import namespace="4e7e82ff-130c-471f-a9b5-f315683a1046"/>
    <xsd:import namespace="dab36a66-d956-4c3a-8533-4dc359bbb8ea"/>
    <xsd:import namespace="8ba8e7bf-9165-43d5-bfcf-be4518794ccd"/>
    <xsd:import namespace="a77933c3-c263-4521-83cb-94775b28bdbb"/>
    <xsd:element name="properties">
      <xsd:complexType>
        <xsd:sequence>
          <xsd:element name="documentManagement">
            <xsd:complexType>
              <xsd:all>
                <xsd:element ref="ns1:UKHO_DocumentOwner" minOccurs="0"/>
                <xsd:element ref="ns3:Meeting"/>
                <xsd:element ref="ns3:Year"/>
                <xsd:element ref="ns1:PII" minOccurs="0"/>
                <xsd:element ref="ns2:d0411bf1067d45cd8f19cfb38ec84467" minOccurs="0"/>
                <xsd:element ref="ns2:o63199ffd66e45758c5788138ce45b9f" minOccurs="0"/>
                <xsd:element ref="ns4:_dlc_DocId" minOccurs="0"/>
                <xsd:element ref="ns4:_dlc_DocIdUrl" minOccurs="0"/>
                <xsd:element ref="ns4:_dlc_DocIdPersistId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i88a31995bdd47068903fa2605c0a9bc" minOccurs="0"/>
                <xsd:element ref="ns3:p0e1d245e2c84f5aa7d63f1f1eebbf87" minOccurs="0"/>
                <xsd:element ref="ns2:c5c87486329e4be39bab181b036c310a" minOccurs="0"/>
                <xsd:element ref="ns3:kb49183a6f1d45c4aa05ed2f11b3cf27" minOccurs="0"/>
                <xsd:element ref="ns2:TaxCatchAll" minOccurs="0"/>
                <xsd:element ref="ns2:TaxCatchAllLabel" minOccurs="0"/>
                <xsd:element ref="ns5:MediaServiceAutoKeyPoints" minOccurs="0"/>
                <xsd:element ref="ns5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KHO_DocumentOwner" ma:index="5" nillable="true" ma:displayName="Document Owner" ma:list="UserInfo" ma:SharePointGroup="0" ma:internalName="UKHO_Docum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II" ma:index="11" nillable="true" ma:displayName="PII" ma:default="0" ma:description="Does this document contain Personally Identifiable Information?" ma:internalName="PII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e82ff-130c-471f-a9b5-f315683a1046" elementFormDefault="qualified">
    <xsd:import namespace="http://schemas.microsoft.com/office/2006/documentManagement/types"/>
    <xsd:import namespace="http://schemas.microsoft.com/office/infopath/2007/PartnerControls"/>
    <xsd:element name="d0411bf1067d45cd8f19cfb38ec84467" ma:index="12" nillable="true" ma:taxonomy="true" ma:internalName="d0411bf1067d45cd8f19cfb38ec84467" ma:taxonomyFieldName="UKHO_OrganisationStructure" ma:displayName="Organisation Structure" ma:readOnly="false" ma:default="" ma:fieldId="{d0411bf1-067d-45cd-8f19-cfb38ec84467}" ma:taxonomyMulti="true" ma:sspId="2d88c65c-3d18-4304-bf56-a445aaa65aff" ma:termSetId="14b94231-5548-460f-8567-7585b48b6db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63199ffd66e45758c5788138ce45b9f" ma:index="15" nillable="true" ma:taxonomy="true" ma:internalName="o63199ffd66e45758c5788138ce45b9f" ma:taxonomyFieldName="Document_x0020_Type" ma:displayName="Document Type" ma:default="" ma:fieldId="{863199ff-d66e-4575-8c57-88138ce45b9f}" ma:sspId="2d88c65c-3d18-4304-bf56-a445aaa65aff" ma:termSetId="f508726f-3c87-46c2-91d2-eff01595173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c87486329e4be39bab181b036c310a" ma:index="30" ma:taxonomy="true" ma:internalName="c5c87486329e4be39bab181b036c310a" ma:taxonomyFieldName="UKHO_SecurityClassification" ma:displayName="Security Classification" ma:readOnly="false" ma:default="2;#OFFICIAL|77777b58-be7e-4cc7-a0da-30387eb98d66" ma:fieldId="{c5c87486-329e-4be3-9bab-181b036c310a}" ma:sspId="2d88c65c-3d18-4304-bf56-a445aaa65aff" ma:termSetId="c2a44200-7cd3-4e9d-979f-77b69cbbd6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32" nillable="true" ma:displayName="Taxonomy Catch All Column" ma:hidden="true" ma:list="{94c000a0-3e35-4466-9584-4b3b832c5347}" ma:internalName="TaxCatchAll" ma:readOnly="false" ma:showField="CatchAllData" ma:web="8ba8e7bf-9165-43d5-bfcf-be4518794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3" nillable="true" ma:displayName="Taxonomy Catch All Column1" ma:hidden="true" ma:list="{94c000a0-3e35-4466-9584-4b3b832c5347}" ma:internalName="TaxCatchAllLabel" ma:readOnly="false" ma:showField="CatchAllDataLabel" ma:web="8ba8e7bf-9165-43d5-bfcf-be4518794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b36a66-d956-4c3a-8533-4dc359bbb8ea" elementFormDefault="qualified">
    <xsd:import namespace="http://schemas.microsoft.com/office/2006/documentManagement/types"/>
    <xsd:import namespace="http://schemas.microsoft.com/office/infopath/2007/PartnerControls"/>
    <xsd:element name="Meeting" ma:index="7" ma:displayName="Meeting" ma:internalName="Meeting" ma:readOnly="false">
      <xsd:simpleType>
        <xsd:restriction base="dms:Text">
          <xsd:maxLength value="255"/>
        </xsd:restriction>
      </xsd:simpleType>
    </xsd:element>
    <xsd:element name="Year" ma:index="8" ma:displayName="Year" ma:internalName="Year" ma:readOnly="false">
      <xsd:simpleType>
        <xsd:restriction base="dms:Text">
          <xsd:maxLength value="4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2" nillable="true" ma:displayName="Tags" ma:internalName="MediaServiceAutoTags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5" nillable="true" ma:displayName="MediaServiceEventHashCode" ma:hidden="true" ma:internalName="MediaServiceEventHashCode" ma:readOnly="true">
      <xsd:simpleType>
        <xsd:restriction base="dms:Text"/>
      </xsd:simpleType>
    </xsd:element>
    <xsd:element name="i88a31995bdd47068903fa2605c0a9bc" ma:index="27" ma:taxonomy="true" ma:internalName="i88a31995bdd47068903fa2605c0a9bc" ma:taxonomyFieldName="CommitteesandWG" ma:displayName="Committees and WG" ma:readOnly="false" ma:default="" ma:fieldId="{288a3199-5bdd-4706-8903-fa2605c0a9bc}" ma:sspId="2d88c65c-3d18-4304-bf56-a445aaa65aff" ma:termSetId="0994d431-c3de-4816-b7d2-91bc11866026" ma:anchorId="f1ca98fb-3b32-445a-9da7-04da63a0b02e" ma:open="false" ma:isKeyword="false">
      <xsd:complexType>
        <xsd:sequence>
          <xsd:element ref="pc:Terms" minOccurs="0" maxOccurs="1"/>
        </xsd:sequence>
      </xsd:complexType>
    </xsd:element>
    <xsd:element name="p0e1d245e2c84f5aa7d63f1f1eebbf87" ma:index="29" nillable="true" ma:taxonomy="true" ma:internalName="p0e1d245e2c84f5aa7d63f1f1eebbf87" ma:taxonomyFieldName="Country" ma:displayName="Country" ma:default="" ma:fieldId="{90e1d245-e2c8-4f5a-a7d6-3f1f1eebbf87}" ma:sspId="2d88c65c-3d18-4304-bf56-a445aaa65aff" ma:termSetId="feb40e58-155f-412a-b4ef-afbe204dece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b49183a6f1d45c4aa05ed2f11b3cf27" ma:index="31" nillable="true" ma:taxonomy="true" ma:internalName="kb49183a6f1d45c4aa05ed2f11b3cf27" ma:taxonomyFieldName="IPHIPRegion" ma:displayName="IP HIP Region" ma:default="" ma:fieldId="{4b49183a-6f1d-45c4-aa05-ed2f11b3cf27}" ma:sspId="2d88c65c-3d18-4304-bf56-a445aaa65aff" ma:termSetId="a25979c6-736c-42cb-806f-37eacf539c14" ma:anchorId="e130e950-2437-42ab-b67e-834030cfdea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8e7bf-9165-43d5-bfcf-be4518794ccd" elementFormDefault="qualified">
    <xsd:import namespace="http://schemas.microsoft.com/office/2006/documentManagement/types"/>
    <xsd:import namespace="http://schemas.microsoft.com/office/infopath/2007/PartnerControls"/>
    <xsd:element name="_dlc_DocId" ma:index="1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3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7933c3-c263-4521-83cb-94775b28bdbb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88a31995bdd47068903fa2605c0a9bc xmlns="dab36a66-d956-4c3a-8533-4dc359bbb8ea">
      <Terms xmlns="http://schemas.microsoft.com/office/infopath/2007/PartnerControls">
        <TermInfo xmlns="http://schemas.microsoft.com/office/infopath/2007/PartnerControls">
          <TermName xmlns="http://schemas.microsoft.com/office/infopath/2007/PartnerControls">SAIHC</TermName>
          <TermId xmlns="http://schemas.microsoft.com/office/infopath/2007/PartnerControls">e3226939-6dd5-4b28-9a7f-1be05ad67f24</TermId>
        </TermInfo>
      </Terms>
    </i88a31995bdd47068903fa2605c0a9bc>
    <kb49183a6f1d45c4aa05ed2f11b3cf27 xmlns="dab36a66-d956-4c3a-8533-4dc359bbb8ea">
      <Terms xmlns="http://schemas.microsoft.com/office/infopath/2007/PartnerControls"/>
    </kb49183a6f1d45c4aa05ed2f11b3cf27>
    <TaxCatchAllLabel xmlns="4e7e82ff-130c-471f-a9b5-f315683a1046"/>
    <p0e1d245e2c84f5aa7d63f1f1eebbf87 xmlns="dab36a66-d956-4c3a-8533-4dc359bbb8ea">
      <Terms xmlns="http://schemas.microsoft.com/office/infopath/2007/PartnerControls"/>
    </p0e1d245e2c84f5aa7d63f1f1eebbf87>
    <o63199ffd66e45758c5788138ce45b9f xmlns="4e7e82ff-130c-471f-a9b5-f315683a1046">
      <Terms xmlns="http://schemas.microsoft.com/office/infopath/2007/PartnerControls"/>
    </o63199ffd66e45758c5788138ce45b9f>
    <Meeting xmlns="dab36a66-d956-4c3a-8533-4dc359bbb8ea">18</Meeting>
    <UKHO_DocumentOwner xmlns="http://schemas.microsoft.com/sharepoint/v3">
      <UserInfo>
        <DisplayName/>
        <AccountId xsi:nil="true"/>
        <AccountType/>
      </UserInfo>
    </UKHO_DocumentOwner>
    <Year xmlns="dab36a66-d956-4c3a-8533-4dc359bbb8ea">2021</Year>
    <PII xmlns="http://schemas.microsoft.com/sharepoint/v3">false</PII>
    <c5c87486329e4be39bab181b036c310a xmlns="4e7e82ff-130c-471f-a9b5-f315683a10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77777b58-be7e-4cc7-a0da-30387eb98d66</TermId>
        </TermInfo>
      </Terms>
    </c5c87486329e4be39bab181b036c310a>
    <d0411bf1067d45cd8f19cfb38ec84467 xmlns="4e7e82ff-130c-471f-a9b5-f315683a1046">
      <Terms xmlns="http://schemas.microsoft.com/office/infopath/2007/PartnerControls"/>
    </d0411bf1067d45cd8f19cfb38ec84467>
    <TaxCatchAll xmlns="4e7e82ff-130c-471f-a9b5-f315683a1046">
      <Value>2</Value>
      <Value>175</Value>
    </TaxCatchAll>
    <_dlc_DocId xmlns="8ba8e7bf-9165-43d5-bfcf-be4518794ccd">N2U5F5ZZNMZV-125255133-1890</_dlc_DocId>
    <_dlc_DocIdUrl xmlns="8ba8e7bf-9165-43d5-bfcf-be4518794ccd">
      <Url>https://ukho.sharepoint.com/sites/IHO/_layouts/15/DocIdRedir.aspx?ID=N2U5F5ZZNMZV-125255133-1890</Url>
      <Description>N2U5F5ZZNMZV-125255133-1890</Description>
    </_dlc_DocIdUrl>
  </documentManagement>
</p:properties>
</file>

<file path=customXml/itemProps1.xml><?xml version="1.0" encoding="utf-8"?>
<ds:datastoreItem xmlns:ds="http://schemas.openxmlformats.org/officeDocument/2006/customXml" ds:itemID="{702C34E8-9A74-4559-A4A2-41396D3549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8FCBCA-7A87-4573-973F-2A6FFB81454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329ADE8-04D4-429C-B2CA-CB66EC501AE3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DD87069F-EA21-4D2C-8C7D-10458A809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e7e82ff-130c-471f-a9b5-f315683a1046"/>
    <ds:schemaRef ds:uri="dab36a66-d956-4c3a-8533-4dc359bbb8ea"/>
    <ds:schemaRef ds:uri="8ba8e7bf-9165-43d5-bfcf-be4518794ccd"/>
    <ds:schemaRef ds:uri="a77933c3-c263-4521-83cb-94775b28bd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2EFD8B13-925C-40F8-BEB0-EDCE76316732}">
  <ds:schemaRefs>
    <ds:schemaRef ds:uri="http://schemas.microsoft.com/office/2006/metadata/properties"/>
    <ds:schemaRef ds:uri="http://schemas.microsoft.com/office/infopath/2007/PartnerControls"/>
    <ds:schemaRef ds:uri="dab36a66-d956-4c3a-8533-4dc359bbb8ea"/>
    <ds:schemaRef ds:uri="4e7e82ff-130c-471f-a9b5-f315683a1046"/>
    <ds:schemaRef ds:uri="http://schemas.microsoft.com/sharepoint/v3"/>
    <ds:schemaRef ds:uri="8ba8e7bf-9165-43d5-bfcf-be4518794cc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Master_IHO_New_Logo</Template>
  <TotalTime>315</TotalTime>
  <Words>89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Master_IHO_New_Logo</vt:lpstr>
      <vt:lpstr>PowerPoint Presentation</vt:lpstr>
      <vt:lpstr>Top achievement during the year (3 maximum)</vt:lpstr>
      <vt:lpstr>Top challenges and /or obstructions (3 maximum) </vt:lpstr>
      <vt:lpstr>Top plans that affect the region (3 maximum)   (charts, surveys, training, other)</vt:lpstr>
      <vt:lpstr>ACTIONS REQUESTED FROM saihc18</vt:lpstr>
    </vt:vector>
  </TitlesOfParts>
  <Company>International Hydrographic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Belmonte</dc:creator>
  <cp:lastModifiedBy>Nicky Willoughby</cp:lastModifiedBy>
  <cp:revision>43</cp:revision>
  <dcterms:created xsi:type="dcterms:W3CDTF">2019-06-26T12:25:46Z</dcterms:created>
  <dcterms:modified xsi:type="dcterms:W3CDTF">2023-06-09T11:44:17Z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0x010100AF82AC212BE65442A8724FE7C83737C71B008470F3D307C80243A319DA93F1181095</vt:lpwstr>
  </property>
  <property fmtid="{D5CDD505-2E9C-101B-9397-08002B2CF9AE}" pid="3" name="UKHO_SecurityClassification">
    <vt:lpwstr>2;#OFFICIAL|77777b58-be7e-4cc7-a0da-30387eb98d66</vt:lpwstr>
  </property>
  <property fmtid="{D5CDD505-2E9C-101B-9397-08002B2CF9AE}" pid="4" name="_dlc_DocIdItemGuid">
    <vt:lpwstr>3cb0b78d-e307-4e46-8498-253478ef2cb7</vt:lpwstr>
  </property>
  <property fmtid="{D5CDD505-2E9C-101B-9397-08002B2CF9AE}" pid="5" name="CommitteesandWG">
    <vt:lpwstr>175;#SAIHC|e3226939-6dd5-4b28-9a7f-1be05ad67f24</vt:lpwstr>
  </property>
  <property fmtid="{D5CDD505-2E9C-101B-9397-08002B2CF9AE}" pid="6" name="Country">
    <vt:lpwstr/>
  </property>
  <property fmtid="{D5CDD505-2E9C-101B-9397-08002B2CF9AE}" pid="7" name="UKHO_OrganisationStructure">
    <vt:lpwstr/>
  </property>
  <property fmtid="{D5CDD505-2E9C-101B-9397-08002B2CF9AE}" pid="8" name="IPHIPRegion">
    <vt:lpwstr/>
  </property>
  <property fmtid="{D5CDD505-2E9C-101B-9397-08002B2CF9AE}" pid="9" name="Document Type">
    <vt:lpwstr/>
  </property>
</Properties>
</file>