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  <p:sldId id="257" r:id="rId8"/>
    <p:sldId id="258" r:id="rId9"/>
    <p:sldId id="25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ng Baek" userId="e535b3f0-ecce-4bd7-a8c5-abeaa9886ed5" providerId="ADAL" clId="{50724F2B-031E-4A90-8744-62AA90812C34}"/>
    <pc:docChg chg="modSld">
      <pc:chgData name="Yong Baek" userId="e535b3f0-ecce-4bd7-a8c5-abeaa9886ed5" providerId="ADAL" clId="{50724F2B-031E-4A90-8744-62AA90812C34}" dt="2024-07-15T07:09:16.436" v="3" actId="20577"/>
      <pc:docMkLst>
        <pc:docMk/>
      </pc:docMkLst>
      <pc:sldChg chg="modSp mod">
        <pc:chgData name="Yong Baek" userId="e535b3f0-ecce-4bd7-a8c5-abeaa9886ed5" providerId="ADAL" clId="{50724F2B-031E-4A90-8744-62AA90812C34}" dt="2024-07-15T07:09:16.436" v="3" actId="20577"/>
        <pc:sldMkLst>
          <pc:docMk/>
          <pc:sldMk cId="687132842" sldId="260"/>
        </pc:sldMkLst>
        <pc:spChg chg="mod">
          <ac:chgData name="Yong Baek" userId="e535b3f0-ecce-4bd7-a8c5-abeaa9886ed5" providerId="ADAL" clId="{50724F2B-031E-4A90-8744-62AA90812C34}" dt="2024-07-15T07:09:16.436" v="3" actId="20577"/>
          <ac:spMkLst>
            <pc:docMk/>
            <pc:sldMk cId="687132842" sldId="260"/>
            <ac:spMk id="2" creationId="{64E8F2AD-2F94-2C78-0C99-8C329FD29AA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EDCC9-2CE6-CEFA-51D6-C1F4C6EE7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42B0AC-24B6-3063-CB4D-203D7E2E29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894CB-1D63-FCD8-48B1-12F666DF7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06F8-9299-49EA-925D-EA311430EB3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53790-7DBC-ADF3-61C7-FEFC86FF6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ADB2D-D221-3FF0-E8B7-5BB31D66F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223D-85F4-46BD-AB2C-28AAD71C1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527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89C22-59E8-81FA-843C-4E2D78ACF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CE1CFF-98DA-1FB8-453F-411860E21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2E70C-3E5F-D97A-BFC1-B2C7AF072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06F8-9299-49EA-925D-EA311430EB3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8A3DE-7B1B-D8CC-E557-457D6C08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BD490-04C0-E9A9-A8A5-D3F9A4027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223D-85F4-46BD-AB2C-28AAD71C1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82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BEDFC7-56C6-EF84-DEAD-77B9F997D9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C3E69B-2723-D253-7BD0-9A2F811B2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8F113-B7DE-DBAD-F015-05960A839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06F8-9299-49EA-925D-EA311430EB3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01E1C-A2C9-5FE7-4E5E-C3F635170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983BC-7706-3C3B-7A15-FC5F6BFC1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223D-85F4-46BD-AB2C-28AAD71C1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24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91A82-6BB3-AB7D-5F46-E0DB2DD8F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8CCA9-8E6B-726C-55B0-B372ABB45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7AE59-6F9B-164F-5640-6CE287DC2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06F8-9299-49EA-925D-EA311430EB3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3FA78-CECC-1EBB-59F1-E5F30AA24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4B68E-6351-750F-C514-4AD3AC194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223D-85F4-46BD-AB2C-28AAD71C1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1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E684A-5EE6-7F6B-03FB-37ABADBCB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A12F5C-8AA8-0647-0299-C56822B00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106F2-8FE1-1FBA-7D64-B66D2D751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06F8-9299-49EA-925D-EA311430EB3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06C1-AB12-3756-7F38-AD38ECF44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519E3-D386-539C-8071-F8C7F278A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223D-85F4-46BD-AB2C-28AAD71C1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441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EE6F8-C731-A0E9-F14D-6B3524D96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296C4-C95A-DD2C-397D-DD6C8F2B83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7699F6-FF53-D710-C976-165D0092E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CA88AB-7F29-742D-3218-D67AF548D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06F8-9299-49EA-925D-EA311430EB3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789B57-6B9D-C509-990D-EC50F49B5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846BD1-F38E-A85E-CC6E-42191AEF1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223D-85F4-46BD-AB2C-28AAD71C1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045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8BCEF-3B96-0A01-873A-4E729C08A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BCBC6-992C-1F25-964E-812D7D870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5E9F35-CDC0-54EF-E57C-995AE1AF8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23E158-240A-AA39-0B08-34DADD2F43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72E8AD-14BA-4D62-7CBC-EF5492674F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3B31C8-7028-9CC8-B88E-F5E951AE9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06F8-9299-49EA-925D-EA311430EB3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D7EAC2-7C53-0F5F-895D-FD989A710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F4256E-5FCE-E3B5-807D-9C96EEBD3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223D-85F4-46BD-AB2C-28AAD71C1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144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361AC-29A5-DCD5-8255-CD7533D7A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EDE9C9-CB0E-CC24-5A49-C588D5AE8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06F8-9299-49EA-925D-EA311430EB3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FC3ABD-A430-CE3E-48EF-B09F4284B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BF954A-E6A1-CF2D-E75D-B895825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223D-85F4-46BD-AB2C-28AAD71C1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29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ECA943-82D7-9F0E-A822-F40F88B71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06F8-9299-49EA-925D-EA311430EB3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414C6E-4328-263B-D6BD-468238953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788C6F-8FE4-4084-AD87-859B8DB47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223D-85F4-46BD-AB2C-28AAD71C1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304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7FB8F-04F1-D43C-03B4-F5E0C31F8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38712-BC45-939B-C4A4-8F740A064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665DB-E099-19DE-A1C7-13263E389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47ED5-9539-EE00-395E-3F02896A3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06F8-9299-49EA-925D-EA311430EB3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B5F3E-F6A0-6CA2-6A3F-6C69ED054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53B171-A7E0-F160-6AF8-7458D3889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223D-85F4-46BD-AB2C-28AAD71C1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211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240CF-6C52-9D32-7D0B-EEA47A93F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46CB1F-39B4-7FF9-A9C7-2B860F6455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18336C-278C-AF03-54B3-0F48762F8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788787-606E-CBB5-7272-F668B874D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06F8-9299-49EA-925D-EA311430EB3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0EAD9D-03C1-1156-54A4-D5E43D7E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E6816-79EB-AB98-E6E0-73919EA76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223D-85F4-46BD-AB2C-28AAD71C1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51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02C246-5E10-B111-31F9-6760A6C5D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1D637-0533-E036-FD70-F1414C72D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68D94-3421-FBE4-37BE-F417ED55F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506F8-9299-49EA-925D-EA311430EB3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ECE02-5034-D7D8-397A-B3B60B83BD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13C98-55AA-724B-0DDF-219097BAC2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D223D-85F4-46BD-AB2C-28AAD71C1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54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8F2AD-2F94-2C78-0C99-8C329FD29A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>
                <a:latin typeface="Johnston ITC Std Light" panose="02000504040000020003" pitchFamily="50" charset="0"/>
              </a:rPr>
              <a:t>20</a:t>
            </a:r>
            <a:r>
              <a:rPr lang="en-GB" sz="4400" baseline="30000" dirty="0">
                <a:latin typeface="Johnston ITC Std Light" panose="02000504040000020003" pitchFamily="50" charset="0"/>
              </a:rPr>
              <a:t>th</a:t>
            </a:r>
            <a:r>
              <a:rPr lang="en-GB" sz="4400" dirty="0">
                <a:latin typeface="Johnston ITC Std Light" panose="02000504040000020003" pitchFamily="50" charset="0"/>
              </a:rPr>
              <a:t> Conference of the Southern African and Islands Hydrographic Commission</a:t>
            </a:r>
            <a:br>
              <a:rPr lang="en-GB" sz="4400" dirty="0">
                <a:latin typeface="Johnston ITC Std Light" panose="02000504040000020003" pitchFamily="50" charset="0"/>
              </a:rPr>
            </a:br>
            <a:r>
              <a:rPr lang="en-GB" sz="4400" dirty="0">
                <a:latin typeface="Johnston ITC Std Light" panose="02000504040000020003" pitchFamily="50" charset="0"/>
              </a:rPr>
              <a:t>SAIHC20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7DF670-884B-62D6-969E-1DA9A5FE4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4002"/>
            <a:ext cx="9144000" cy="1655762"/>
          </a:xfrm>
        </p:spPr>
        <p:txBody>
          <a:bodyPr>
            <a:normAutofit/>
          </a:bodyPr>
          <a:lstStyle/>
          <a:p>
            <a:r>
              <a:rPr lang="en-GB" sz="3200" b="1" dirty="0">
                <a:latin typeface="Johnston ITC Std Light" panose="02000504040000020003" pitchFamily="50" charset="0"/>
              </a:rPr>
              <a:t>National Report by (Country Name)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A112E9-A54A-E513-C35A-49A46DA10A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1345"/>
            <a:ext cx="2461458" cy="826655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314FB09-ED46-4993-C4BF-E9D5B9910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0364" y="5809673"/>
            <a:ext cx="1011636" cy="1048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ED723B5-E8E7-A3A7-4F69-0B1D73C4BB2E}"/>
              </a:ext>
            </a:extLst>
          </p:cNvPr>
          <p:cNvSpPr txBox="1"/>
          <p:nvPr/>
        </p:nvSpPr>
        <p:spPr>
          <a:xfrm>
            <a:off x="3713018" y="6121506"/>
            <a:ext cx="476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Johnston ITC Std Light" panose="02000504040000020003" pitchFamily="50" charset="0"/>
              </a:rPr>
              <a:t>SAIHC20, 17-19 September 2024</a:t>
            </a:r>
          </a:p>
          <a:p>
            <a:pPr algn="ctr"/>
            <a:r>
              <a:rPr lang="en-GB" dirty="0">
                <a:latin typeface="Johnston ITC Std Light" panose="02000504040000020003" pitchFamily="50" charset="0"/>
              </a:rPr>
              <a:t>Kisumu, Kenya</a:t>
            </a:r>
          </a:p>
        </p:txBody>
      </p:sp>
    </p:spTree>
    <p:extLst>
      <p:ext uri="{BB962C8B-B14F-4D97-AF65-F5344CB8AC3E}">
        <p14:creationId xmlns:p14="http://schemas.microsoft.com/office/powerpoint/2010/main" val="1435321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8F2AD-2F94-2C78-0C99-8C329FD29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5563"/>
            <a:ext cx="9144000" cy="445030"/>
          </a:xfrm>
        </p:spPr>
        <p:txBody>
          <a:bodyPr>
            <a:normAutofit/>
          </a:bodyPr>
          <a:lstStyle/>
          <a:p>
            <a:r>
              <a:rPr lang="en-GB" sz="2400" b="1" dirty="0">
                <a:latin typeface="Johnston ITC Std Light" panose="02000504040000020003" pitchFamily="50" charset="0"/>
              </a:rPr>
              <a:t>TOP ACHIEVEMENTS DURING THE YEAR (3 MAXIMUM)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A112E9-A54A-E513-C35A-49A46DA10A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1345"/>
            <a:ext cx="2461458" cy="826655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314FB09-ED46-4993-C4BF-E9D5B9910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0364" y="5809673"/>
            <a:ext cx="1011636" cy="1048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75017CD-0FA3-1BCE-7695-C01462BE46F9}"/>
              </a:ext>
            </a:extLst>
          </p:cNvPr>
          <p:cNvSpPr txBox="1"/>
          <p:nvPr/>
        </p:nvSpPr>
        <p:spPr>
          <a:xfrm>
            <a:off x="1049867" y="1109133"/>
            <a:ext cx="103970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Johnston ITC Std Light" panose="02000504040000020003" pitchFamily="50" charset="0"/>
              </a:rPr>
              <a:t>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Johnston ITC Std Light" panose="02000504040000020003" pitchFamily="50" charset="0"/>
              </a:rPr>
              <a:t>Text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Johnston ITC Std Light" panose="02000504040000020003" pitchFamily="50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4278943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8F2AD-2F94-2C78-0C99-8C329FD29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7896"/>
            <a:ext cx="9144000" cy="445030"/>
          </a:xfrm>
        </p:spPr>
        <p:txBody>
          <a:bodyPr>
            <a:normAutofit/>
          </a:bodyPr>
          <a:lstStyle/>
          <a:p>
            <a:r>
              <a:rPr lang="en-GB" sz="2400" b="1" dirty="0">
                <a:latin typeface="Johnston ITC Std Light" panose="02000504040000020003" pitchFamily="50" charset="0"/>
              </a:rPr>
              <a:t>TOP CHALLENGES AND/OR OBSTRUCTIONS (3 MAXIMUM)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A112E9-A54A-E513-C35A-49A46DA10A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1345"/>
            <a:ext cx="2461458" cy="826655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314FB09-ED46-4993-C4BF-E9D5B9910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0364" y="5809673"/>
            <a:ext cx="1011636" cy="1048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75017CD-0FA3-1BCE-7695-C01462BE46F9}"/>
              </a:ext>
            </a:extLst>
          </p:cNvPr>
          <p:cNvSpPr txBox="1"/>
          <p:nvPr/>
        </p:nvSpPr>
        <p:spPr>
          <a:xfrm>
            <a:off x="1049867" y="1109133"/>
            <a:ext cx="103970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Johnston ITC Std Light" panose="02000504040000020003" pitchFamily="50" charset="0"/>
              </a:rPr>
              <a:t>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Johnston ITC Std Light" panose="02000504040000020003" pitchFamily="50" charset="0"/>
              </a:rPr>
              <a:t>Text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Johnston ITC Std Light" panose="02000504040000020003" pitchFamily="50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465947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8F2AD-2F94-2C78-0C99-8C329FD29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0296"/>
            <a:ext cx="9144000" cy="445030"/>
          </a:xfrm>
        </p:spPr>
        <p:txBody>
          <a:bodyPr>
            <a:normAutofit fontScale="90000"/>
          </a:bodyPr>
          <a:lstStyle/>
          <a:p>
            <a:r>
              <a:rPr lang="en-GB" sz="2400" b="1" dirty="0">
                <a:latin typeface="Johnston ITC Std Light" panose="02000504040000020003" pitchFamily="50" charset="0"/>
              </a:rPr>
              <a:t>TOP PLANS THAT AFFECT THE REGION (3 MAXIMUM)</a:t>
            </a:r>
            <a:br>
              <a:rPr lang="en-GB" sz="2400" b="1" dirty="0">
                <a:latin typeface="Johnston ITC Std Light" panose="02000504040000020003" pitchFamily="50" charset="0"/>
              </a:rPr>
            </a:br>
            <a:r>
              <a:rPr lang="en-GB" sz="2000" dirty="0">
                <a:latin typeface="Johnston ITC Std Light" panose="02000504040000020003" pitchFamily="50" charset="0"/>
              </a:rPr>
              <a:t>(CHARTS, SURVEYS, TRAINING, OTHER)</a:t>
            </a:r>
            <a:endParaRPr lang="en-GB" sz="2400" b="1" dirty="0">
              <a:latin typeface="Johnston ITC Std Light" panose="02000504040000020003" pitchFamily="50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A112E9-A54A-E513-C35A-49A46DA10A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1345"/>
            <a:ext cx="2461458" cy="826655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314FB09-ED46-4993-C4BF-E9D5B9910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0364" y="5809673"/>
            <a:ext cx="1011636" cy="1048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75017CD-0FA3-1BCE-7695-C01462BE46F9}"/>
              </a:ext>
            </a:extLst>
          </p:cNvPr>
          <p:cNvSpPr txBox="1"/>
          <p:nvPr/>
        </p:nvSpPr>
        <p:spPr>
          <a:xfrm>
            <a:off x="1049867" y="1109133"/>
            <a:ext cx="103970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Johnston ITC Std Light" panose="02000504040000020003" pitchFamily="50" charset="0"/>
              </a:rPr>
              <a:t>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Johnston ITC Std Light" panose="02000504040000020003" pitchFamily="50" charset="0"/>
              </a:rPr>
              <a:t>Text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Johnston ITC Std Light" panose="02000504040000020003" pitchFamily="50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648040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8F2AD-2F94-2C78-0C99-8C329FD29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5563"/>
            <a:ext cx="9144000" cy="445030"/>
          </a:xfrm>
        </p:spPr>
        <p:txBody>
          <a:bodyPr>
            <a:normAutofit/>
          </a:bodyPr>
          <a:lstStyle/>
          <a:p>
            <a:r>
              <a:rPr lang="en-GB" sz="2400" b="1" dirty="0">
                <a:latin typeface="Johnston ITC Std Light" panose="02000504040000020003" pitchFamily="50" charset="0"/>
              </a:rPr>
              <a:t>ACTIONS REQUESTED FROM SAIHC20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A112E9-A54A-E513-C35A-49A46DA10A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1345"/>
            <a:ext cx="2461458" cy="826655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314FB09-ED46-4993-C4BF-E9D5B9910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0364" y="5809673"/>
            <a:ext cx="1011636" cy="1048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75017CD-0FA3-1BCE-7695-C01462BE46F9}"/>
              </a:ext>
            </a:extLst>
          </p:cNvPr>
          <p:cNvSpPr txBox="1"/>
          <p:nvPr/>
        </p:nvSpPr>
        <p:spPr>
          <a:xfrm>
            <a:off x="1049867" y="1109133"/>
            <a:ext cx="103970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Johnston ITC Std Light" panose="02000504040000020003" pitchFamily="50" charset="0"/>
              </a:rPr>
              <a:t>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Johnston ITC Std Light" panose="02000504040000020003" pitchFamily="50" charset="0"/>
              </a:rPr>
              <a:t>Text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Johnston ITC Std Light" panose="02000504040000020003" pitchFamily="50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687132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2d88c65c-3d18-4304-bf56-a445aaa65aff" ContentTypeId="0x010100AF82AC212BE65442A8724FE7C83737C71B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UKHO_Document" ma:contentTypeID="0x010100AF82AC212BE65442A8724FE7C83737C71B008470F3D307C80243A319DA93F1181095" ma:contentTypeVersion="339" ma:contentTypeDescription="Create a new document." ma:contentTypeScope="" ma:versionID="bf013542ce3d62a820274295ca6c5610">
  <xsd:schema xmlns:xsd="http://www.w3.org/2001/XMLSchema" xmlns:xs="http://www.w3.org/2001/XMLSchema" xmlns:p="http://schemas.microsoft.com/office/2006/metadata/properties" xmlns:ns1="http://schemas.microsoft.com/sharepoint/v3" xmlns:ns2="4e7e82ff-130c-471f-a9b5-f315683a1046" xmlns:ns3="dab36a66-d956-4c3a-8533-4dc359bbb8ea" xmlns:ns4="a77933c3-c263-4521-83cb-94775b28bdbb" xmlns:ns5="8ba8e7bf-9165-43d5-bfcf-be4518794ccd" targetNamespace="http://schemas.microsoft.com/office/2006/metadata/properties" ma:root="true" ma:fieldsID="635413b2737e35a90999cc16a9438d65" ns1:_="" ns2:_="" ns3:_="" ns4:_="" ns5:_="">
    <xsd:import namespace="http://schemas.microsoft.com/sharepoint/v3"/>
    <xsd:import namespace="4e7e82ff-130c-471f-a9b5-f315683a1046"/>
    <xsd:import namespace="dab36a66-d956-4c3a-8533-4dc359bbb8ea"/>
    <xsd:import namespace="a77933c3-c263-4521-83cb-94775b28bdbb"/>
    <xsd:import namespace="8ba8e7bf-9165-43d5-bfcf-be4518794ccd"/>
    <xsd:element name="properties">
      <xsd:complexType>
        <xsd:sequence>
          <xsd:element name="documentManagement">
            <xsd:complexType>
              <xsd:all>
                <xsd:element ref="ns1:UKHO_DocumentOwner" minOccurs="0"/>
                <xsd:element ref="ns3:Meeting"/>
                <xsd:element ref="ns3:Year"/>
                <xsd:element ref="ns1:PII" minOccurs="0"/>
                <xsd:element ref="ns2:d0411bf1067d45cd8f19cfb38ec84467" minOccurs="0"/>
                <xsd:element ref="ns2:o63199ffd66e45758c5788138ce45b9f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i88a31995bdd47068903fa2605c0a9bc" minOccurs="0"/>
                <xsd:element ref="ns3:p0e1d245e2c84f5aa7d63f1f1eebbf87" minOccurs="0"/>
                <xsd:element ref="ns2:c5c87486329e4be39bab181b036c310a" minOccurs="0"/>
                <xsd:element ref="ns3:kb49183a6f1d45c4aa05ed2f11b3cf27" minOccurs="0"/>
                <xsd:element ref="ns2:TaxCatchAll" minOccurs="0"/>
                <xsd:element ref="ns2:TaxCatchAllLabel" minOccurs="0"/>
                <xsd:element ref="ns4:MediaServiceAutoKeyPoints" minOccurs="0"/>
                <xsd:element ref="ns4:MediaServiceKeyPoints" minOccurs="0"/>
                <xsd:element ref="ns5:SharedWithUsers" minOccurs="0"/>
                <xsd:element ref="ns5:SharedWithDetails" minOccurs="0"/>
                <xsd:element ref="ns5:_dlc_DocId" minOccurs="0"/>
                <xsd:element ref="ns5:_dlc_DocIdUrl" minOccurs="0"/>
                <xsd:element ref="ns5:_dlc_DocIdPersistId" minOccurs="0"/>
                <xsd:element ref="ns4:MediaServiceObjectDetectorVersions" minOccurs="0"/>
                <xsd:element ref="ns4:MediaLengthInSeconds" minOccurs="0"/>
                <xsd:element ref="ns4:lcf76f155ced4ddcb4097134ff3c332f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UKHO_DocumentOwner" ma:index="5" nillable="true" ma:displayName="Document Owner" ma:list="UserInfo" ma:SharePointGroup="0" ma:internalName="UKHO_Document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II" ma:index="11" nillable="true" ma:displayName="PII" ma:default="0" ma:description="Does this document contain Personally Identifiable Information?" ma:internalName="PII" ma:readOnly="fals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7e82ff-130c-471f-a9b5-f315683a1046" elementFormDefault="qualified">
    <xsd:import namespace="http://schemas.microsoft.com/office/2006/documentManagement/types"/>
    <xsd:import namespace="http://schemas.microsoft.com/office/infopath/2007/PartnerControls"/>
    <xsd:element name="d0411bf1067d45cd8f19cfb38ec84467" ma:index="12" nillable="true" ma:taxonomy="true" ma:internalName="d0411bf1067d45cd8f19cfb38ec84467" ma:taxonomyFieldName="UKHO_OrganisationStructure" ma:displayName="Organisation Structure" ma:readOnly="false" ma:default="" ma:fieldId="{d0411bf1-067d-45cd-8f19-cfb38ec84467}" ma:taxonomyMulti="true" ma:sspId="2d88c65c-3d18-4304-bf56-a445aaa65aff" ma:termSetId="14b94231-5548-460f-8567-7585b48b6db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63199ffd66e45758c5788138ce45b9f" ma:index="15" nillable="true" ma:taxonomy="true" ma:internalName="o63199ffd66e45758c5788138ce45b9f" ma:taxonomyFieldName="Document_x0020_Type" ma:displayName="Document Type" ma:default="" ma:fieldId="{863199ff-d66e-4575-8c57-88138ce45b9f}" ma:sspId="2d88c65c-3d18-4304-bf56-a445aaa65aff" ma:termSetId="f508726f-3c87-46c2-91d2-eff01595173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5c87486329e4be39bab181b036c310a" ma:index="27" ma:taxonomy="true" ma:internalName="c5c87486329e4be39bab181b036c310a" ma:taxonomyFieldName="UKHO_SecurityClassification" ma:displayName="Security Classification" ma:readOnly="false" ma:default="2;#OFFICIAL|77777b58-be7e-4cc7-a0da-30387eb98d66" ma:fieldId="{c5c87486-329e-4be3-9bab-181b036c310a}" ma:sspId="2d88c65c-3d18-4304-bf56-a445aaa65aff" ma:termSetId="c2a44200-7cd3-4e9d-979f-77b69cbbd6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9" nillable="true" ma:displayName="Taxonomy Catch All Column" ma:hidden="true" ma:list="{94c000a0-3e35-4466-9584-4b3b832c5347}" ma:internalName="TaxCatchAll" ma:readOnly="false" ma:showField="CatchAllData" ma:web="8ba8e7bf-9165-43d5-bfcf-be4518794c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0" nillable="true" ma:displayName="Taxonomy Catch All Column1" ma:hidden="true" ma:list="{94c000a0-3e35-4466-9584-4b3b832c5347}" ma:internalName="TaxCatchAllLabel" ma:readOnly="false" ma:showField="CatchAllDataLabel" ma:web="8ba8e7bf-9165-43d5-bfcf-be4518794c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b36a66-d956-4c3a-8533-4dc359bbb8ea" elementFormDefault="qualified">
    <xsd:import namespace="http://schemas.microsoft.com/office/2006/documentManagement/types"/>
    <xsd:import namespace="http://schemas.microsoft.com/office/infopath/2007/PartnerControls"/>
    <xsd:element name="Meeting" ma:index="7" ma:displayName="Meeting" ma:internalName="Meeting" ma:readOnly="false">
      <xsd:simpleType>
        <xsd:restriction base="dms:Text">
          <xsd:maxLength value="255"/>
        </xsd:restriction>
      </xsd:simpleType>
    </xsd:element>
    <xsd:element name="Year" ma:index="8" ma:displayName="Year" ma:internalName="Year" ma:readOnly="false">
      <xsd:simpleType>
        <xsd:restriction base="dms:Text">
          <xsd:maxLength value="4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i88a31995bdd47068903fa2605c0a9bc" ma:index="24" ma:taxonomy="true" ma:internalName="i88a31995bdd47068903fa2605c0a9bc" ma:taxonomyFieldName="CommitteesandWG" ma:displayName="Committees and WG" ma:readOnly="false" ma:default="" ma:fieldId="{288a3199-5bdd-4706-8903-fa2605c0a9bc}" ma:sspId="2d88c65c-3d18-4304-bf56-a445aaa65aff" ma:termSetId="0994d431-c3de-4816-b7d2-91bc11866026" ma:anchorId="f1ca98fb-3b32-445a-9da7-04da63a0b02e" ma:open="false" ma:isKeyword="false">
      <xsd:complexType>
        <xsd:sequence>
          <xsd:element ref="pc:Terms" minOccurs="0" maxOccurs="1"/>
        </xsd:sequence>
      </xsd:complexType>
    </xsd:element>
    <xsd:element name="p0e1d245e2c84f5aa7d63f1f1eebbf87" ma:index="26" nillable="true" ma:taxonomy="true" ma:internalName="p0e1d245e2c84f5aa7d63f1f1eebbf87" ma:taxonomyFieldName="Country" ma:displayName="Country" ma:default="" ma:fieldId="{90e1d245-e2c8-4f5a-a7d6-3f1f1eebbf87}" ma:sspId="2d88c65c-3d18-4304-bf56-a445aaa65aff" ma:termSetId="feb40e58-155f-412a-b4ef-afbe204dece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b49183a6f1d45c4aa05ed2f11b3cf27" ma:index="28" nillable="true" ma:taxonomy="true" ma:internalName="kb49183a6f1d45c4aa05ed2f11b3cf27" ma:taxonomyFieldName="IPHIPRegion" ma:displayName="IP HIP Region" ma:default="" ma:fieldId="{4b49183a-6f1d-45c4-aa05-ed2f11b3cf27}" ma:sspId="2d88c65c-3d18-4304-bf56-a445aaa65aff" ma:termSetId="a25979c6-736c-42cb-806f-37eacf539c14" ma:anchorId="e130e950-2437-42ab-b67e-834030cfdea8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7933c3-c263-4521-83cb-94775b28bdbb" elementFormDefault="qualified">
    <xsd:import namespace="http://schemas.microsoft.com/office/2006/documentManagement/types"/>
    <xsd:import namespace="http://schemas.microsoft.com/office/infopath/2007/PartnerControls"/>
    <xsd:element name="MediaServiceAutoKeyPoints" ma:index="3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3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3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41" nillable="true" ma:taxonomy="true" ma:internalName="lcf76f155ced4ddcb4097134ff3c332f" ma:taxonomyFieldName="MediaServiceImageTags" ma:displayName="Image Tags" ma:readOnly="false" ma:fieldId="{5cf76f15-5ced-4ddc-b409-7134ff3c332f}" ma:taxonomyMulti="true" ma:sspId="2d88c65c-3d18-4304-bf56-a445aaa65a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4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a8e7bf-9165-43d5-bfcf-be4518794ccd" elementFormDefault="qualified">
    <xsd:import namespace="http://schemas.microsoft.com/office/2006/documentManagement/types"/>
    <xsd:import namespace="http://schemas.microsoft.com/office/infopath/2007/PartnerControls"/>
    <xsd:element name="SharedWithUsers" ma:index="3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_dlc_DocId" ma:index="3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88a31995bdd47068903fa2605c0a9bc xmlns="dab36a66-d956-4c3a-8533-4dc359bbb8ea">
      <Terms xmlns="http://schemas.microsoft.com/office/infopath/2007/PartnerControls">
        <TermInfo xmlns="http://schemas.microsoft.com/office/infopath/2007/PartnerControls">
          <TermName xmlns="http://schemas.microsoft.com/office/infopath/2007/PartnerControls">SAIHC</TermName>
          <TermId xmlns="http://schemas.microsoft.com/office/infopath/2007/PartnerControls">e3226939-6dd5-4b28-9a7f-1be05ad67f24</TermId>
        </TermInfo>
      </Terms>
    </i88a31995bdd47068903fa2605c0a9bc>
    <lcf76f155ced4ddcb4097134ff3c332f xmlns="a77933c3-c263-4521-83cb-94775b28bdbb">
      <Terms xmlns="http://schemas.microsoft.com/office/infopath/2007/PartnerControls"/>
    </lcf76f155ced4ddcb4097134ff3c332f>
    <kb49183a6f1d45c4aa05ed2f11b3cf27 xmlns="dab36a66-d956-4c3a-8533-4dc359bbb8ea">
      <Terms xmlns="http://schemas.microsoft.com/office/infopath/2007/PartnerControls"/>
    </kb49183a6f1d45c4aa05ed2f11b3cf27>
    <TaxCatchAllLabel xmlns="4e7e82ff-130c-471f-a9b5-f315683a1046" xsi:nil="true"/>
    <p0e1d245e2c84f5aa7d63f1f1eebbf87 xmlns="dab36a66-d956-4c3a-8533-4dc359bbb8ea">
      <Terms xmlns="http://schemas.microsoft.com/office/infopath/2007/PartnerControls"/>
    </p0e1d245e2c84f5aa7d63f1f1eebbf87>
    <o63199ffd66e45758c5788138ce45b9f xmlns="4e7e82ff-130c-471f-a9b5-f315683a1046">
      <Terms xmlns="http://schemas.microsoft.com/office/infopath/2007/PartnerControls"/>
    </o63199ffd66e45758c5788138ce45b9f>
    <Meeting xmlns="dab36a66-d956-4c3a-8533-4dc359bbb8ea">SAIHC20</Meeting>
    <UKHO_DocumentOwner xmlns="http://schemas.microsoft.com/sharepoint/v3">
      <UserInfo>
        <DisplayName/>
        <AccountId xsi:nil="true"/>
        <AccountType/>
      </UserInfo>
    </UKHO_DocumentOwner>
    <Year xmlns="dab36a66-d956-4c3a-8533-4dc359bbb8ea">2024</Year>
    <PII xmlns="http://schemas.microsoft.com/sharepoint/v3">false</PII>
    <c5c87486329e4be39bab181b036c310a xmlns="4e7e82ff-130c-471f-a9b5-f315683a1046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77777b58-be7e-4cc7-a0da-30387eb98d66</TermId>
        </TermInfo>
      </Terms>
    </c5c87486329e4be39bab181b036c310a>
    <d0411bf1067d45cd8f19cfb38ec84467 xmlns="4e7e82ff-130c-471f-a9b5-f315683a1046">
      <Terms xmlns="http://schemas.microsoft.com/office/infopath/2007/PartnerControls"/>
    </d0411bf1067d45cd8f19cfb38ec84467>
    <TaxCatchAll xmlns="4e7e82ff-130c-471f-a9b5-f315683a1046">
      <Value>2</Value>
      <Value>175</Value>
    </TaxCatchAll>
    <_dlc_DocId xmlns="8ba8e7bf-9165-43d5-bfcf-be4518794ccd">N2U5F5ZZNMZV-125255133-2395</_dlc_DocId>
    <_dlc_DocIdUrl xmlns="8ba8e7bf-9165-43d5-bfcf-be4518794ccd">
      <Url>https://ukho.sharepoint.com/sites/IHO/_layouts/15/DocIdRedir.aspx?ID=N2U5F5ZZNMZV-125255133-2395</Url>
      <Description>N2U5F5ZZNMZV-125255133-2395</Description>
    </_dlc_DocIdUrl>
  </documentManagement>
</p:properties>
</file>

<file path=customXml/itemProps1.xml><?xml version="1.0" encoding="utf-8"?>
<ds:datastoreItem xmlns:ds="http://schemas.openxmlformats.org/officeDocument/2006/customXml" ds:itemID="{072257AD-5FAB-48DD-A43F-1AC1EBE1A5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2C8926-F152-49FA-98AC-8ED969E566C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49E6FC6-745A-4A0A-ABD3-459A568DD2D9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95EEA5D0-AEB4-4EA9-8278-D09BFF9743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e7e82ff-130c-471f-a9b5-f315683a1046"/>
    <ds:schemaRef ds:uri="dab36a66-d956-4c3a-8533-4dc359bbb8ea"/>
    <ds:schemaRef ds:uri="a77933c3-c263-4521-83cb-94775b28bdbb"/>
    <ds:schemaRef ds:uri="8ba8e7bf-9165-43d5-bfcf-be4518794c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F6AD9157-3128-4DC6-9E48-DC274C0371AB}">
  <ds:schemaRefs>
    <ds:schemaRef ds:uri="http://schemas.microsoft.com/office/2006/metadata/properties"/>
    <ds:schemaRef ds:uri="http://schemas.microsoft.com/office/infopath/2007/PartnerControls"/>
    <ds:schemaRef ds:uri="dab36a66-d956-4c3a-8533-4dc359bbb8ea"/>
    <ds:schemaRef ds:uri="a77933c3-c263-4521-83cb-94775b28bdbb"/>
    <ds:schemaRef ds:uri="4e7e82ff-130c-471f-a9b5-f315683a1046"/>
    <ds:schemaRef ds:uri="http://schemas.microsoft.com/sharepoint/v3"/>
    <ds:schemaRef ds:uri="8ba8e7bf-9165-43d5-bfcf-be4518794cc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82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Johnston ITC Std Light</vt:lpstr>
      <vt:lpstr>Arial</vt:lpstr>
      <vt:lpstr>Calibri</vt:lpstr>
      <vt:lpstr>Calibri Light</vt:lpstr>
      <vt:lpstr>Office Theme</vt:lpstr>
      <vt:lpstr>20th Conference of the Southern African and Islands Hydrographic Commission SAIHC20</vt:lpstr>
      <vt:lpstr>TOP ACHIEVEMENTS DURING THE YEAR (3 MAXIMUM)</vt:lpstr>
      <vt:lpstr>TOP CHALLENGES AND/OR OBSTRUCTIONS (3 MAXIMUM)</vt:lpstr>
      <vt:lpstr>TOP PLANS THAT AFFECT THE REGION (3 MAXIMUM) (CHARTS, SURVEYS, TRAINING, OTHER)</vt:lpstr>
      <vt:lpstr>ACTIONS REQUESTED FROM SAIHC20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20th Conference of the Southern African and Islands Hydrographic Commission SAIHC20</dc:title>
  <dc:creator>Natalie Clatworthy-Cox</dc:creator>
  <cp:lastModifiedBy>Yong Baek</cp:lastModifiedBy>
  <cp:revision>1</cp:revision>
  <dcterms:created xsi:type="dcterms:W3CDTF">2024-05-29T11:38:38Z</dcterms:created>
  <dcterms:modified xsi:type="dcterms:W3CDTF">2024-07-15T07:09:22Z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0x010100AF82AC212BE65442A8724FE7C83737C71B008470F3D307C80243A319DA93F1181095</vt:lpwstr>
  </property>
  <property fmtid="{D5CDD505-2E9C-101B-9397-08002B2CF9AE}" pid="3" name="UKHO_SecurityClassification">
    <vt:lpwstr>2;#OFFICIAL|77777b58-be7e-4cc7-a0da-30387eb98d66</vt:lpwstr>
  </property>
  <property fmtid="{D5CDD505-2E9C-101B-9397-08002B2CF9AE}" pid="4" name="_dlc_DocIdItemGuid">
    <vt:lpwstr>206ec5cb-1e57-430f-adf4-52b779b30e24</vt:lpwstr>
  </property>
  <property fmtid="{D5CDD505-2E9C-101B-9397-08002B2CF9AE}" pid="5" name="MediaServiceImageTags">
    <vt:lpwstr/>
  </property>
  <property fmtid="{D5CDD505-2E9C-101B-9397-08002B2CF9AE}" pid="6" name="CommitteesandWG">
    <vt:lpwstr>175;#SAIHC|e3226939-6dd5-4b28-9a7f-1be05ad67f24</vt:lpwstr>
  </property>
  <property fmtid="{D5CDD505-2E9C-101B-9397-08002B2CF9AE}" pid="7" name="Country">
    <vt:lpwstr/>
  </property>
  <property fmtid="{D5CDD505-2E9C-101B-9397-08002B2CF9AE}" pid="8" name="UKHO_OrganisationStructure">
    <vt:lpwstr/>
  </property>
  <property fmtid="{D5CDD505-2E9C-101B-9397-08002B2CF9AE}" pid="9" name="IPHIPRegion">
    <vt:lpwstr/>
  </property>
  <property fmtid="{D5CDD505-2E9C-101B-9397-08002B2CF9AE}" pid="10" name="Document Type">
    <vt:lpwstr/>
  </property>
</Properties>
</file>