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5"/>
  </p:handoutMasterIdLst>
  <p:sldIdLst>
    <p:sldId id="268" r:id="rId2"/>
    <p:sldId id="275" r:id="rId3"/>
    <p:sldId id="273" r:id="rId4"/>
  </p:sldIdLst>
  <p:sldSz cx="12190413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66"/>
    <p:restoredTop sz="94694"/>
  </p:normalViewPr>
  <p:slideViewPr>
    <p:cSldViewPr>
      <p:cViewPr varScale="1">
        <p:scale>
          <a:sx n="83" d="100"/>
          <a:sy n="83" d="100"/>
        </p:scale>
        <p:origin x="124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131" d="100"/>
          <a:sy n="131" d="100"/>
        </p:scale>
        <p:origin x="3288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7BB3DE26-A29A-32E6-7BFE-5193D4E4087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4B77F84-6E99-7097-156F-AE7B737931D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AB490E-2B57-E341-8FEE-FFF0D552CD74}" type="datetimeFigureOut">
              <a:rPr lang="es-ES_tradnl" smtClean="0"/>
              <a:t>13/11/2023</a:t>
            </a:fld>
            <a:endParaRPr lang="es-ES_tradn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7F7F6AA-7E0A-292B-97CE-12E92039170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955B81A-7CEA-6643-876B-B40412CA952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502327-9750-514C-89FB-5F1D8FE5352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717097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301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3453951" y="80180"/>
            <a:ext cx="8293205" cy="1143000"/>
          </a:xfrm>
        </p:spPr>
        <p:txBody>
          <a:bodyPr>
            <a:noAutofit/>
          </a:bodyPr>
          <a:lstStyle>
            <a:lvl1pPr algn="l"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es-ES" dirty="0"/>
              <a:t>HAGA CLIC PARA MODIFICAR TÍTULO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1C973-A83E-4999-983C-C786972CAC4C}" type="datetimeFigureOut">
              <a:rPr lang="es-CL" smtClean="0"/>
              <a:t>13-11-2023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6EE2A-2F13-4BCC-B5A4-EEF1C65F967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6101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C8DB6806-3A70-3DB5-2727-7062CD74AA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2558" y="274638"/>
            <a:ext cx="3025130" cy="758366"/>
          </a:xfrm>
          <a:prstGeom prst="rect">
            <a:avLst/>
          </a:prstGeom>
        </p:spPr>
      </p:pic>
      <p:sp>
        <p:nvSpPr>
          <p:cNvPr id="12" name="Título 11">
            <a:extLst>
              <a:ext uri="{FF2B5EF4-FFF2-40B4-BE49-F238E27FC236}">
                <a16:creationId xmlns:a16="http://schemas.microsoft.com/office/drawing/2014/main" id="{49E7CD6F-48FA-2FC3-1CC3-0F7E7E1C4A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30910" y="274638"/>
            <a:ext cx="7992888" cy="1143000"/>
          </a:xfrm>
        </p:spPr>
        <p:txBody>
          <a:bodyPr>
            <a:noAutofit/>
          </a:bodyPr>
          <a:lstStyle>
            <a:lvl1pPr algn="l">
              <a:defRPr sz="4000"/>
            </a:lvl1pPr>
          </a:lstStyle>
          <a:p>
            <a:r>
              <a:rPr lang="es-MX" dirty="0"/>
              <a:t>HAZ CLIC PARA MODIFICAR EL ESTILO DE TÍTULO DEL PATRÓN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989569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281" y="2130426"/>
            <a:ext cx="10361851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1C973-A83E-4999-983C-C786972CAC4C}" type="datetimeFigureOut">
              <a:rPr lang="es-CL" smtClean="0"/>
              <a:t>13-11-2023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6EE2A-2F13-4BCC-B5A4-EEF1C65F967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27863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2959" y="4406901"/>
            <a:ext cx="103618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2959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1C973-A83E-4999-983C-C786972CAC4C}" type="datetimeFigureOut">
              <a:rPr lang="es-CL" smtClean="0"/>
              <a:t>13-11-2023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6EE2A-2F13-4BCC-B5A4-EEF1C65F967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52007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812695" y="1600201"/>
            <a:ext cx="721054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8226413" y="1600201"/>
            <a:ext cx="721266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1C973-A83E-4999-983C-C786972CAC4C}" type="datetimeFigureOut">
              <a:rPr lang="es-CL" smtClean="0"/>
              <a:t>13-11-2023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6EE2A-2F13-4BCC-B5A4-EEF1C65F967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81206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113" y="273051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521" y="1435101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1C973-A83E-4999-983C-C786972CAC4C}" type="datetimeFigureOut">
              <a:rPr lang="es-CL" smtClean="0"/>
              <a:t>13-11-2023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6EE2A-2F13-4BCC-B5A4-EEF1C65F967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76170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1C973-A83E-4999-983C-C786972CAC4C}" type="datetimeFigureOut">
              <a:rPr lang="es-CL" smtClean="0"/>
              <a:t>13-11-2023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6EE2A-2F13-4BCC-B5A4-EEF1C65F967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83229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71C973-A83E-4999-983C-C786972CAC4C}" type="datetimeFigureOut">
              <a:rPr lang="es-CL" smtClean="0"/>
              <a:t>13-11-2023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86EE2A-2F13-4BCC-B5A4-EEF1C65F967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7612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0" r:id="rId2"/>
    <p:sldLayoutId id="2147483661" r:id="rId3"/>
    <p:sldLayoutId id="2147483649" r:id="rId4"/>
    <p:sldLayoutId id="2147483651" r:id="rId5"/>
    <p:sldLayoutId id="2147483652" r:id="rId6"/>
    <p:sldLayoutId id="2147483656" r:id="rId7"/>
    <p:sldLayoutId id="2147483657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718EE27A-6C92-930E-7788-E66F3C9F45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850" y="7524"/>
            <a:ext cx="12191210" cy="6857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712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C183E1D1-BC03-0092-9CE8-83F671E145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"/>
            <a:ext cx="12191210" cy="6857554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FEB45B9B-8959-8E69-93D4-80DBFACFB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299" y="2614097"/>
            <a:ext cx="10971372" cy="1143000"/>
          </a:xfrm>
        </p:spPr>
        <p:txBody>
          <a:bodyPr>
            <a:noAutofit/>
          </a:bodyPr>
          <a:lstStyle/>
          <a:p>
            <a:pPr algn="ctr"/>
            <a:r>
              <a:rPr lang="es-ES_trad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COMISIÓN HIDROGRÁFICA REGIONAL </a:t>
            </a:r>
            <a:br>
              <a:rPr lang="es-ES_trad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_trad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 PACÍFICO SURESTE CHRPSE 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F5361B1B-B941-60DD-84E0-890765D70EAB}"/>
              </a:ext>
            </a:extLst>
          </p:cNvPr>
          <p:cNvSpPr txBox="1">
            <a:spLocks/>
          </p:cNvSpPr>
          <p:nvPr/>
        </p:nvSpPr>
        <p:spPr>
          <a:xfrm>
            <a:off x="596442" y="3619597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2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NOMBRE EXPOSITOR</a:t>
            </a:r>
            <a:endParaRPr lang="es-ES_tradnl" sz="32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7ED9692A-7521-51DB-A1EE-67DD82C909B7}"/>
              </a:ext>
            </a:extLst>
          </p:cNvPr>
          <p:cNvSpPr txBox="1">
            <a:spLocks/>
          </p:cNvSpPr>
          <p:nvPr/>
        </p:nvSpPr>
        <p:spPr>
          <a:xfrm>
            <a:off x="622598" y="5608874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1800" b="0" dirty="0"/>
              <a:t>Valparaíso, 27 - 29 noviembre 2023</a:t>
            </a:r>
            <a:endParaRPr lang="es-CL" sz="1800" b="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8C8F855-853B-DA34-F531-9196108BB9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58" y="264746"/>
            <a:ext cx="4115945" cy="695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075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C5BB69-C568-3E1D-09A9-41EEB5E98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3039" y="72117"/>
            <a:ext cx="7344816" cy="1143000"/>
          </a:xfrm>
        </p:spPr>
        <p:txBody>
          <a:bodyPr/>
          <a:lstStyle/>
          <a:p>
            <a:endParaRPr lang="es-ES_tradnl" sz="3600" dirty="0"/>
          </a:p>
        </p:txBody>
      </p:sp>
      <p:pic>
        <p:nvPicPr>
          <p:cNvPr id="8" name="Marcador de contenido 7">
            <a:extLst>
              <a:ext uri="{FF2B5EF4-FFF2-40B4-BE49-F238E27FC236}">
                <a16:creationId xmlns:a16="http://schemas.microsoft.com/office/drawing/2014/main" id="{180F5546-2C8B-8C43-F993-A233058D3B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5989"/>
            <a:ext cx="12190413" cy="1492011"/>
          </a:xfr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198A39C-C7D8-8789-BD18-94730C794C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58" y="264746"/>
            <a:ext cx="4115945" cy="695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41015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</TotalTime>
  <Words>12</Words>
  <Application>Microsoft Office PowerPoint</Application>
  <PresentationFormat>Personalizado</PresentationFormat>
  <Paragraphs>3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6" baseType="lpstr">
      <vt:lpstr>Arial</vt:lpstr>
      <vt:lpstr>Calibri</vt:lpstr>
      <vt:lpstr>Tema de Office</vt:lpstr>
      <vt:lpstr>Presentación de PowerPoint</vt:lpstr>
      <vt:lpstr>COMISIÓN HIDROGRÁFICA REGIONAL  DEL PACÍFICO SURESTE CHRPSE 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COMITÉ</dc:title>
  <dc:creator>Alcántara, Betsabé - Jefe Sección Infonav - HID</dc:creator>
  <cp:lastModifiedBy>Perez, Maria - Jefe Division Edicion Publicaciones - PRO</cp:lastModifiedBy>
  <cp:revision>19</cp:revision>
  <dcterms:created xsi:type="dcterms:W3CDTF">2023-11-07T10:51:42Z</dcterms:created>
  <dcterms:modified xsi:type="dcterms:W3CDTF">2023-11-13T11:54:35Z</dcterms:modified>
</cp:coreProperties>
</file>