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66" r:id="rId6"/>
    <p:sldId id="267" r:id="rId7"/>
    <p:sldId id="258" r:id="rId8"/>
    <p:sldId id="261" r:id="rId9"/>
    <p:sldId id="260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E20CE9-1080-46E7-8085-FDFCBF3443E2}" type="doc">
      <dgm:prSet loTypeId="urn:microsoft.com/office/officeart/2005/8/layout/cycle2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7452094D-3DE9-4BA9-BADC-EB3EB8E2D149}">
      <dgm:prSet phldrT="[Texto]"/>
      <dgm:spPr/>
      <dgm:t>
        <a:bodyPr/>
        <a:lstStyle/>
        <a:p>
          <a:r>
            <a:rPr lang="es-419" dirty="0" smtClean="0"/>
            <a:t>OHI</a:t>
          </a:r>
          <a:endParaRPr lang="es-ES" dirty="0"/>
        </a:p>
      </dgm:t>
    </dgm:pt>
    <dgm:pt modelId="{371C2E16-F429-422C-8AD4-A59272602AD6}" type="parTrans" cxnId="{8B7C5FC8-4624-4360-BEE1-4691797C8B10}">
      <dgm:prSet/>
      <dgm:spPr/>
      <dgm:t>
        <a:bodyPr/>
        <a:lstStyle/>
        <a:p>
          <a:endParaRPr lang="es-ES"/>
        </a:p>
      </dgm:t>
    </dgm:pt>
    <dgm:pt modelId="{A238471C-03DD-4B9B-B556-9838EA927352}" type="sibTrans" cxnId="{8B7C5FC8-4624-4360-BEE1-4691797C8B10}">
      <dgm:prSet/>
      <dgm:spPr/>
      <dgm:t>
        <a:bodyPr/>
        <a:lstStyle/>
        <a:p>
          <a:endParaRPr lang="es-ES"/>
        </a:p>
      </dgm:t>
    </dgm:pt>
    <dgm:pt modelId="{806E25A3-3657-43AE-941E-3721C03085AE}">
      <dgm:prSet phldrT="[Texto]"/>
      <dgm:spPr/>
      <dgm:t>
        <a:bodyPr/>
        <a:lstStyle/>
        <a:p>
          <a:r>
            <a:rPr lang="es-419" dirty="0" smtClean="0"/>
            <a:t>OMI</a:t>
          </a:r>
          <a:endParaRPr lang="es-ES" dirty="0"/>
        </a:p>
      </dgm:t>
    </dgm:pt>
    <dgm:pt modelId="{4D2360D4-1FCD-4444-9979-62394C7E97BA}" type="parTrans" cxnId="{F737E517-50A3-4EAF-AC92-CA02B53CDC0E}">
      <dgm:prSet/>
      <dgm:spPr/>
      <dgm:t>
        <a:bodyPr/>
        <a:lstStyle/>
        <a:p>
          <a:endParaRPr lang="es-ES"/>
        </a:p>
      </dgm:t>
    </dgm:pt>
    <dgm:pt modelId="{CAF51E6D-1BE6-47A8-B753-60CEAA5207E5}" type="sibTrans" cxnId="{F737E517-50A3-4EAF-AC92-CA02B53CDC0E}">
      <dgm:prSet/>
      <dgm:spPr/>
      <dgm:t>
        <a:bodyPr/>
        <a:lstStyle/>
        <a:p>
          <a:endParaRPr lang="es-ES"/>
        </a:p>
      </dgm:t>
    </dgm:pt>
    <dgm:pt modelId="{A4E90DA8-A945-408A-9560-9150399C2C55}">
      <dgm:prSet phldrT="[Texto]"/>
      <dgm:spPr/>
      <dgm:t>
        <a:bodyPr/>
        <a:lstStyle/>
        <a:p>
          <a:r>
            <a:rPr lang="es-419" dirty="0" smtClean="0"/>
            <a:t>IALA</a:t>
          </a:r>
          <a:endParaRPr lang="es-ES" dirty="0"/>
        </a:p>
      </dgm:t>
    </dgm:pt>
    <dgm:pt modelId="{97E92191-39D6-4761-A545-9E65A3DD6A24}" type="parTrans" cxnId="{4D7D48BF-E8C9-4440-8B37-35FFFC2F4E91}">
      <dgm:prSet/>
      <dgm:spPr/>
      <dgm:t>
        <a:bodyPr/>
        <a:lstStyle/>
        <a:p>
          <a:endParaRPr lang="es-ES"/>
        </a:p>
      </dgm:t>
    </dgm:pt>
    <dgm:pt modelId="{4CAC5171-E8D1-44DF-8E5A-5FDD0A00C630}" type="sibTrans" cxnId="{4D7D48BF-E8C9-4440-8B37-35FFFC2F4E91}">
      <dgm:prSet/>
      <dgm:spPr/>
      <dgm:t>
        <a:bodyPr/>
        <a:lstStyle/>
        <a:p>
          <a:endParaRPr lang="es-ES"/>
        </a:p>
      </dgm:t>
    </dgm:pt>
    <dgm:pt modelId="{5B398AF9-2D17-4DD3-B9A6-3F79005E8423}">
      <dgm:prSet phldrT="[Texto]"/>
      <dgm:spPr/>
      <dgm:t>
        <a:bodyPr/>
        <a:lstStyle/>
        <a:p>
          <a:r>
            <a:rPr lang="es-419" dirty="0" smtClean="0"/>
            <a:t>IMSO</a:t>
          </a:r>
          <a:endParaRPr lang="es-ES" dirty="0"/>
        </a:p>
      </dgm:t>
    </dgm:pt>
    <dgm:pt modelId="{D1F17E53-696F-4727-92A6-12E5C3F429B0}" type="parTrans" cxnId="{A297A9EB-36E4-4583-9321-15DED6E497F3}">
      <dgm:prSet/>
      <dgm:spPr/>
      <dgm:t>
        <a:bodyPr/>
        <a:lstStyle/>
        <a:p>
          <a:endParaRPr lang="es-ES"/>
        </a:p>
      </dgm:t>
    </dgm:pt>
    <dgm:pt modelId="{64EF7074-1D93-4B95-A10B-C7ACEEC5A378}" type="sibTrans" cxnId="{A297A9EB-36E4-4583-9321-15DED6E497F3}">
      <dgm:prSet/>
      <dgm:spPr/>
      <dgm:t>
        <a:bodyPr/>
        <a:lstStyle/>
        <a:p>
          <a:endParaRPr lang="es-ES"/>
        </a:p>
      </dgm:t>
    </dgm:pt>
    <dgm:pt modelId="{1A0A7325-7B88-4DD5-A70C-3490BA04F15B}">
      <dgm:prSet phldrT="[Texto]"/>
      <dgm:spPr/>
      <dgm:t>
        <a:bodyPr/>
        <a:lstStyle/>
        <a:p>
          <a:r>
            <a:rPr lang="es-419" dirty="0" smtClean="0"/>
            <a:t>OMM</a:t>
          </a:r>
          <a:endParaRPr lang="es-ES" dirty="0"/>
        </a:p>
      </dgm:t>
    </dgm:pt>
    <dgm:pt modelId="{FD40A7F0-DF58-4CEA-95BF-65154C2C8C76}" type="parTrans" cxnId="{2D125BD7-CB38-4CC0-BA62-AF22E04B22DE}">
      <dgm:prSet/>
      <dgm:spPr/>
      <dgm:t>
        <a:bodyPr/>
        <a:lstStyle/>
        <a:p>
          <a:endParaRPr lang="es-ES"/>
        </a:p>
      </dgm:t>
    </dgm:pt>
    <dgm:pt modelId="{06607222-5A83-4E17-9738-5C71765BF6A9}" type="sibTrans" cxnId="{2D125BD7-CB38-4CC0-BA62-AF22E04B22DE}">
      <dgm:prSet/>
      <dgm:spPr/>
      <dgm:t>
        <a:bodyPr/>
        <a:lstStyle/>
        <a:p>
          <a:endParaRPr lang="es-ES"/>
        </a:p>
      </dgm:t>
    </dgm:pt>
    <dgm:pt modelId="{684CA02E-24B6-401D-B106-E22B7E229C51}">
      <dgm:prSet phldrT="[Texto]"/>
      <dgm:spPr/>
      <dgm:t>
        <a:bodyPr/>
        <a:lstStyle/>
        <a:p>
          <a:r>
            <a:rPr lang="es-419" dirty="0" smtClean="0"/>
            <a:t>ITU</a:t>
          </a:r>
          <a:endParaRPr lang="es-ES" dirty="0"/>
        </a:p>
      </dgm:t>
    </dgm:pt>
    <dgm:pt modelId="{0BD083DA-AE3D-4F85-8701-91BEB68E0B37}" type="parTrans" cxnId="{866A3EF9-F9E6-4F51-A47B-39DED2A6E92D}">
      <dgm:prSet/>
      <dgm:spPr/>
      <dgm:t>
        <a:bodyPr/>
        <a:lstStyle/>
        <a:p>
          <a:endParaRPr lang="es-ES"/>
        </a:p>
      </dgm:t>
    </dgm:pt>
    <dgm:pt modelId="{50FA60AC-BAF5-49C4-8056-77EF5493EACB}" type="sibTrans" cxnId="{866A3EF9-F9E6-4F51-A47B-39DED2A6E92D}">
      <dgm:prSet/>
      <dgm:spPr/>
      <dgm:t>
        <a:bodyPr/>
        <a:lstStyle/>
        <a:p>
          <a:endParaRPr lang="es-ES"/>
        </a:p>
      </dgm:t>
    </dgm:pt>
    <dgm:pt modelId="{9F6B193C-CE0E-4908-B839-3D933C5D686E}" type="pres">
      <dgm:prSet presAssocID="{4AE20CE9-1080-46E7-8085-FDFCBF3443E2}" presName="cycle" presStyleCnt="0">
        <dgm:presLayoutVars>
          <dgm:dir/>
          <dgm:resizeHandles val="exact"/>
        </dgm:presLayoutVars>
      </dgm:prSet>
      <dgm:spPr/>
    </dgm:pt>
    <dgm:pt modelId="{5D889EE8-EF4B-4288-9EA5-D23A3704BED7}" type="pres">
      <dgm:prSet presAssocID="{7452094D-3DE9-4BA9-BADC-EB3EB8E2D149}" presName="node" presStyleLbl="node1" presStyleIdx="0" presStyleCnt="6">
        <dgm:presLayoutVars>
          <dgm:bulletEnabled val="1"/>
        </dgm:presLayoutVars>
      </dgm:prSet>
      <dgm:spPr/>
    </dgm:pt>
    <dgm:pt modelId="{D616FFE6-D785-4AF6-83DA-DD4541A4F427}" type="pres">
      <dgm:prSet presAssocID="{A238471C-03DD-4B9B-B556-9838EA927352}" presName="sibTrans" presStyleLbl="sibTrans2D1" presStyleIdx="0" presStyleCnt="6"/>
      <dgm:spPr/>
    </dgm:pt>
    <dgm:pt modelId="{E5F34919-AE70-4FB9-BEE6-485E15428208}" type="pres">
      <dgm:prSet presAssocID="{A238471C-03DD-4B9B-B556-9838EA927352}" presName="connectorText" presStyleLbl="sibTrans2D1" presStyleIdx="0" presStyleCnt="6"/>
      <dgm:spPr/>
    </dgm:pt>
    <dgm:pt modelId="{6B5B851D-57BC-4826-A092-45E9791341A9}" type="pres">
      <dgm:prSet presAssocID="{806E25A3-3657-43AE-941E-3721C03085AE}" presName="node" presStyleLbl="node1" presStyleIdx="1" presStyleCnt="6">
        <dgm:presLayoutVars>
          <dgm:bulletEnabled val="1"/>
        </dgm:presLayoutVars>
      </dgm:prSet>
      <dgm:spPr/>
    </dgm:pt>
    <dgm:pt modelId="{68B9E953-642E-4AB8-9921-01B2DC356C41}" type="pres">
      <dgm:prSet presAssocID="{CAF51E6D-1BE6-47A8-B753-60CEAA5207E5}" presName="sibTrans" presStyleLbl="sibTrans2D1" presStyleIdx="1" presStyleCnt="6"/>
      <dgm:spPr/>
    </dgm:pt>
    <dgm:pt modelId="{0FD74770-2E4D-43FE-9D02-8517122DC524}" type="pres">
      <dgm:prSet presAssocID="{CAF51E6D-1BE6-47A8-B753-60CEAA5207E5}" presName="connectorText" presStyleLbl="sibTrans2D1" presStyleIdx="1" presStyleCnt="6"/>
      <dgm:spPr/>
    </dgm:pt>
    <dgm:pt modelId="{F1F541B4-EC5D-48DE-9CFB-13C25FCABD0F}" type="pres">
      <dgm:prSet presAssocID="{A4E90DA8-A945-408A-9560-9150399C2C55}" presName="node" presStyleLbl="node1" presStyleIdx="2" presStyleCnt="6">
        <dgm:presLayoutVars>
          <dgm:bulletEnabled val="1"/>
        </dgm:presLayoutVars>
      </dgm:prSet>
      <dgm:spPr/>
    </dgm:pt>
    <dgm:pt modelId="{F4700100-CCE4-40A8-835C-E79CE94EEEBC}" type="pres">
      <dgm:prSet presAssocID="{4CAC5171-E8D1-44DF-8E5A-5FDD0A00C630}" presName="sibTrans" presStyleLbl="sibTrans2D1" presStyleIdx="2" presStyleCnt="6"/>
      <dgm:spPr/>
    </dgm:pt>
    <dgm:pt modelId="{B3951412-F6B2-4424-AFA9-DD21A3468C69}" type="pres">
      <dgm:prSet presAssocID="{4CAC5171-E8D1-44DF-8E5A-5FDD0A00C630}" presName="connectorText" presStyleLbl="sibTrans2D1" presStyleIdx="2" presStyleCnt="6"/>
      <dgm:spPr/>
    </dgm:pt>
    <dgm:pt modelId="{A64C6025-A3BD-4D69-BDDF-6B57957830D1}" type="pres">
      <dgm:prSet presAssocID="{5B398AF9-2D17-4DD3-B9A6-3F79005E8423}" presName="node" presStyleLbl="node1" presStyleIdx="3" presStyleCnt="6">
        <dgm:presLayoutVars>
          <dgm:bulletEnabled val="1"/>
        </dgm:presLayoutVars>
      </dgm:prSet>
      <dgm:spPr/>
    </dgm:pt>
    <dgm:pt modelId="{0A744C79-25FA-443D-BD1F-FB369A00931F}" type="pres">
      <dgm:prSet presAssocID="{64EF7074-1D93-4B95-A10B-C7ACEEC5A378}" presName="sibTrans" presStyleLbl="sibTrans2D1" presStyleIdx="3" presStyleCnt="6"/>
      <dgm:spPr/>
    </dgm:pt>
    <dgm:pt modelId="{7003FA12-4A0F-4E35-AA78-477E735D068E}" type="pres">
      <dgm:prSet presAssocID="{64EF7074-1D93-4B95-A10B-C7ACEEC5A378}" presName="connectorText" presStyleLbl="sibTrans2D1" presStyleIdx="3" presStyleCnt="6"/>
      <dgm:spPr/>
    </dgm:pt>
    <dgm:pt modelId="{58F0E968-51FB-4702-9905-9FDB1CDA231C}" type="pres">
      <dgm:prSet presAssocID="{684CA02E-24B6-401D-B106-E22B7E229C5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87223A-D233-4663-A82B-3852D74CD754}" type="pres">
      <dgm:prSet presAssocID="{50FA60AC-BAF5-49C4-8056-77EF5493EACB}" presName="sibTrans" presStyleLbl="sibTrans2D1" presStyleIdx="4" presStyleCnt="6"/>
      <dgm:spPr/>
    </dgm:pt>
    <dgm:pt modelId="{240D8C6E-9E0B-4E77-B37F-C4F23A3FAA7A}" type="pres">
      <dgm:prSet presAssocID="{50FA60AC-BAF5-49C4-8056-77EF5493EACB}" presName="connectorText" presStyleLbl="sibTrans2D1" presStyleIdx="4" presStyleCnt="6"/>
      <dgm:spPr/>
    </dgm:pt>
    <dgm:pt modelId="{C7647895-8F34-450C-A7EB-4DF1288338A7}" type="pres">
      <dgm:prSet presAssocID="{1A0A7325-7B88-4DD5-A70C-3490BA04F15B}" presName="node" presStyleLbl="node1" presStyleIdx="5" presStyleCnt="6">
        <dgm:presLayoutVars>
          <dgm:bulletEnabled val="1"/>
        </dgm:presLayoutVars>
      </dgm:prSet>
      <dgm:spPr/>
    </dgm:pt>
    <dgm:pt modelId="{8651482F-BE69-4156-9830-31C656437125}" type="pres">
      <dgm:prSet presAssocID="{06607222-5A83-4E17-9738-5C71765BF6A9}" presName="sibTrans" presStyleLbl="sibTrans2D1" presStyleIdx="5" presStyleCnt="6"/>
      <dgm:spPr/>
    </dgm:pt>
    <dgm:pt modelId="{47E773AC-905A-4BEB-92DE-2F15EDB86875}" type="pres">
      <dgm:prSet presAssocID="{06607222-5A83-4E17-9738-5C71765BF6A9}" presName="connectorText" presStyleLbl="sibTrans2D1" presStyleIdx="5" presStyleCnt="6"/>
      <dgm:spPr/>
    </dgm:pt>
  </dgm:ptLst>
  <dgm:cxnLst>
    <dgm:cxn modelId="{17D42C45-14B8-4F6B-B2B6-30FCCB1FFD97}" type="presOf" srcId="{06607222-5A83-4E17-9738-5C71765BF6A9}" destId="{47E773AC-905A-4BEB-92DE-2F15EDB86875}" srcOrd="1" destOrd="0" presId="urn:microsoft.com/office/officeart/2005/8/layout/cycle2"/>
    <dgm:cxn modelId="{F737E517-50A3-4EAF-AC92-CA02B53CDC0E}" srcId="{4AE20CE9-1080-46E7-8085-FDFCBF3443E2}" destId="{806E25A3-3657-43AE-941E-3721C03085AE}" srcOrd="1" destOrd="0" parTransId="{4D2360D4-1FCD-4444-9979-62394C7E97BA}" sibTransId="{CAF51E6D-1BE6-47A8-B753-60CEAA5207E5}"/>
    <dgm:cxn modelId="{2D125BD7-CB38-4CC0-BA62-AF22E04B22DE}" srcId="{4AE20CE9-1080-46E7-8085-FDFCBF3443E2}" destId="{1A0A7325-7B88-4DD5-A70C-3490BA04F15B}" srcOrd="5" destOrd="0" parTransId="{FD40A7F0-DF58-4CEA-95BF-65154C2C8C76}" sibTransId="{06607222-5A83-4E17-9738-5C71765BF6A9}"/>
    <dgm:cxn modelId="{DC24B936-4E45-4D77-8549-25B46F9DFBF5}" type="presOf" srcId="{CAF51E6D-1BE6-47A8-B753-60CEAA5207E5}" destId="{68B9E953-642E-4AB8-9921-01B2DC356C41}" srcOrd="0" destOrd="0" presId="urn:microsoft.com/office/officeart/2005/8/layout/cycle2"/>
    <dgm:cxn modelId="{2FFA34D6-E967-4516-AE3C-AE0809471430}" type="presOf" srcId="{806E25A3-3657-43AE-941E-3721C03085AE}" destId="{6B5B851D-57BC-4826-A092-45E9791341A9}" srcOrd="0" destOrd="0" presId="urn:microsoft.com/office/officeart/2005/8/layout/cycle2"/>
    <dgm:cxn modelId="{27F8AFEE-B21D-4110-AE8A-9EDD6CD52365}" type="presOf" srcId="{684CA02E-24B6-401D-B106-E22B7E229C51}" destId="{58F0E968-51FB-4702-9905-9FDB1CDA231C}" srcOrd="0" destOrd="0" presId="urn:microsoft.com/office/officeart/2005/8/layout/cycle2"/>
    <dgm:cxn modelId="{AA0E7CE5-5636-4420-9FCA-EE597B77BC8D}" type="presOf" srcId="{64EF7074-1D93-4B95-A10B-C7ACEEC5A378}" destId="{7003FA12-4A0F-4E35-AA78-477E735D068E}" srcOrd="1" destOrd="0" presId="urn:microsoft.com/office/officeart/2005/8/layout/cycle2"/>
    <dgm:cxn modelId="{2917EA47-E28A-41CC-9BFC-6DA74E27DF26}" type="presOf" srcId="{4CAC5171-E8D1-44DF-8E5A-5FDD0A00C630}" destId="{F4700100-CCE4-40A8-835C-E79CE94EEEBC}" srcOrd="0" destOrd="0" presId="urn:microsoft.com/office/officeart/2005/8/layout/cycle2"/>
    <dgm:cxn modelId="{8C3DFB39-8C27-4C39-9F8D-168EDAB1FF73}" type="presOf" srcId="{50FA60AC-BAF5-49C4-8056-77EF5493EACB}" destId="{3887223A-D233-4663-A82B-3852D74CD754}" srcOrd="0" destOrd="0" presId="urn:microsoft.com/office/officeart/2005/8/layout/cycle2"/>
    <dgm:cxn modelId="{20962226-0377-4358-8201-7D9A240FE0A5}" type="presOf" srcId="{A238471C-03DD-4B9B-B556-9838EA927352}" destId="{E5F34919-AE70-4FB9-BEE6-485E15428208}" srcOrd="1" destOrd="0" presId="urn:microsoft.com/office/officeart/2005/8/layout/cycle2"/>
    <dgm:cxn modelId="{34C29A05-B9CD-45C0-B0C8-93284C67E439}" type="presOf" srcId="{A238471C-03DD-4B9B-B556-9838EA927352}" destId="{D616FFE6-D785-4AF6-83DA-DD4541A4F427}" srcOrd="0" destOrd="0" presId="urn:microsoft.com/office/officeart/2005/8/layout/cycle2"/>
    <dgm:cxn modelId="{4D7D48BF-E8C9-4440-8B37-35FFFC2F4E91}" srcId="{4AE20CE9-1080-46E7-8085-FDFCBF3443E2}" destId="{A4E90DA8-A945-408A-9560-9150399C2C55}" srcOrd="2" destOrd="0" parTransId="{97E92191-39D6-4761-A545-9E65A3DD6A24}" sibTransId="{4CAC5171-E8D1-44DF-8E5A-5FDD0A00C630}"/>
    <dgm:cxn modelId="{8CAA9E2D-3593-4D8C-94CC-6B9A4D1E418C}" type="presOf" srcId="{64EF7074-1D93-4B95-A10B-C7ACEEC5A378}" destId="{0A744C79-25FA-443D-BD1F-FB369A00931F}" srcOrd="0" destOrd="0" presId="urn:microsoft.com/office/officeart/2005/8/layout/cycle2"/>
    <dgm:cxn modelId="{A297A9EB-36E4-4583-9321-15DED6E497F3}" srcId="{4AE20CE9-1080-46E7-8085-FDFCBF3443E2}" destId="{5B398AF9-2D17-4DD3-B9A6-3F79005E8423}" srcOrd="3" destOrd="0" parTransId="{D1F17E53-696F-4727-92A6-12E5C3F429B0}" sibTransId="{64EF7074-1D93-4B95-A10B-C7ACEEC5A378}"/>
    <dgm:cxn modelId="{171EAD86-C0E1-4204-9EA3-855E279108CD}" type="presOf" srcId="{50FA60AC-BAF5-49C4-8056-77EF5493EACB}" destId="{240D8C6E-9E0B-4E77-B37F-C4F23A3FAA7A}" srcOrd="1" destOrd="0" presId="urn:microsoft.com/office/officeart/2005/8/layout/cycle2"/>
    <dgm:cxn modelId="{66F86185-D79A-4479-A732-D03FF63745CC}" type="presOf" srcId="{06607222-5A83-4E17-9738-5C71765BF6A9}" destId="{8651482F-BE69-4156-9830-31C656437125}" srcOrd="0" destOrd="0" presId="urn:microsoft.com/office/officeart/2005/8/layout/cycle2"/>
    <dgm:cxn modelId="{D0FB6953-F9D1-4A79-8077-F9283C1A56E5}" type="presOf" srcId="{7452094D-3DE9-4BA9-BADC-EB3EB8E2D149}" destId="{5D889EE8-EF4B-4288-9EA5-D23A3704BED7}" srcOrd="0" destOrd="0" presId="urn:microsoft.com/office/officeart/2005/8/layout/cycle2"/>
    <dgm:cxn modelId="{91DD1050-66A9-4B2F-B728-9DC95B85C482}" type="presOf" srcId="{1A0A7325-7B88-4DD5-A70C-3490BA04F15B}" destId="{C7647895-8F34-450C-A7EB-4DF1288338A7}" srcOrd="0" destOrd="0" presId="urn:microsoft.com/office/officeart/2005/8/layout/cycle2"/>
    <dgm:cxn modelId="{64038386-221E-4D81-AEAD-2EAD6EFFE61D}" type="presOf" srcId="{CAF51E6D-1BE6-47A8-B753-60CEAA5207E5}" destId="{0FD74770-2E4D-43FE-9D02-8517122DC524}" srcOrd="1" destOrd="0" presId="urn:microsoft.com/office/officeart/2005/8/layout/cycle2"/>
    <dgm:cxn modelId="{DF19D09B-35AC-4D84-9702-DACB6C27B4E6}" type="presOf" srcId="{A4E90DA8-A945-408A-9560-9150399C2C55}" destId="{F1F541B4-EC5D-48DE-9CFB-13C25FCABD0F}" srcOrd="0" destOrd="0" presId="urn:microsoft.com/office/officeart/2005/8/layout/cycle2"/>
    <dgm:cxn modelId="{5EB1312F-7A32-472E-A62D-367C55145834}" type="presOf" srcId="{4AE20CE9-1080-46E7-8085-FDFCBF3443E2}" destId="{9F6B193C-CE0E-4908-B839-3D933C5D686E}" srcOrd="0" destOrd="0" presId="urn:microsoft.com/office/officeart/2005/8/layout/cycle2"/>
    <dgm:cxn modelId="{2EC5E722-562A-4A0F-B130-55FE8F860E9E}" type="presOf" srcId="{5B398AF9-2D17-4DD3-B9A6-3F79005E8423}" destId="{A64C6025-A3BD-4D69-BDDF-6B57957830D1}" srcOrd="0" destOrd="0" presId="urn:microsoft.com/office/officeart/2005/8/layout/cycle2"/>
    <dgm:cxn modelId="{866A3EF9-F9E6-4F51-A47B-39DED2A6E92D}" srcId="{4AE20CE9-1080-46E7-8085-FDFCBF3443E2}" destId="{684CA02E-24B6-401D-B106-E22B7E229C51}" srcOrd="4" destOrd="0" parTransId="{0BD083DA-AE3D-4F85-8701-91BEB68E0B37}" sibTransId="{50FA60AC-BAF5-49C4-8056-77EF5493EACB}"/>
    <dgm:cxn modelId="{96C73CAE-02E6-425B-95CD-64611D4AB57E}" type="presOf" srcId="{4CAC5171-E8D1-44DF-8E5A-5FDD0A00C630}" destId="{B3951412-F6B2-4424-AFA9-DD21A3468C69}" srcOrd="1" destOrd="0" presId="urn:microsoft.com/office/officeart/2005/8/layout/cycle2"/>
    <dgm:cxn modelId="{8B7C5FC8-4624-4360-BEE1-4691797C8B10}" srcId="{4AE20CE9-1080-46E7-8085-FDFCBF3443E2}" destId="{7452094D-3DE9-4BA9-BADC-EB3EB8E2D149}" srcOrd="0" destOrd="0" parTransId="{371C2E16-F429-422C-8AD4-A59272602AD6}" sibTransId="{A238471C-03DD-4B9B-B556-9838EA927352}"/>
    <dgm:cxn modelId="{0CEDD29D-1CB8-4484-91F8-5EBA1254AE3B}" type="presParOf" srcId="{9F6B193C-CE0E-4908-B839-3D933C5D686E}" destId="{5D889EE8-EF4B-4288-9EA5-D23A3704BED7}" srcOrd="0" destOrd="0" presId="urn:microsoft.com/office/officeart/2005/8/layout/cycle2"/>
    <dgm:cxn modelId="{7EE5D375-C513-4E51-80FE-24BB96BF9153}" type="presParOf" srcId="{9F6B193C-CE0E-4908-B839-3D933C5D686E}" destId="{D616FFE6-D785-4AF6-83DA-DD4541A4F427}" srcOrd="1" destOrd="0" presId="urn:microsoft.com/office/officeart/2005/8/layout/cycle2"/>
    <dgm:cxn modelId="{81E4C25B-D653-4DBD-9545-978BE2997A3F}" type="presParOf" srcId="{D616FFE6-D785-4AF6-83DA-DD4541A4F427}" destId="{E5F34919-AE70-4FB9-BEE6-485E15428208}" srcOrd="0" destOrd="0" presId="urn:microsoft.com/office/officeart/2005/8/layout/cycle2"/>
    <dgm:cxn modelId="{204491F2-8B62-45AA-8236-F619559E777D}" type="presParOf" srcId="{9F6B193C-CE0E-4908-B839-3D933C5D686E}" destId="{6B5B851D-57BC-4826-A092-45E9791341A9}" srcOrd="2" destOrd="0" presId="urn:microsoft.com/office/officeart/2005/8/layout/cycle2"/>
    <dgm:cxn modelId="{C6B70514-3F3A-4080-9302-DAF0E2259CD0}" type="presParOf" srcId="{9F6B193C-CE0E-4908-B839-3D933C5D686E}" destId="{68B9E953-642E-4AB8-9921-01B2DC356C41}" srcOrd="3" destOrd="0" presId="urn:microsoft.com/office/officeart/2005/8/layout/cycle2"/>
    <dgm:cxn modelId="{D02180F6-C7C7-4826-B46D-29873BAA7EBE}" type="presParOf" srcId="{68B9E953-642E-4AB8-9921-01B2DC356C41}" destId="{0FD74770-2E4D-43FE-9D02-8517122DC524}" srcOrd="0" destOrd="0" presId="urn:microsoft.com/office/officeart/2005/8/layout/cycle2"/>
    <dgm:cxn modelId="{38804F88-24C9-4F01-88C4-1A5AA0944C2A}" type="presParOf" srcId="{9F6B193C-CE0E-4908-B839-3D933C5D686E}" destId="{F1F541B4-EC5D-48DE-9CFB-13C25FCABD0F}" srcOrd="4" destOrd="0" presId="urn:microsoft.com/office/officeart/2005/8/layout/cycle2"/>
    <dgm:cxn modelId="{3CA3A7DE-EED5-4129-8A1E-E8FB8459D5F6}" type="presParOf" srcId="{9F6B193C-CE0E-4908-B839-3D933C5D686E}" destId="{F4700100-CCE4-40A8-835C-E79CE94EEEBC}" srcOrd="5" destOrd="0" presId="urn:microsoft.com/office/officeart/2005/8/layout/cycle2"/>
    <dgm:cxn modelId="{E8C88082-5C54-4AF6-BC1B-4036F8093659}" type="presParOf" srcId="{F4700100-CCE4-40A8-835C-E79CE94EEEBC}" destId="{B3951412-F6B2-4424-AFA9-DD21A3468C69}" srcOrd="0" destOrd="0" presId="urn:microsoft.com/office/officeart/2005/8/layout/cycle2"/>
    <dgm:cxn modelId="{A87C59C8-7EBB-4F48-9F4B-46DA2459AA6E}" type="presParOf" srcId="{9F6B193C-CE0E-4908-B839-3D933C5D686E}" destId="{A64C6025-A3BD-4D69-BDDF-6B57957830D1}" srcOrd="6" destOrd="0" presId="urn:microsoft.com/office/officeart/2005/8/layout/cycle2"/>
    <dgm:cxn modelId="{8BBE5512-A99F-470C-8A80-7EA6940EB83A}" type="presParOf" srcId="{9F6B193C-CE0E-4908-B839-3D933C5D686E}" destId="{0A744C79-25FA-443D-BD1F-FB369A00931F}" srcOrd="7" destOrd="0" presId="urn:microsoft.com/office/officeart/2005/8/layout/cycle2"/>
    <dgm:cxn modelId="{FC487596-E84F-4730-BAF7-A770367C7423}" type="presParOf" srcId="{0A744C79-25FA-443D-BD1F-FB369A00931F}" destId="{7003FA12-4A0F-4E35-AA78-477E735D068E}" srcOrd="0" destOrd="0" presId="urn:microsoft.com/office/officeart/2005/8/layout/cycle2"/>
    <dgm:cxn modelId="{EFD66AAD-51A4-41D9-99D0-FFC25DD32669}" type="presParOf" srcId="{9F6B193C-CE0E-4908-B839-3D933C5D686E}" destId="{58F0E968-51FB-4702-9905-9FDB1CDA231C}" srcOrd="8" destOrd="0" presId="urn:microsoft.com/office/officeart/2005/8/layout/cycle2"/>
    <dgm:cxn modelId="{F83F9A2E-207E-43B2-8024-24E938E3C029}" type="presParOf" srcId="{9F6B193C-CE0E-4908-B839-3D933C5D686E}" destId="{3887223A-D233-4663-A82B-3852D74CD754}" srcOrd="9" destOrd="0" presId="urn:microsoft.com/office/officeart/2005/8/layout/cycle2"/>
    <dgm:cxn modelId="{0009F6FB-C18E-4626-A04C-CA9F0594BCE8}" type="presParOf" srcId="{3887223A-D233-4663-A82B-3852D74CD754}" destId="{240D8C6E-9E0B-4E77-B37F-C4F23A3FAA7A}" srcOrd="0" destOrd="0" presId="urn:microsoft.com/office/officeart/2005/8/layout/cycle2"/>
    <dgm:cxn modelId="{5EE45FA7-BC8F-4380-B562-EFADEA9FBB5D}" type="presParOf" srcId="{9F6B193C-CE0E-4908-B839-3D933C5D686E}" destId="{C7647895-8F34-450C-A7EB-4DF1288338A7}" srcOrd="10" destOrd="0" presId="urn:microsoft.com/office/officeart/2005/8/layout/cycle2"/>
    <dgm:cxn modelId="{503B0EDF-B854-4C3E-84DD-08F1886EAE1D}" type="presParOf" srcId="{9F6B193C-CE0E-4908-B839-3D933C5D686E}" destId="{8651482F-BE69-4156-9830-31C656437125}" srcOrd="11" destOrd="0" presId="urn:microsoft.com/office/officeart/2005/8/layout/cycle2"/>
    <dgm:cxn modelId="{1164BD6D-9938-45A5-B4CB-C3768CC378B7}" type="presParOf" srcId="{8651482F-BE69-4156-9830-31C656437125}" destId="{47E773AC-905A-4BEB-92DE-2F15EDB8687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89EE8-EF4B-4288-9EA5-D23A3704BED7}">
      <dsp:nvSpPr>
        <dsp:cNvPr id="0" name=""/>
        <dsp:cNvSpPr/>
      </dsp:nvSpPr>
      <dsp:spPr>
        <a:xfrm>
          <a:off x="2833519" y="1383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OHI</a:t>
          </a:r>
          <a:endParaRPr lang="es-ES" sz="2300" kern="1200" dirty="0"/>
        </a:p>
      </dsp:txBody>
      <dsp:txXfrm>
        <a:off x="2986070" y="153934"/>
        <a:ext cx="736584" cy="736584"/>
      </dsp:txXfrm>
    </dsp:sp>
    <dsp:sp modelId="{D616FFE6-D785-4AF6-83DA-DD4541A4F427}">
      <dsp:nvSpPr>
        <dsp:cNvPr id="0" name=""/>
        <dsp:cNvSpPr/>
      </dsp:nvSpPr>
      <dsp:spPr>
        <a:xfrm rot="1800000">
          <a:off x="3886707" y="734011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3892291" y="783484"/>
        <a:ext cx="194522" cy="210941"/>
      </dsp:txXfrm>
    </dsp:sp>
    <dsp:sp modelId="{6B5B851D-57BC-4826-A092-45E9791341A9}">
      <dsp:nvSpPr>
        <dsp:cNvPr id="0" name=""/>
        <dsp:cNvSpPr/>
      </dsp:nvSpPr>
      <dsp:spPr>
        <a:xfrm>
          <a:off x="4189718" y="784386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OMI</a:t>
          </a:r>
          <a:endParaRPr lang="es-ES" sz="2300" kern="1200" dirty="0"/>
        </a:p>
      </dsp:txBody>
      <dsp:txXfrm>
        <a:off x="4342269" y="936937"/>
        <a:ext cx="736584" cy="736584"/>
      </dsp:txXfrm>
    </dsp:sp>
    <dsp:sp modelId="{68B9E953-642E-4AB8-9921-01B2DC356C41}">
      <dsp:nvSpPr>
        <dsp:cNvPr id="0" name=""/>
        <dsp:cNvSpPr/>
      </dsp:nvSpPr>
      <dsp:spPr>
        <a:xfrm rot="5400000">
          <a:off x="4571618" y="1904582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4613301" y="1933213"/>
        <a:ext cx="194522" cy="210941"/>
      </dsp:txXfrm>
    </dsp:sp>
    <dsp:sp modelId="{F1F541B4-EC5D-48DE-9CFB-13C25FCABD0F}">
      <dsp:nvSpPr>
        <dsp:cNvPr id="0" name=""/>
        <dsp:cNvSpPr/>
      </dsp:nvSpPr>
      <dsp:spPr>
        <a:xfrm>
          <a:off x="4189718" y="2350390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IALA</a:t>
          </a:r>
          <a:endParaRPr lang="es-ES" sz="2300" kern="1200" dirty="0"/>
        </a:p>
      </dsp:txBody>
      <dsp:txXfrm>
        <a:off x="4342269" y="2502941"/>
        <a:ext cx="736584" cy="736584"/>
      </dsp:txXfrm>
    </dsp:sp>
    <dsp:sp modelId="{F4700100-CCE4-40A8-835C-E79CE94EEEBC}">
      <dsp:nvSpPr>
        <dsp:cNvPr id="0" name=""/>
        <dsp:cNvSpPr/>
      </dsp:nvSpPr>
      <dsp:spPr>
        <a:xfrm rot="9000000">
          <a:off x="3900329" y="3083018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3978111" y="3132491"/>
        <a:ext cx="194522" cy="210941"/>
      </dsp:txXfrm>
    </dsp:sp>
    <dsp:sp modelId="{A64C6025-A3BD-4D69-BDDF-6B57957830D1}">
      <dsp:nvSpPr>
        <dsp:cNvPr id="0" name=""/>
        <dsp:cNvSpPr/>
      </dsp:nvSpPr>
      <dsp:spPr>
        <a:xfrm>
          <a:off x="2833519" y="3133393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IMSO</a:t>
          </a:r>
          <a:endParaRPr lang="es-ES" sz="2300" kern="1200" dirty="0"/>
        </a:p>
      </dsp:txBody>
      <dsp:txXfrm>
        <a:off x="2986070" y="3285944"/>
        <a:ext cx="736584" cy="736584"/>
      </dsp:txXfrm>
    </dsp:sp>
    <dsp:sp modelId="{0A744C79-25FA-443D-BD1F-FB369A00931F}">
      <dsp:nvSpPr>
        <dsp:cNvPr id="0" name=""/>
        <dsp:cNvSpPr/>
      </dsp:nvSpPr>
      <dsp:spPr>
        <a:xfrm rot="12600000">
          <a:off x="2544129" y="3090883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 rot="10800000">
        <a:off x="2621911" y="3182039"/>
        <a:ext cx="194522" cy="210941"/>
      </dsp:txXfrm>
    </dsp:sp>
    <dsp:sp modelId="{58F0E968-51FB-4702-9905-9FDB1CDA231C}">
      <dsp:nvSpPr>
        <dsp:cNvPr id="0" name=""/>
        <dsp:cNvSpPr/>
      </dsp:nvSpPr>
      <dsp:spPr>
        <a:xfrm>
          <a:off x="1477319" y="2350390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ITU</a:t>
          </a:r>
          <a:endParaRPr lang="es-ES" sz="2300" kern="1200" dirty="0"/>
        </a:p>
      </dsp:txBody>
      <dsp:txXfrm>
        <a:off x="1629870" y="2502941"/>
        <a:ext cx="736584" cy="736584"/>
      </dsp:txXfrm>
    </dsp:sp>
    <dsp:sp modelId="{3887223A-D233-4663-A82B-3852D74CD754}">
      <dsp:nvSpPr>
        <dsp:cNvPr id="0" name=""/>
        <dsp:cNvSpPr/>
      </dsp:nvSpPr>
      <dsp:spPr>
        <a:xfrm rot="16200000">
          <a:off x="1859218" y="1920312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1900901" y="2032309"/>
        <a:ext cx="194522" cy="210941"/>
      </dsp:txXfrm>
    </dsp:sp>
    <dsp:sp modelId="{C7647895-8F34-450C-A7EB-4DF1288338A7}">
      <dsp:nvSpPr>
        <dsp:cNvPr id="0" name=""/>
        <dsp:cNvSpPr/>
      </dsp:nvSpPr>
      <dsp:spPr>
        <a:xfrm>
          <a:off x="1477319" y="784386"/>
          <a:ext cx="1041686" cy="1041686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419" sz="2300" kern="1200" dirty="0" smtClean="0"/>
            <a:t>OMM</a:t>
          </a:r>
          <a:endParaRPr lang="es-ES" sz="2300" kern="1200" dirty="0"/>
        </a:p>
      </dsp:txBody>
      <dsp:txXfrm>
        <a:off x="1629870" y="936937"/>
        <a:ext cx="736584" cy="736584"/>
      </dsp:txXfrm>
    </dsp:sp>
    <dsp:sp modelId="{8651482F-BE69-4156-9830-31C656437125}">
      <dsp:nvSpPr>
        <dsp:cNvPr id="0" name=""/>
        <dsp:cNvSpPr/>
      </dsp:nvSpPr>
      <dsp:spPr>
        <a:xfrm rot="19800000">
          <a:off x="2530507" y="741876"/>
          <a:ext cx="277888" cy="35156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536091" y="833032"/>
        <a:ext cx="194522" cy="210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5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6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593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78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74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1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85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8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4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33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78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056" y="2933705"/>
            <a:ext cx="7772400" cy="469900"/>
          </a:xfrm>
        </p:spPr>
        <p:txBody>
          <a:bodyPr anchor="b">
            <a:noAutofit/>
          </a:bodyPr>
          <a:lstStyle>
            <a:lvl1pPr marL="0" indent="0">
              <a:buNone/>
              <a:defRPr sz="2133" baseline="0">
                <a:solidFill>
                  <a:schemeClr val="accent6">
                    <a:lumMod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04056" y="3429000"/>
            <a:ext cx="7772400" cy="406400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704056" y="2413000"/>
            <a:ext cx="7772400" cy="508000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6" y="688704"/>
            <a:ext cx="1119029" cy="148820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5834341"/>
            <a:ext cx="8765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39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192F43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Approved for Public Release,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9066" y="5834341"/>
            <a:ext cx="1164708" cy="349005"/>
          </a:xfrm>
        </p:spPr>
        <p:txBody>
          <a:bodyPr>
            <a:normAutofit/>
          </a:bodyPr>
          <a:lstStyle>
            <a:lvl1pPr algn="l">
              <a:defRPr sz="1200" b="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XX-XXXX</a:t>
            </a:r>
          </a:p>
        </p:txBody>
      </p:sp>
    </p:spTree>
    <p:extLst>
      <p:ext uri="{BB962C8B-B14F-4D97-AF65-F5344CB8AC3E}">
        <p14:creationId xmlns:p14="http://schemas.microsoft.com/office/powerpoint/2010/main" val="356938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yp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165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5908000"/>
            <a:ext cx="328433" cy="438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5913671"/>
            <a:ext cx="310897" cy="432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5909099"/>
            <a:ext cx="288037" cy="4419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5899955"/>
            <a:ext cx="28346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4114800" cy="4165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48200" y="1600200"/>
            <a:ext cx="4038600" cy="41656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5908000"/>
            <a:ext cx="328433" cy="4384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5913671"/>
            <a:ext cx="310897" cy="4328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5909099"/>
            <a:ext cx="288037" cy="4419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5899955"/>
            <a:ext cx="28346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2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23" y="5908000"/>
            <a:ext cx="328433" cy="438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255" y="5913671"/>
            <a:ext cx="310897" cy="432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439" y="5909099"/>
            <a:ext cx="288037" cy="441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73" y="5899955"/>
            <a:ext cx="283465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4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ank No 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68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686800" y="6147764"/>
            <a:ext cx="381000" cy="365125"/>
          </a:xfrm>
          <a:prstGeom prst="rect">
            <a:avLst/>
          </a:prstGeom>
        </p:spPr>
        <p:txBody>
          <a:bodyPr/>
          <a:lstStyle/>
          <a:p>
            <a:fld id="{D57E5131-616D-48EB-A119-F77537C6876A}" type="slidenum">
              <a:rPr lang="en-US">
                <a:solidFill>
                  <a:srgbClr val="414042"/>
                </a:solidFill>
              </a:rPr>
              <a:pPr/>
              <a:t>‹Nº›</a:t>
            </a:fld>
            <a:endParaRPr lang="en-US">
              <a:solidFill>
                <a:srgbClr val="414042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83434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39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192F43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Approved for Public Release,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5139619" y="5834341"/>
            <a:ext cx="1164708" cy="349005"/>
          </a:xfrm>
        </p:spPr>
        <p:txBody>
          <a:bodyPr>
            <a:normAutofit/>
          </a:bodyPr>
          <a:lstStyle>
            <a:lvl1pPr algn="l">
              <a:defRPr sz="1200" b="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XX-XXXX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68" y="2614864"/>
            <a:ext cx="6151664" cy="7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Animate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952210" y="-610"/>
          <a:ext cx="187157" cy="25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Image" r:id="rId3" imgW="330120" imgH="3428280" progId="Photoshop.Image.13">
                  <p:embed/>
                </p:oleObj>
              </mc:Choice>
              <mc:Fallback>
                <p:oleObj name="Image" r:id="rId3" imgW="33012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2210" y="-610"/>
                        <a:ext cx="187157" cy="259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1" y="5834341"/>
            <a:ext cx="8765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39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192F43"/>
                </a:solidFill>
                <a:latin typeface="Franklin Gothic Medium Cond" panose="020B0606030402020204" pitchFamily="34" charset="0"/>
                <a:cs typeface="Arial" panose="020B0604020202020204" pitchFamily="34" charset="0"/>
              </a:rPr>
              <a:t>Approved for Public Release,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929066" y="5834341"/>
            <a:ext cx="1164708" cy="349005"/>
          </a:xfrm>
        </p:spPr>
        <p:txBody>
          <a:bodyPr>
            <a:normAutofit/>
          </a:bodyPr>
          <a:lstStyle>
            <a:lvl1pPr algn="l">
              <a:defRPr sz="1200" b="0">
                <a:solidFill>
                  <a:srgbClr val="192F43"/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XX-XXXX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80" y="1423547"/>
            <a:ext cx="2195641" cy="29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5.wmf"/><Relationship Id="rId5" Type="http://schemas.openxmlformats.org/officeDocument/2006/relationships/slideLayout" Target="../slideLayouts/slideLayout27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6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330779-A683-4A09-8255-C4922DC5985C}" type="datetimeFigureOut">
              <a:rPr lang="es-ES" smtClean="0"/>
              <a:t>13/03/2023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0594CFE-1A94-4B89-9066-7764AA1550C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63E5-8A7B-4034-A0F5-4D60A1F3300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13/03/2023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81BC-F749-45AB-990A-0977D4181336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6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689882"/>
              </p:ext>
            </p:extLst>
          </p:nvPr>
        </p:nvGraphicFramePr>
        <p:xfrm>
          <a:off x="8952210" y="-610"/>
          <a:ext cx="187157" cy="25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age" r:id="rId10" imgW="330120" imgH="3428280" progId="Photoshop.Image.13">
                  <p:embed/>
                </p:oleObj>
              </mc:Choice>
              <mc:Fallback>
                <p:oleObj name="Image" r:id="rId10" imgW="33012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52210" y="-610"/>
                        <a:ext cx="187157" cy="259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432366340"/>
              </p:ext>
            </p:extLst>
          </p:nvPr>
        </p:nvGraphicFramePr>
        <p:xfrm>
          <a:off x="8956843" y="0"/>
          <a:ext cx="187157" cy="259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Image" r:id="rId12" imgW="330120" imgH="3428280" progId="Photoshop.Image.13">
                  <p:embed/>
                </p:oleObj>
              </mc:Choice>
              <mc:Fallback>
                <p:oleObj name="Image" r:id="rId12" imgW="330120" imgH="34282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56843" y="0"/>
                        <a:ext cx="187157" cy="259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57150" y="6513659"/>
            <a:ext cx="1688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C3401BA-974E-41E0-B01E-EF44B485DA0B}" type="slidenum">
              <a:rPr lang="en-US" sz="1000">
                <a:solidFill>
                  <a:srgbClr val="37A5AC"/>
                </a:solidFill>
                <a:latin typeface="Franklin Gothic Book" panose="020B0503020102020204" pitchFamily="34" charset="0"/>
              </a:rPr>
              <a:pPr/>
              <a:t>‹Nº›</a:t>
            </a:fld>
            <a:endParaRPr lang="en-US" sz="1000" dirty="0">
              <a:solidFill>
                <a:srgbClr val="37A5A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AACG_CaveatHeader_Shape">
            <a:extLst>
              <a:ext uri="{FF2B5EF4-FFF2-40B4-BE49-F238E27FC236}">
                <a16:creationId xmlns="" xmlns:a16="http://schemas.microsoft.com/office/drawing/2014/main" id="{D75CAC39-803C-4555-9F1A-2B225D3C92B9}"/>
              </a:ext>
            </a:extLst>
          </p:cNvPr>
          <p:cNvSpPr txBox="1"/>
          <p:nvPr userDrawn="1"/>
        </p:nvSpPr>
        <p:spPr>
          <a:xfrm>
            <a:off x="0" y="279401"/>
            <a:ext cx="91440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sz="1200" dirty="0">
              <a:solidFill>
                <a:srgbClr val="192F43"/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9139" rtl="0" eaLnBrk="1" latinLnBrk="0" hangingPunct="1">
        <a:spcBef>
          <a:spcPct val="0"/>
        </a:spcBef>
        <a:buNone/>
        <a:defRPr sz="3200" kern="1200">
          <a:solidFill>
            <a:srgbClr val="192F43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0" indent="0" algn="l" defTabSz="1219139" rtl="0" eaLnBrk="1" latinLnBrk="0" hangingPunct="1">
        <a:spcBef>
          <a:spcPct val="20000"/>
        </a:spcBef>
        <a:buFont typeface="Arial" panose="020B0604020202020204" pitchFamily="34" charset="0"/>
        <a:buNone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51" indent="-380982" algn="l" defTabSz="1219139" rtl="0" eaLnBrk="1" latinLnBrk="0" hangingPunct="1">
        <a:spcBef>
          <a:spcPct val="20000"/>
        </a:spcBef>
        <a:buClr>
          <a:srgbClr val="37A5AC"/>
        </a:buClr>
        <a:buFont typeface="Arial" panose="020B0604020202020204" pitchFamily="34" charset="0"/>
        <a:buChar char="►"/>
        <a:defRPr sz="18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600121" indent="-380982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709" indent="0" algn="l" defTabSz="1219139" rtl="0" eaLnBrk="1" latinLnBrk="0" hangingPunct="1">
        <a:spcBef>
          <a:spcPct val="20000"/>
        </a:spcBef>
        <a:buFont typeface="Arial" panose="020B0604020202020204" pitchFamily="34" charset="0"/>
        <a:buNone/>
        <a:defRPr sz="18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063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»"/>
        <a:defRPr sz="1867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63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77468"/>
            <a:ext cx="2304256" cy="325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63688" y="5157192"/>
            <a:ext cx="568863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2800" dirty="0" smtClean="0"/>
              <a:t>CHAtSO17-03D </a:t>
            </a:r>
          </a:p>
          <a:p>
            <a:pPr algn="ctr"/>
            <a:r>
              <a:rPr lang="es-419" sz="2800" dirty="0" smtClean="0"/>
              <a:t>Informe de actualización del WWNWS-SC.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8140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</a:t>
            </a:r>
            <a:r>
              <a:rPr lang="es-419" dirty="0" smtClean="0"/>
              <a:t>omo se mantiene el analisis y la discusion del tema sobre radioavisos nauticos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925139"/>
          </a:xfrm>
        </p:spPr>
        <p:txBody>
          <a:bodyPr/>
          <a:lstStyle/>
          <a:p>
            <a:r>
              <a:rPr lang="es-419" dirty="0" smtClean="0"/>
              <a:t>A PARTIR DE REUNIONES INTERPERIODOS </a:t>
            </a:r>
          </a:p>
          <a:p>
            <a:endParaRPr lang="es-419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419" dirty="0" smtClean="0"/>
              <a:t> </a:t>
            </a:r>
            <a:r>
              <a:rPr lang="en-US" dirty="0" smtClean="0"/>
              <a:t>21st </a:t>
            </a:r>
            <a:r>
              <a:rPr lang="en-US" dirty="0"/>
              <a:t>meeting of the WWNWS-SC Document Review Working Group (DRWG21</a:t>
            </a:r>
            <a:r>
              <a:rPr lang="en-US" dirty="0" smtClean="0"/>
              <a:t>)  28 </a:t>
            </a:r>
            <a:r>
              <a:rPr lang="en-US" dirty="0"/>
              <a:t>February – 2 March 2023</a:t>
            </a:r>
          </a:p>
          <a:p>
            <a:r>
              <a:rPr lang="en-US" dirty="0" smtClean="0"/>
              <a:t>     0900-1200 GMT WebEx </a:t>
            </a:r>
            <a:r>
              <a:rPr lang="en-US" dirty="0"/>
              <a:t>Virtual </a:t>
            </a:r>
            <a:r>
              <a:rPr lang="en-US" dirty="0" smtClean="0"/>
              <a:t>Meeting.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Reunión presencial posterior al NCSR 10 -  Mayo OMI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Reunión  presencial del WWNWS  Septiembre OHI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683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  <a:noFill/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419" sz="24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Reunion celebrada en Ginebra- Suiza </a:t>
            </a:r>
            <a:br>
              <a:rPr lang="es-419" sz="24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es-419" sz="24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en la sede de la  OMM  </a:t>
            </a:r>
            <a:r>
              <a:rPr lang="es-419" sz="24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s-419" sz="24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es-ES" sz="2400" b="1" dirty="0" smtClean="0"/>
              <a:t>del 12 al 16  de Septiembre de 2022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419" dirty="0" smtClean="0"/>
              <a:t>COMBINADA ENTRE</a:t>
            </a:r>
          </a:p>
          <a:p>
            <a:pPr marL="0" indent="0" algn="ctr">
              <a:buNone/>
            </a:pPr>
            <a:endParaRPr lang="es-419" dirty="0" smtClean="0"/>
          </a:p>
          <a:p>
            <a:r>
              <a:rPr lang="en-US" dirty="0" smtClean="0"/>
              <a:t>Advisory Group on </a:t>
            </a:r>
            <a:r>
              <a:rPr lang="en-US" dirty="0"/>
              <a:t>the Worldwide Met-Ocean Information and Warning Service (WWMIWS) Sub-Committee (</a:t>
            </a:r>
            <a:r>
              <a:rPr lang="en-US" dirty="0" smtClean="0"/>
              <a:t>AG- WWMIWS-</a:t>
            </a:r>
            <a:r>
              <a:rPr lang="en-US" dirty="0" err="1" smtClean="0"/>
              <a:t>SubC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(( METAREAS )) </a:t>
            </a:r>
            <a:r>
              <a:rPr lang="en-US" dirty="0" smtClean="0"/>
              <a:t>y el</a:t>
            </a:r>
          </a:p>
          <a:p>
            <a:r>
              <a:rPr lang="en-US" dirty="0" smtClean="0"/>
              <a:t> </a:t>
            </a:r>
            <a:r>
              <a:rPr lang="en-US" dirty="0"/>
              <a:t>International Hydrographic Organization (IHO) World-Wide </a:t>
            </a:r>
            <a:r>
              <a:rPr lang="en-US" dirty="0" smtClean="0"/>
              <a:t>Navigational Warning </a:t>
            </a:r>
            <a:r>
              <a:rPr lang="en-US" dirty="0"/>
              <a:t>Service Sub-Committee (WWNWS)</a:t>
            </a:r>
            <a:r>
              <a:rPr lang="es-419" dirty="0" smtClean="0"/>
              <a:t> </a:t>
            </a:r>
          </a:p>
          <a:p>
            <a:pPr marL="0" indent="0">
              <a:buNone/>
            </a:pPr>
            <a:r>
              <a:rPr lang="es-419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es-419" b="1" dirty="0" smtClean="0">
                <a:solidFill>
                  <a:schemeClr val="bg2">
                    <a:lumMod val="50000"/>
                  </a:schemeClr>
                </a:solidFill>
              </a:rPr>
              <a:t>(( NAVAREAS ))</a:t>
            </a:r>
            <a:endParaRPr lang="es-E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800" dirty="0" smtClean="0"/>
              <a:t>QUE ANALIZA Y COORDINA EL WWNWS 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419" dirty="0" smtClean="0"/>
              <a:t>LA RELACION ENTRE LA OHI/OMI/OMM PARA LA IMPLEMENTACION Y REVISION DE</a:t>
            </a:r>
          </a:p>
          <a:p>
            <a:endParaRPr lang="es-419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s-419" dirty="0" smtClean="0"/>
              <a:t>RESOLUCIONES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dirty="0" smtClean="0"/>
              <a:t>CIRCULARES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dirty="0" smtClean="0"/>
              <a:t>RECOMENDACIONES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419" dirty="0" smtClean="0"/>
              <a:t>DIRECTIVAS </a:t>
            </a:r>
          </a:p>
          <a:p>
            <a:endParaRPr lang="es-419" dirty="0"/>
          </a:p>
          <a:p>
            <a:pPr>
              <a:buFont typeface="Wingdings" panose="05000000000000000000" pitchFamily="2" charset="2"/>
              <a:buChar char="v"/>
            </a:pPr>
            <a:r>
              <a:rPr lang="es-419" dirty="0" smtClean="0"/>
              <a:t>NUEVOS PROVEEDORES DE SISTEMAS SATELITALES RECONOCIDOS.</a:t>
            </a:r>
          </a:p>
          <a:p>
            <a:pPr>
              <a:buFont typeface="Wingdings" panose="05000000000000000000" pitchFamily="2" charset="2"/>
              <a:buChar char="v"/>
            </a:pPr>
            <a:endParaRPr lang="es-419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s-419" dirty="0" smtClean="0"/>
              <a:t>NUEVOS DESARROLLOS DE LOS COORDINADORES NAVAREAS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419" sz="2400" dirty="0" smtClean="0"/>
              <a:t>RELACION ENTRE ORGANIZACIONES </a:t>
            </a:r>
            <a:endParaRPr lang="es-ES" sz="2400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00435"/>
              </p:ext>
            </p:extLst>
          </p:nvPr>
        </p:nvGraphicFramePr>
        <p:xfrm>
          <a:off x="1463675" y="1772817"/>
          <a:ext cx="670872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6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8"/>
          </a:xfrm>
        </p:spPr>
        <p:txBody>
          <a:bodyPr>
            <a:normAutofit/>
          </a:bodyPr>
          <a:lstStyle/>
          <a:p>
            <a:r>
              <a:rPr lang="es-419" sz="2400" dirty="0" smtClean="0"/>
              <a:t>TEMAS TRATADOS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 fontScale="70000" lnSpcReduction="20000"/>
          </a:bodyPr>
          <a:lstStyle/>
          <a:p>
            <a:r>
              <a:rPr lang="es-419" dirty="0" smtClean="0"/>
              <a:t>INFORMES DE EVALUACION INDEPENDIENTE DE CADA NAVAREA</a:t>
            </a:r>
          </a:p>
          <a:p>
            <a:r>
              <a:rPr lang="es-ES" dirty="0" smtClean="0"/>
              <a:t>REVISION DEL MANUAL MSI (</a:t>
            </a:r>
            <a:r>
              <a:rPr lang="en-US" dirty="0"/>
              <a:t>(MSC.1/Circ.1310) </a:t>
            </a:r>
            <a:r>
              <a:rPr lang="en-US" dirty="0" smtClean="0"/>
              <a:t>y la PUBLICACION Publication S-53 DE LA OHI )</a:t>
            </a:r>
          </a:p>
          <a:p>
            <a:r>
              <a:rPr lang="en-US" dirty="0"/>
              <a:t>REVISION DE </a:t>
            </a:r>
            <a:r>
              <a:rPr lang="en-US" dirty="0" smtClean="0"/>
              <a:t>LAS RESOLUCIONES OMI</a:t>
            </a:r>
          </a:p>
          <a:p>
            <a:r>
              <a:rPr lang="en-US" dirty="0" smtClean="0"/>
              <a:t> A.705(17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A.706(17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MSC.1/Circ.1287</a:t>
            </a:r>
            <a:endParaRPr lang="en-US" dirty="0"/>
          </a:p>
          <a:p>
            <a:r>
              <a:rPr lang="en-US" dirty="0" smtClean="0"/>
              <a:t>MSC.1/Circ.1288 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MSC.1/Circ. 1403 NAVTEX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MSC.1/Circ. 1364 SafetyNET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MSC.1/Circ. 1613 SafetyCast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MSC.1/Circ.1645 .(</a:t>
            </a:r>
            <a:r>
              <a:rPr lang="en-US" sz="1500" dirty="0" smtClean="0">
                <a:solidFill>
                  <a:prstClr val="black"/>
                </a:solidFill>
              </a:rPr>
              <a:t>2022- SOLAS-GMDSS- MSI- NAVTEX-EGC )</a:t>
            </a:r>
            <a:endParaRPr lang="en-US" sz="1500" dirty="0" smtClean="0"/>
          </a:p>
        </p:txBody>
      </p:sp>
    </p:spTree>
    <p:extLst>
      <p:ext uri="{BB962C8B-B14F-4D97-AF65-F5344CB8AC3E}">
        <p14:creationId xmlns:p14="http://schemas.microsoft.com/office/powerpoint/2010/main" val="33052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Calibri Light" panose="020F0302020204030204"/>
              </a:rPr>
              <a:t>Canada’s Navigational Warning Issuing System (NIS)</a:t>
            </a:r>
            <a:endParaRPr lang="es-ES" sz="3200" dirty="0"/>
          </a:p>
        </p:txBody>
      </p:sp>
      <p:pic>
        <p:nvPicPr>
          <p:cNvPr id="4" name="Picture 2" descr="Diagram&#10;&#10;Description automatically generated">
            <a:extLst>
              <a:ext uri="{FF2B5EF4-FFF2-40B4-BE49-F238E27FC236}">
                <a16:creationId xmlns="" xmlns:a16="http://schemas.microsoft.com/office/drawing/2014/main" xmlns:lc="http://schemas.openxmlformats.org/drawingml/2006/lockedCanvas" id="{D3A618FE-6B21-4E96-9630-52B962DE0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05" y="2276872"/>
            <a:ext cx="750568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6" y="818"/>
            <a:ext cx="708403" cy="941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458"/>
            <a:ext cx="704675" cy="94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4675" cy="942458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="" xmlns:a16="http://schemas.microsoft.com/office/drawing/2014/main" id="{FE6D94CB-EDE5-495B-BEC4-A42A4A0713D7}"/>
              </a:ext>
            </a:extLst>
          </p:cNvPr>
          <p:cNvSpPr txBox="1">
            <a:spLocks/>
          </p:cNvSpPr>
          <p:nvPr/>
        </p:nvSpPr>
        <p:spPr>
          <a:xfrm>
            <a:off x="1421467" y="0"/>
            <a:ext cx="7716242" cy="9668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fr-FR" sz="2400" cap="all" dirty="0" err="1">
                <a:solidFill>
                  <a:prstClr val="black"/>
                </a:solidFill>
                <a:latin typeface="Arial Black" panose="020B0A04020102020204" pitchFamily="34" charset="0"/>
              </a:rPr>
              <a:t>demonstration</a:t>
            </a:r>
            <a:r>
              <a:rPr lang="fr-FR" sz="24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 of </a:t>
            </a:r>
            <a:r>
              <a:rPr lang="fr-FR" sz="2400" cap="all" dirty="0" err="1">
                <a:solidFill>
                  <a:prstClr val="black"/>
                </a:solidFill>
                <a:latin typeface="Arial Black" panose="020B0A04020102020204" pitchFamily="34" charset="0"/>
              </a:rPr>
              <a:t>creating</a:t>
            </a:r>
            <a:r>
              <a:rPr lang="fr-FR" sz="2400" cap="all" dirty="0">
                <a:solidFill>
                  <a:prstClr val="black"/>
                </a:solidFill>
                <a:latin typeface="Arial Black" panose="020B0A04020102020204" pitchFamily="34" charset="0"/>
              </a:rPr>
              <a:t> a </a:t>
            </a:r>
            <a:r>
              <a:rPr lang="fr-FR" sz="2400" cap="all" dirty="0" err="1">
                <a:solidFill>
                  <a:prstClr val="black"/>
                </a:solidFill>
                <a:latin typeface="Arial Black" panose="020B0A04020102020204" pitchFamily="34" charset="0"/>
              </a:rPr>
              <a:t>subscription</a:t>
            </a:r>
            <a:endParaRPr lang="en-US" sz="2400" cap="all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8996" y="6249510"/>
            <a:ext cx="4134923" cy="501650"/>
          </a:xfrm>
        </p:spPr>
        <p:txBody>
          <a:bodyPr/>
          <a:lstStyle/>
          <a:p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WWNWS14    12 – 16 September 2022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417" y="1218492"/>
            <a:ext cx="8664262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Tx/>
              <a:buAutoNum type="arabicPeriod"/>
            </a:pPr>
            <a:r>
              <a:rPr lang="en-US" sz="24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Text/Bullets	</a:t>
            </a:r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="" xmlns:a16="http://schemas.microsoft.com/office/drawing/2014/main" id="{637ACDD2-A315-4115-98BD-B520E2D0E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966853"/>
            <a:ext cx="8277650" cy="473099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9B1E8426-82A6-4117-823C-A582306DEA5C}"/>
              </a:ext>
            </a:extLst>
          </p:cNvPr>
          <p:cNvSpPr/>
          <p:nvPr/>
        </p:nvSpPr>
        <p:spPr>
          <a:xfrm>
            <a:off x="3324641" y="4094923"/>
            <a:ext cx="2154305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4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704056" y="2413000"/>
            <a:ext cx="7772400" cy="3392264"/>
          </a:xfrm>
        </p:spPr>
        <p:txBody>
          <a:bodyPr/>
          <a:lstStyle/>
          <a:p>
            <a:pPr algn="ctr"/>
            <a:r>
              <a:rPr lang="en-US" dirty="0" smtClean="0"/>
              <a:t>Source Maritime Automated Processing System (SMAPS)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UTILIZANDO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Machine Learning to Modernize Navigational Safety</a:t>
            </a:r>
          </a:p>
        </p:txBody>
      </p:sp>
    </p:spTree>
    <p:extLst>
      <p:ext uri="{BB962C8B-B14F-4D97-AF65-F5344CB8AC3E}">
        <p14:creationId xmlns:p14="http://schemas.microsoft.com/office/powerpoint/2010/main" val="404414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694B1142-7B55-470B-B14E-893F9E283D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097" y="1412776"/>
            <a:ext cx="8733221" cy="344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GA Theme 2016">
  <a:themeElements>
    <a:clrScheme name="NGA Branding">
      <a:dk1>
        <a:srgbClr val="414042"/>
      </a:dk1>
      <a:lt1>
        <a:sysClr val="window" lastClr="FFFFFF"/>
      </a:lt1>
      <a:dk2>
        <a:srgbClr val="192F43"/>
      </a:dk2>
      <a:lt2>
        <a:srgbClr val="D8D8D8"/>
      </a:lt2>
      <a:accent1>
        <a:srgbClr val="1E4D7C"/>
      </a:accent1>
      <a:accent2>
        <a:srgbClr val="37A5AC"/>
      </a:accent2>
      <a:accent3>
        <a:srgbClr val="80C2D4"/>
      </a:accent3>
      <a:accent4>
        <a:srgbClr val="089247"/>
      </a:accent4>
      <a:accent5>
        <a:srgbClr val="8DC63F"/>
      </a:accent5>
      <a:accent6>
        <a:srgbClr val="464646"/>
      </a:accent6>
      <a:hlink>
        <a:srgbClr val="414042"/>
      </a:hlink>
      <a:folHlink>
        <a:srgbClr val="1E4D7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GA PowerPoint Template 16x9 Master" id="{17CFE678-AB5D-406A-99AC-1CC6FD027C00}" vid="{176BE88B-DC3E-4778-A53C-431E78155A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</TotalTime>
  <Words>254</Words>
  <Application>Microsoft Office PowerPoint</Application>
  <PresentationFormat>Presentación en pantalla (4:3)</PresentationFormat>
  <Paragraphs>58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Chincheta</vt:lpstr>
      <vt:lpstr>Office Theme</vt:lpstr>
      <vt:lpstr>NGA Theme 2016</vt:lpstr>
      <vt:lpstr>Image</vt:lpstr>
      <vt:lpstr>Presentación de PowerPoint</vt:lpstr>
      <vt:lpstr>Reunion celebrada en Ginebra- Suiza  en la sede de la  OMM   del 12 al 16  de Septiembre de 2022</vt:lpstr>
      <vt:lpstr>QUE ANALIZA Y COORDINA EL WWNWS </vt:lpstr>
      <vt:lpstr>RELACION ENTRE ORGANIZACIONES </vt:lpstr>
      <vt:lpstr>TEMAS TRATADOS</vt:lpstr>
      <vt:lpstr>Canada’s Navigational Warning Issuing System (NIS)</vt:lpstr>
      <vt:lpstr>Presentación de PowerPoint</vt:lpstr>
      <vt:lpstr>Presentación de PowerPoint</vt:lpstr>
      <vt:lpstr>Presentación de PowerPoint</vt:lpstr>
      <vt:lpstr>Como se mantiene el analisis y la discusion del tema sobre radioavisos nauticos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</dc:creator>
  <cp:lastModifiedBy>Sol</cp:lastModifiedBy>
  <cp:revision>22</cp:revision>
  <dcterms:created xsi:type="dcterms:W3CDTF">2023-03-13T13:41:20Z</dcterms:created>
  <dcterms:modified xsi:type="dcterms:W3CDTF">2023-03-13T15:53:23Z</dcterms:modified>
</cp:coreProperties>
</file>