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3" r:id="rId3"/>
    <p:sldId id="264" r:id="rId4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940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0" i="0">
                <a:solidFill>
                  <a:srgbClr val="0D57C3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0" i="0">
                <a:solidFill>
                  <a:srgbClr val="0D57C3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0" i="0">
                <a:solidFill>
                  <a:srgbClr val="0D57C3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00" b="0" i="0">
                <a:solidFill>
                  <a:srgbClr val="0D57C3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2409" y="6049166"/>
            <a:ext cx="2188260" cy="790387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11439" y="891359"/>
            <a:ext cx="10567670" cy="5080"/>
          </a:xfrm>
          <a:custGeom>
            <a:avLst/>
            <a:gdLst/>
            <a:ahLst/>
            <a:cxnLst/>
            <a:rect l="l" t="t" r="r" b="b"/>
            <a:pathLst>
              <a:path w="10567670" h="5080">
                <a:moveTo>
                  <a:pt x="0" y="4680"/>
                </a:moveTo>
                <a:lnTo>
                  <a:pt x="10567080" y="0"/>
                </a:lnTo>
              </a:path>
            </a:pathLst>
          </a:custGeom>
          <a:ln w="28440">
            <a:solidFill>
              <a:srgbClr val="0D57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6019920"/>
            <a:ext cx="12190730" cy="836294"/>
          </a:xfrm>
          <a:custGeom>
            <a:avLst/>
            <a:gdLst/>
            <a:ahLst/>
            <a:cxnLst/>
            <a:rect l="l" t="t" r="r" b="b"/>
            <a:pathLst>
              <a:path w="12190730" h="836295">
                <a:moveTo>
                  <a:pt x="12190319" y="0"/>
                </a:moveTo>
                <a:lnTo>
                  <a:pt x="0" y="0"/>
                </a:lnTo>
                <a:lnTo>
                  <a:pt x="0" y="836280"/>
                </a:lnTo>
                <a:lnTo>
                  <a:pt x="12190319" y="836280"/>
                </a:lnTo>
                <a:lnTo>
                  <a:pt x="121903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482479" y="6075720"/>
            <a:ext cx="1467719" cy="780479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6021360"/>
            <a:ext cx="2206439" cy="83483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07191" y="258511"/>
            <a:ext cx="10994390" cy="5149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0" i="0">
                <a:solidFill>
                  <a:srgbClr val="0D57C3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49415" y="1085596"/>
            <a:ext cx="10570210" cy="4707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231717" y="6306122"/>
            <a:ext cx="216535" cy="2813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0730" cy="6858000"/>
            <a:chOff x="0" y="0"/>
            <a:chExt cx="1219073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88952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811439" y="891359"/>
              <a:ext cx="10567670" cy="5080"/>
            </a:xfrm>
            <a:custGeom>
              <a:avLst/>
              <a:gdLst/>
              <a:ahLst/>
              <a:cxnLst/>
              <a:rect l="l" t="t" r="r" b="b"/>
              <a:pathLst>
                <a:path w="10567670" h="5080">
                  <a:moveTo>
                    <a:pt x="0" y="4680"/>
                  </a:moveTo>
                  <a:lnTo>
                    <a:pt x="10567080" y="0"/>
                  </a:lnTo>
                </a:path>
              </a:pathLst>
            </a:custGeom>
            <a:ln w="28440">
              <a:solidFill>
                <a:srgbClr val="0D57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019920"/>
              <a:ext cx="12190730" cy="836294"/>
            </a:xfrm>
            <a:custGeom>
              <a:avLst/>
              <a:gdLst/>
              <a:ahLst/>
              <a:cxnLst/>
              <a:rect l="l" t="t" r="r" b="b"/>
              <a:pathLst>
                <a:path w="12190730" h="836295">
                  <a:moveTo>
                    <a:pt x="12190319" y="0"/>
                  </a:moveTo>
                  <a:lnTo>
                    <a:pt x="0" y="0"/>
                  </a:lnTo>
                  <a:lnTo>
                    <a:pt x="0" y="836280"/>
                  </a:lnTo>
                  <a:lnTo>
                    <a:pt x="12190319" y="836280"/>
                  </a:lnTo>
                  <a:lnTo>
                    <a:pt x="121903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82479" y="6075720"/>
              <a:ext cx="1467719" cy="78047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6021360"/>
              <a:ext cx="2206439" cy="834839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058479" y="1520444"/>
            <a:ext cx="8005445" cy="112014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877695" marR="5080" indent="-1865630">
              <a:lnSpc>
                <a:spcPts val="4300"/>
              </a:lnSpc>
              <a:spcBef>
                <a:spcPts val="215"/>
              </a:spcBef>
            </a:pPr>
            <a:r>
              <a:rPr sz="3600" dirty="0">
                <a:solidFill>
                  <a:srgbClr val="000000"/>
                </a:solidFill>
              </a:rPr>
              <a:t>1</a:t>
            </a:r>
            <a:r>
              <a:rPr lang="pt-BR" sz="3600" dirty="0">
                <a:solidFill>
                  <a:srgbClr val="000000"/>
                </a:solidFill>
              </a:rPr>
              <a:t>8</a:t>
            </a:r>
            <a:r>
              <a:rPr sz="3600" dirty="0">
                <a:solidFill>
                  <a:srgbClr val="000000"/>
                </a:solidFill>
              </a:rPr>
              <a:t>ª</a:t>
            </a:r>
            <a:r>
              <a:rPr sz="3600" spc="-65" dirty="0">
                <a:solidFill>
                  <a:srgbClr val="000000"/>
                </a:solidFill>
              </a:rPr>
              <a:t> </a:t>
            </a:r>
            <a:r>
              <a:rPr sz="3600" spc="-10" dirty="0">
                <a:solidFill>
                  <a:srgbClr val="000000"/>
                </a:solidFill>
              </a:rPr>
              <a:t>Reunión</a:t>
            </a:r>
            <a:r>
              <a:rPr sz="3600" spc="-75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de</a:t>
            </a:r>
            <a:r>
              <a:rPr sz="3600" spc="-80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la</a:t>
            </a:r>
            <a:r>
              <a:rPr sz="3600" spc="-75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Comisión</a:t>
            </a:r>
            <a:r>
              <a:rPr sz="3600" spc="-65" dirty="0">
                <a:solidFill>
                  <a:srgbClr val="000000"/>
                </a:solidFill>
              </a:rPr>
              <a:t> </a:t>
            </a:r>
            <a:r>
              <a:rPr sz="3600" spc="-30" dirty="0">
                <a:solidFill>
                  <a:srgbClr val="000000"/>
                </a:solidFill>
              </a:rPr>
              <a:t>Hidrográfica</a:t>
            </a:r>
            <a:r>
              <a:rPr sz="3600" spc="-80" dirty="0">
                <a:solidFill>
                  <a:srgbClr val="000000"/>
                </a:solidFill>
              </a:rPr>
              <a:t> </a:t>
            </a:r>
            <a:r>
              <a:rPr sz="3600" spc="-25" dirty="0">
                <a:solidFill>
                  <a:srgbClr val="000000"/>
                </a:solidFill>
              </a:rPr>
              <a:t>del Atlántico</a:t>
            </a:r>
            <a:r>
              <a:rPr sz="3600" spc="-165" dirty="0">
                <a:solidFill>
                  <a:srgbClr val="000000"/>
                </a:solidFill>
              </a:rPr>
              <a:t> </a:t>
            </a:r>
            <a:r>
              <a:rPr sz="3600" spc="-10" dirty="0">
                <a:solidFill>
                  <a:srgbClr val="000000"/>
                </a:solidFill>
              </a:rPr>
              <a:t>Sudoccidental</a:t>
            </a:r>
            <a:endParaRPr sz="3600" dirty="0"/>
          </a:p>
        </p:txBody>
      </p:sp>
      <p:sp>
        <p:nvSpPr>
          <p:cNvPr id="9" name="object 9"/>
          <p:cNvSpPr txBox="1"/>
          <p:nvPr/>
        </p:nvSpPr>
        <p:spPr>
          <a:xfrm>
            <a:off x="3045343" y="5126228"/>
            <a:ext cx="61493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pt-BR" sz="2400" spc="-10" dirty="0" err="1">
                <a:latin typeface="Calibri"/>
                <a:cs typeface="Calibri"/>
              </a:rPr>
              <a:t>Organización</a:t>
            </a:r>
            <a:r>
              <a:rPr lang="pt-BR" sz="2400" spc="-10" dirty="0">
                <a:latin typeface="Calibri"/>
                <a:cs typeface="Calibri"/>
              </a:rPr>
              <a:t>/</a:t>
            </a:r>
            <a:r>
              <a:rPr lang="pt-BR" sz="2400" spc="-10" dirty="0" err="1">
                <a:latin typeface="Calibri"/>
                <a:cs typeface="Calibri"/>
              </a:rPr>
              <a:t>Compañia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03319" y="3353704"/>
            <a:ext cx="6677659" cy="7668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pt-BR" sz="4900" b="0" dirty="0">
                <a:latin typeface="Calibri Light"/>
                <a:cs typeface="Calibri Light"/>
              </a:rPr>
              <a:t>Título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1E3960D-3347-44F3-F68D-DC8F24232C18}"/>
              </a:ext>
            </a:extLst>
          </p:cNvPr>
          <p:cNvSpPr txBox="1"/>
          <p:nvPr/>
        </p:nvSpPr>
        <p:spPr>
          <a:xfrm>
            <a:off x="2819400" y="6324600"/>
            <a:ext cx="6784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Buenos Aires – 9 y 10 de Abril de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07191" y="258511"/>
            <a:ext cx="10994390" cy="49436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1920">
              <a:lnSpc>
                <a:spcPct val="100000"/>
              </a:lnSpc>
              <a:spcBef>
                <a:spcPts val="135"/>
              </a:spcBef>
            </a:pPr>
            <a:r>
              <a:rPr lang="pt-BR" dirty="0"/>
              <a:t>Título</a:t>
            </a:r>
            <a:endParaRPr spc="-1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209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849415" y="1085596"/>
            <a:ext cx="10570210" cy="1698542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468630" marR="5080" indent="-455930">
              <a:lnSpc>
                <a:spcPts val="3100"/>
              </a:lnSpc>
              <a:spcBef>
                <a:spcPts val="420"/>
              </a:spcBef>
              <a:buFont typeface="Symbol"/>
              <a:buChar char=""/>
              <a:tabLst>
                <a:tab pos="468630" algn="l"/>
                <a:tab pos="469265" algn="l"/>
                <a:tab pos="2092325" algn="l"/>
                <a:tab pos="2588895" algn="l"/>
                <a:tab pos="3096260" algn="l"/>
                <a:tab pos="4436110" algn="l"/>
                <a:tab pos="6075045" algn="l"/>
                <a:tab pos="7677150" algn="l"/>
                <a:tab pos="8933180" algn="l"/>
                <a:tab pos="10192385" algn="l"/>
              </a:tabLst>
            </a:pPr>
            <a:r>
              <a:rPr lang="pt-BR" spc="-10" dirty="0"/>
              <a:t>Temas;</a:t>
            </a:r>
            <a:endParaRPr spc="-10" dirty="0"/>
          </a:p>
          <a:p>
            <a:pPr marL="468630" marR="5080" indent="-455930">
              <a:lnSpc>
                <a:spcPts val="3220"/>
              </a:lnSpc>
              <a:spcBef>
                <a:spcPts val="1695"/>
              </a:spcBef>
              <a:buFont typeface="Symbol"/>
              <a:buChar char=""/>
              <a:tabLst>
                <a:tab pos="468630" algn="l"/>
                <a:tab pos="469265" algn="l"/>
              </a:tabLst>
            </a:pPr>
            <a:r>
              <a:rPr lang="pt-BR" dirty="0"/>
              <a:t>Temas</a:t>
            </a:r>
            <a:r>
              <a:rPr spc="-10" dirty="0"/>
              <a:t>;</a:t>
            </a:r>
            <a:r>
              <a:rPr lang="pt-BR" spc="-10" dirty="0"/>
              <a:t>y</a:t>
            </a:r>
            <a:endParaRPr spc="-10" dirty="0"/>
          </a:p>
          <a:p>
            <a:pPr marL="469265" marR="5080" indent="-456565" algn="just">
              <a:lnSpc>
                <a:spcPct val="93300"/>
              </a:lnSpc>
              <a:spcBef>
                <a:spcPts val="1675"/>
              </a:spcBef>
              <a:buFont typeface="Symbol"/>
              <a:buChar char=""/>
              <a:tabLst>
                <a:tab pos="469265" algn="l"/>
              </a:tabLst>
            </a:pPr>
            <a:r>
              <a:rPr lang="pt-BR" dirty="0"/>
              <a:t>Temas</a:t>
            </a:r>
            <a:r>
              <a:rPr spc="-25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0730" cy="6858000"/>
            <a:chOff x="0" y="0"/>
            <a:chExt cx="1219073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88952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811439" y="891359"/>
              <a:ext cx="10567670" cy="5080"/>
            </a:xfrm>
            <a:custGeom>
              <a:avLst/>
              <a:gdLst/>
              <a:ahLst/>
              <a:cxnLst/>
              <a:rect l="l" t="t" r="r" b="b"/>
              <a:pathLst>
                <a:path w="10567670" h="5080">
                  <a:moveTo>
                    <a:pt x="0" y="4680"/>
                  </a:moveTo>
                  <a:lnTo>
                    <a:pt x="10567080" y="0"/>
                  </a:lnTo>
                </a:path>
              </a:pathLst>
            </a:custGeom>
            <a:ln w="28440">
              <a:solidFill>
                <a:srgbClr val="0D57C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019920"/>
              <a:ext cx="12190730" cy="836294"/>
            </a:xfrm>
            <a:custGeom>
              <a:avLst/>
              <a:gdLst/>
              <a:ahLst/>
              <a:cxnLst/>
              <a:rect l="l" t="t" r="r" b="b"/>
              <a:pathLst>
                <a:path w="12190730" h="836295">
                  <a:moveTo>
                    <a:pt x="12190319" y="0"/>
                  </a:moveTo>
                  <a:lnTo>
                    <a:pt x="0" y="0"/>
                  </a:lnTo>
                  <a:lnTo>
                    <a:pt x="0" y="836280"/>
                  </a:lnTo>
                  <a:lnTo>
                    <a:pt x="12190319" y="836280"/>
                  </a:lnTo>
                  <a:lnTo>
                    <a:pt x="121903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82479" y="6075720"/>
              <a:ext cx="1467719" cy="78047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6021360"/>
              <a:ext cx="2206439" cy="834839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058479" y="1520444"/>
            <a:ext cx="8005445" cy="112014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877695" marR="5080" indent="-1865630">
              <a:lnSpc>
                <a:spcPts val="4300"/>
              </a:lnSpc>
              <a:spcBef>
                <a:spcPts val="215"/>
              </a:spcBef>
            </a:pPr>
            <a:r>
              <a:rPr sz="3600" dirty="0">
                <a:solidFill>
                  <a:srgbClr val="000000"/>
                </a:solidFill>
              </a:rPr>
              <a:t>1</a:t>
            </a:r>
            <a:r>
              <a:rPr lang="pt-BR" sz="3600" dirty="0">
                <a:solidFill>
                  <a:srgbClr val="000000"/>
                </a:solidFill>
              </a:rPr>
              <a:t>8</a:t>
            </a:r>
            <a:r>
              <a:rPr sz="3600" dirty="0">
                <a:solidFill>
                  <a:srgbClr val="000000"/>
                </a:solidFill>
              </a:rPr>
              <a:t>ª</a:t>
            </a:r>
            <a:r>
              <a:rPr sz="3600" spc="-65" dirty="0">
                <a:solidFill>
                  <a:srgbClr val="000000"/>
                </a:solidFill>
              </a:rPr>
              <a:t> </a:t>
            </a:r>
            <a:r>
              <a:rPr sz="3600" spc="-10" dirty="0">
                <a:solidFill>
                  <a:srgbClr val="000000"/>
                </a:solidFill>
              </a:rPr>
              <a:t>Reunión</a:t>
            </a:r>
            <a:r>
              <a:rPr sz="3600" spc="-75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de</a:t>
            </a:r>
            <a:r>
              <a:rPr sz="3600" spc="-80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la</a:t>
            </a:r>
            <a:r>
              <a:rPr sz="3600" spc="-75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Comisión</a:t>
            </a:r>
            <a:r>
              <a:rPr sz="3600" spc="-65" dirty="0">
                <a:solidFill>
                  <a:srgbClr val="000000"/>
                </a:solidFill>
              </a:rPr>
              <a:t> </a:t>
            </a:r>
            <a:r>
              <a:rPr sz="3600" spc="-30" dirty="0">
                <a:solidFill>
                  <a:srgbClr val="000000"/>
                </a:solidFill>
              </a:rPr>
              <a:t>Hidrográfica</a:t>
            </a:r>
            <a:r>
              <a:rPr sz="3600" spc="-80" dirty="0">
                <a:solidFill>
                  <a:srgbClr val="000000"/>
                </a:solidFill>
              </a:rPr>
              <a:t> </a:t>
            </a:r>
            <a:r>
              <a:rPr sz="3600" spc="-25" dirty="0">
                <a:solidFill>
                  <a:srgbClr val="000000"/>
                </a:solidFill>
              </a:rPr>
              <a:t>del Atlántico</a:t>
            </a:r>
            <a:r>
              <a:rPr sz="3600" spc="-165" dirty="0">
                <a:solidFill>
                  <a:srgbClr val="000000"/>
                </a:solidFill>
              </a:rPr>
              <a:t> </a:t>
            </a:r>
            <a:r>
              <a:rPr sz="3600" spc="-10" dirty="0">
                <a:solidFill>
                  <a:srgbClr val="000000"/>
                </a:solidFill>
              </a:rPr>
              <a:t>Sudoccidental</a:t>
            </a:r>
            <a:endParaRPr sz="3600" dirty="0"/>
          </a:p>
        </p:txBody>
      </p:sp>
      <p:sp>
        <p:nvSpPr>
          <p:cNvPr id="9" name="object 9"/>
          <p:cNvSpPr txBox="1"/>
          <p:nvPr/>
        </p:nvSpPr>
        <p:spPr>
          <a:xfrm>
            <a:off x="3045343" y="5126228"/>
            <a:ext cx="61493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pt-BR" sz="2400" spc="-10" dirty="0" err="1">
                <a:latin typeface="Calibri"/>
                <a:cs typeface="Calibri"/>
              </a:rPr>
              <a:t>Organización</a:t>
            </a:r>
            <a:r>
              <a:rPr lang="pt-BR" sz="2400" spc="-10" dirty="0">
                <a:latin typeface="Calibri"/>
                <a:cs typeface="Calibri"/>
              </a:rPr>
              <a:t>/</a:t>
            </a:r>
            <a:r>
              <a:rPr lang="pt-BR" sz="2400" spc="-10" dirty="0" err="1">
                <a:latin typeface="Calibri"/>
                <a:cs typeface="Calibri"/>
              </a:rPr>
              <a:t>Compañia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03319" y="3353704"/>
            <a:ext cx="6677659" cy="7668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pt-BR" sz="4900" b="0" dirty="0">
                <a:latin typeface="Calibri Light"/>
                <a:cs typeface="Calibri Light"/>
              </a:rPr>
              <a:t>Título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0C2132-CE51-8FD6-F028-C21EBE267E37}"/>
              </a:ext>
            </a:extLst>
          </p:cNvPr>
          <p:cNvSpPr txBox="1"/>
          <p:nvPr/>
        </p:nvSpPr>
        <p:spPr>
          <a:xfrm>
            <a:off x="2819400" y="6324600"/>
            <a:ext cx="6784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Buenos Aires – 9 y 10 de Abril de 2024</a:t>
            </a:r>
          </a:p>
        </p:txBody>
      </p:sp>
    </p:spTree>
    <p:extLst>
      <p:ext uri="{BB962C8B-B14F-4D97-AF65-F5344CB8AC3E}">
        <p14:creationId xmlns:p14="http://schemas.microsoft.com/office/powerpoint/2010/main" val="1650865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59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Office Theme</vt:lpstr>
      <vt:lpstr>18ª Reunión de la Comisión Hidrográfica del Atlántico Sudoccidental</vt:lpstr>
      <vt:lpstr>Título</vt:lpstr>
      <vt:lpstr>18ª Reunión de la Comisión Hidrográfica del Atlántico Sudoccidental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CHAtSO17_2023_04B_ES_Reporte_Nacional_Brasil_v1</dc:title>
  <cp:lastModifiedBy>Cesar Reinert Bulhões de Morais</cp:lastModifiedBy>
  <cp:revision>1</cp:revision>
  <dcterms:created xsi:type="dcterms:W3CDTF">2024-03-15T11:23:24Z</dcterms:created>
  <dcterms:modified xsi:type="dcterms:W3CDTF">2024-03-15T11:37:08Z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2023-03-09T00:00:00Z</vt:filetime>
  </property>
  <property fmtid="{D5CDD505-2E9C-101B-9397-08002B2CF9AE}" pid="3" name="Creator">
    <vt:lpwstr>PowerPoint</vt:lpwstr>
  </property>
  <property fmtid="{D5CDD505-2E9C-101B-9397-08002B2CF9AE}" pid="4" name="LastSaved">
    <vt:filetime>2024-03-15T00:00:00Z</vt:filetime>
  </property>
  <property fmtid="{D5CDD505-2E9C-101B-9397-08002B2CF9AE}" pid="5" name="Producer">
    <vt:lpwstr>macOS Version 10.16 (Build 21G419) Quartz PDFContext</vt:lpwstr>
  </property>
</Properties>
</file>